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755" autoAdjust="0"/>
  </p:normalViewPr>
  <p:slideViewPr>
    <p:cSldViewPr snapToGrid="0">
      <p:cViewPr varScale="1">
        <p:scale>
          <a:sx n="69" d="100"/>
          <a:sy n="69" d="100"/>
        </p:scale>
        <p:origin x="120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bb7423e4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bb7423e4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This is a structured play activity to work on /f/ sounds in isolation via teletherapy, incorporating choices, word exposures, and movement breaks.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Developed by Youran Lin, BA, MA, </a:t>
            </a:r>
            <a:r>
              <a:rPr lang="en-CA" dirty="0" err="1"/>
              <a:t>MScSLP</a:t>
            </a:r>
            <a:r>
              <a:rPr lang="en-CA" dirty="0"/>
              <a:t>/PhD student at the University of Alberta.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9bb7423e4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9bb7423e4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Funny bunny has a bundle of beautiful flowers. She wants to give them to Mommy.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9bb7423e4a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9bb7423e4a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she lost the flowers… Now she’s feeling so sad. Let’s help funny bunny find the flowers!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9bb7423e4a_1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9bb7423e4a_1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Funny Bunny sets out to look for the flowers. She sees three bushes. The flowers must be under one of them!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But the bushes are so far away. Funny Bunny has to hop over there. [</a:t>
            </a:r>
            <a:r>
              <a:rPr lang="en-CA" dirty="0"/>
              <a:t>use the next 2 slides to demonstrate how to “hop” and “breathe”]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Mommy please use your big steps to measure where to start (2 steps, or let her choose).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Hop-and-breathe, until you can high-five with Mommy (</a:t>
            </a:r>
            <a:r>
              <a:rPr lang="en-CA" dirty="0"/>
              <a:t>or get close enough to the computer)</a:t>
            </a:r>
            <a:r>
              <a:rPr lang="en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Look under a bush! Which one do you want to check?</a:t>
            </a: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bb7423e4a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bb7423e4a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your starting point, hop!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9bb7423e4a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9bb7423e4a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time you hop, you need to take a break and do the funny bunny breathing /f/.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9bb7423e4a_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9bb7423e4a_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helped funny bunny find her flowers! She gave them to Mommy. Now they are both so happy. Give each other a hug!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9bb7423e4a_1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9bb7423e4a_1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1181088" y="1983450"/>
            <a:ext cx="6781821" cy="117660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>
                <a:ln w="38100" cap="flat" cmpd="sng">
                  <a:solidFill>
                    <a:srgbClr val="D9EAD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8761D"/>
                </a:solidFill>
                <a:latin typeface="Comic Sans MS"/>
              </a:rPr>
              <a:t>Find the Flowers</a:t>
            </a:r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4">
            <a:alphaModFix/>
          </a:blip>
          <a:srcRect r="33364" b="30972"/>
          <a:stretch/>
        </p:blipFill>
        <p:spPr>
          <a:xfrm flipH="1">
            <a:off x="7476575" y="1791225"/>
            <a:ext cx="646329" cy="662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r="33364" b="30972"/>
          <a:stretch/>
        </p:blipFill>
        <p:spPr>
          <a:xfrm>
            <a:off x="777682" y="2801450"/>
            <a:ext cx="589425" cy="6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4">
            <a:alphaModFix/>
          </a:blip>
          <a:srcRect l="17171" r="17315"/>
          <a:stretch/>
        </p:blipFill>
        <p:spPr>
          <a:xfrm>
            <a:off x="2389675" y="1874100"/>
            <a:ext cx="1399100" cy="2163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4800" y="-82612"/>
            <a:ext cx="5029200" cy="5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2"/>
          <p:cNvPicPr preferRelativeResize="0"/>
          <p:nvPr/>
        </p:nvPicPr>
        <p:blipFill rotWithShape="1">
          <a:blip r:embed="rId6">
            <a:alphaModFix/>
          </a:blip>
          <a:srcRect r="33364" b="30972"/>
          <a:stretch/>
        </p:blipFill>
        <p:spPr>
          <a:xfrm>
            <a:off x="1759425" y="1971950"/>
            <a:ext cx="1142900" cy="11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530725" y="1319875"/>
            <a:ext cx="3041280" cy="308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3481350" y="341725"/>
            <a:ext cx="2633400" cy="1938600"/>
          </a:xfrm>
          <a:prstGeom prst="cloudCallout">
            <a:avLst>
              <a:gd name="adj1" fmla="val -46463"/>
              <a:gd name="adj2" fmla="val 62318"/>
            </a:avLst>
          </a:prstGeom>
          <a:solidFill>
            <a:schemeClr val="lt2"/>
          </a:solidFill>
          <a:ln w="9525" cap="flat" cmpd="sng">
            <a:solidFill>
              <a:srgbClr val="38761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8" name="Google Shape;158;p23"/>
          <p:cNvPicPr preferRelativeResize="0"/>
          <p:nvPr/>
        </p:nvPicPr>
        <p:blipFill rotWithShape="1">
          <a:blip r:embed="rId5">
            <a:alphaModFix/>
          </a:blip>
          <a:srcRect r="33364" b="30972"/>
          <a:stretch/>
        </p:blipFill>
        <p:spPr>
          <a:xfrm>
            <a:off x="4303613" y="743538"/>
            <a:ext cx="1081326" cy="1134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44"/>
            <a:ext cx="9144000" cy="51278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1" y="3002293"/>
            <a:ext cx="2105437" cy="213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4"/>
          <p:cNvPicPr preferRelativeResize="0"/>
          <p:nvPr/>
        </p:nvPicPr>
        <p:blipFill rotWithShape="1">
          <a:blip r:embed="rId5">
            <a:alphaModFix/>
          </a:blip>
          <a:srcRect r="33364" b="30972"/>
          <a:stretch/>
        </p:blipFill>
        <p:spPr>
          <a:xfrm>
            <a:off x="5766650" y="1092729"/>
            <a:ext cx="828539" cy="8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3825" y="1180462"/>
            <a:ext cx="1233650" cy="124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21299" y="2378225"/>
            <a:ext cx="902050" cy="102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8">
            <a:alphaModFix/>
          </a:blip>
          <a:srcRect l="21703" t="32874" r="21703" b="34502"/>
          <a:stretch/>
        </p:blipFill>
        <p:spPr>
          <a:xfrm>
            <a:off x="5875100" y="2196250"/>
            <a:ext cx="2594449" cy="1388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 rotWithShape="1">
          <a:blip r:embed="rId9">
            <a:alphaModFix/>
          </a:blip>
          <a:srcRect l="21703" t="32874" r="21703" b="34502"/>
          <a:stretch/>
        </p:blipFill>
        <p:spPr>
          <a:xfrm>
            <a:off x="788476" y="1092729"/>
            <a:ext cx="2480425" cy="132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 rotWithShape="1">
          <a:blip r:embed="rId10">
            <a:alphaModFix/>
          </a:blip>
          <a:srcRect l="21703" t="32874" r="21703" b="34502"/>
          <a:stretch/>
        </p:blipFill>
        <p:spPr>
          <a:xfrm>
            <a:off x="5119500" y="878052"/>
            <a:ext cx="2173900" cy="120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CCC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/>
          <p:nvPr/>
        </p:nvSpPr>
        <p:spPr>
          <a:xfrm rot="564122">
            <a:off x="1165404" y="89649"/>
            <a:ext cx="7407108" cy="5143475"/>
          </a:xfrm>
          <a:prstGeom prst="irregularSeal2">
            <a:avLst/>
          </a:prstGeom>
          <a:solidFill>
            <a:srgbClr val="EA9999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229301" y="-112950"/>
            <a:ext cx="4685399" cy="5548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5"/>
          <p:cNvCxnSpPr/>
          <p:nvPr/>
        </p:nvCxnSpPr>
        <p:spPr>
          <a:xfrm rot="10800000" flipH="1">
            <a:off x="2958350" y="3787550"/>
            <a:ext cx="627300" cy="280200"/>
          </a:xfrm>
          <a:prstGeom prst="curvedConnector3">
            <a:avLst>
              <a:gd name="adj1" fmla="val 53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5"/>
          <p:cNvCxnSpPr/>
          <p:nvPr/>
        </p:nvCxnSpPr>
        <p:spPr>
          <a:xfrm rot="10800000" flipH="1">
            <a:off x="3278825" y="3872725"/>
            <a:ext cx="627300" cy="280200"/>
          </a:xfrm>
          <a:prstGeom prst="curvedConnector3">
            <a:avLst>
              <a:gd name="adj1" fmla="val 536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25"/>
          <p:cNvSpPr txBox="1"/>
          <p:nvPr/>
        </p:nvSpPr>
        <p:spPr>
          <a:xfrm>
            <a:off x="5849475" y="1826575"/>
            <a:ext cx="12774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omic Sans MS"/>
                <a:ea typeface="Comic Sans MS"/>
                <a:cs typeface="Comic Sans MS"/>
                <a:sym typeface="Comic Sans MS"/>
              </a:rPr>
              <a:t>× 1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A86E8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1344750" y="397800"/>
            <a:ext cx="6454500" cy="4347900"/>
          </a:xfrm>
          <a:prstGeom prst="ellipse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826576" y="1112028"/>
            <a:ext cx="2881250" cy="291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6325" y="1617123"/>
            <a:ext cx="1729401" cy="17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883977">
            <a:off x="3385975" y="1779899"/>
            <a:ext cx="873699" cy="88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543886">
            <a:off x="4446655" y="1504668"/>
            <a:ext cx="617039" cy="625207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6"/>
          <p:cNvSpPr txBox="1"/>
          <p:nvPr/>
        </p:nvSpPr>
        <p:spPr>
          <a:xfrm>
            <a:off x="5849475" y="1826575"/>
            <a:ext cx="1277400" cy="10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omic Sans MS"/>
                <a:ea typeface="Comic Sans MS"/>
                <a:cs typeface="Comic Sans MS"/>
                <a:sym typeface="Comic Sans MS"/>
              </a:rPr>
              <a:t>× 3</a:t>
            </a:r>
            <a:endParaRPr sz="5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6" name="Google Shape;19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4763" y="23800"/>
            <a:ext cx="5029200" cy="509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 rotWithShape="1">
          <a:blip r:embed="rId5">
            <a:alphaModFix/>
          </a:blip>
          <a:srcRect l="17171" r="17315"/>
          <a:stretch/>
        </p:blipFill>
        <p:spPr>
          <a:xfrm>
            <a:off x="3543300" y="2456202"/>
            <a:ext cx="1546425" cy="23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7"/>
          <p:cNvPicPr preferRelativeResize="0"/>
          <p:nvPr/>
        </p:nvPicPr>
        <p:blipFill rotWithShape="1">
          <a:blip r:embed="rId6">
            <a:alphaModFix/>
          </a:blip>
          <a:srcRect r="33364" b="30972"/>
          <a:stretch/>
        </p:blipFill>
        <p:spPr>
          <a:xfrm rot="-962652">
            <a:off x="3113100" y="2958350"/>
            <a:ext cx="907775" cy="9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6" name="Google Shape;2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8"/>
          <p:cNvSpPr/>
          <p:nvPr/>
        </p:nvSpPr>
        <p:spPr>
          <a:xfrm>
            <a:off x="2143100" y="2023225"/>
            <a:ext cx="4857801" cy="1097050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1">
                <a:ln w="38100" cap="flat" cmpd="sng">
                  <a:solidFill>
                    <a:srgbClr val="D9EAD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rgbClr val="38761D"/>
                </a:solidFill>
                <a:latin typeface="Comic Sans MS"/>
              </a:rPr>
              <a:t>The End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On-screen Show (16:9)</PresentationFormat>
  <Paragraphs>16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Comic Sans MS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Youran Lin</dc:creator>
  <cp:lastModifiedBy>YouranLIN</cp:lastModifiedBy>
  <cp:revision>8</cp:revision>
  <dcterms:modified xsi:type="dcterms:W3CDTF">2020-10-28T05:04:32Z</dcterms:modified>
</cp:coreProperties>
</file>