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53C-22EC-4243-9545-B6505947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5B9FC-3D37-42A7-ABDC-A0242AD4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1F52-F06A-48BF-8D8C-806E1BB6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0BC8-E723-4311-808E-DA1A0B75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DF41-4B0A-40CA-B789-718E41E7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0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8559-8F6B-4F30-9FE8-6B16A68A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12EA9-0693-441F-9196-A0EB567A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100A-087E-4E56-81A5-C186DE23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2B22-2D0F-41B9-815D-7EAFC28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2D53-80F1-442B-BF44-BE0F6277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9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BDD69-9AD0-46B2-B01D-B93184F32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859E2-EF14-499D-BC61-C4A9CCFF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F7B0-241C-4FCF-8B30-590030C3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FB61-622B-4B02-9B7B-36477AE3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2C39-7BF7-49A6-8EAF-FCE2B8BB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0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BCE2-CCB8-428D-982E-76BE0C4D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ABA9-3A37-4FF3-961A-792E4959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FC86-0493-496B-9B75-6A0127DF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0240-8E99-4B92-A1F2-D6FB958B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1B68-5E47-49CA-ADD5-0CF57418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D3B5-1D1F-4F85-BFA6-84087E7A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8E28-DA42-4D79-BF99-C8E3B168B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994E-3EAE-426D-B978-47E5AA6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919E-763F-459D-91D2-630041E7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9A60D-7716-441D-9223-0D5F60B2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55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63BA-B404-40F8-B614-2EFDA1E3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D1C9-121C-4ED5-8353-679F6C49D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61A61-E5D5-4CB7-9E6F-6D713988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FFF1C-95C7-4194-AA11-DFE62BB2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F87E1-CFE3-4F86-A7DC-89D7C895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34D92-DB51-4023-B47F-8B784CB2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9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A7B5-70A5-4C36-BF71-7639490E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495C-E89C-4129-AB61-44FD75F8F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8B22-5C4E-4C50-BF87-5B52F4FD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3DBD2-3476-4D62-A0B3-CF44781A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64F71-9BA9-436A-A6C5-BFF369EC2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CABC1-F9FA-4EF3-8171-94D752B9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25B76-47EE-40C5-B50F-7B6DE2C0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04E58-89CB-4BC9-8DAC-B4D8870E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1E2D-07DB-4AEE-BBAD-F702E1CD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1CCA6-2BA7-467B-A1D8-FCBF0C5F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8FD3A-F2E5-40DE-8B93-B5D0D012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89900-00C5-4CD1-8E81-9CD0A0FA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45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B7F40-98AC-4C68-A68A-C3F6D881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3A1C0-532D-44CB-8012-F505FAA8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A444-671E-4D44-8461-E917028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F5CF-CDE2-4E77-B04C-9BCCC24D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FF7D-59D3-40E7-A76E-FB8DD16A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52BE-AA24-4C73-9B8E-055662DA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333D-0CE3-418A-9AAF-82B85A2B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BE072-EC39-4A82-8ECD-969E2475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AE6A-7D7F-4DEB-A736-58CA4E1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7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857-57B0-4192-B6E3-6E481752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30644-0F5D-4763-A018-791BAFAB3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B7B1B-BC47-4D6D-837F-12B57B4C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4C37-2E5D-4BB8-B40F-DEA73A26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F09D-F0D1-4018-8074-CD33784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0414-FD99-4D99-8E78-77E0E320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9BE32-E52A-4517-AAF5-BEDC71B4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990C-040E-40CA-AC47-E65D7E4D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1BC4-9A72-406F-BE3B-0F3A5E34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E1EB-E7CE-4F7A-B2A5-DB049FE74AE3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09CF-F80E-446D-8C44-84AA3A4DA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B0E4-ADB4-4CC8-8B01-F33BC1848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3F1E-EAB9-40A7-94E7-6049CDBAA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4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10.jpg"/><Relationship Id="rId2" Type="http://schemas.openxmlformats.org/officeDocument/2006/relationships/image" Target="../media/image1.jp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microsoft.com/office/2007/relationships/hdphoto" Target="../media/hdphoto1.wdp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jp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5.gif"/><Relationship Id="rId7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jp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51651-1329-4B06-9E75-37E47EB5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8812D-E0C5-4EA3-832E-670ACE6C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89" y="2106203"/>
            <a:ext cx="2965730" cy="3701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9874CE-74F8-43AA-93FD-ED7905D02A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1058238" y="3628109"/>
            <a:ext cx="3937410" cy="32298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E3A89A-FF0D-4FE8-9B9D-8CC5BD73AB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7689512" y="2897309"/>
            <a:ext cx="4125769" cy="33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677-2FA9-4F61-A80A-475F0EB0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A3920-614B-4C43-BF6D-6528C6C7B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26F12B-54FA-405C-ADC4-B9E719FA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61"/>
          <a:stretch/>
        </p:blipFill>
        <p:spPr>
          <a:xfrm>
            <a:off x="2114461" y="3582114"/>
            <a:ext cx="2190411" cy="16284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BA3C2-9CB5-4FC6-9DE1-1A9D1453A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56" y="2528737"/>
            <a:ext cx="1718923" cy="214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88122-22BD-4849-901E-5E686E250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0" y="4074801"/>
            <a:ext cx="1985173" cy="1628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61868-053F-4D1B-B83E-BBD6A86167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10359978" y="4001294"/>
            <a:ext cx="1987642" cy="1628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B1DAB-0DAD-4D3A-97E2-E47EEDA00F1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27" y="3885006"/>
            <a:ext cx="2397126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186FC6-E463-4C80-BC1C-1E8E0BF4099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89" y="5407480"/>
            <a:ext cx="2209272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06876-5C32-41E0-94F1-78F7B320CD4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97" y="5236450"/>
            <a:ext cx="1496593" cy="1496593"/>
          </a:xfrm>
          <a:prstGeom prst="rect">
            <a:avLst/>
          </a:prstGeom>
        </p:spPr>
      </p:pic>
      <p:pic>
        <p:nvPicPr>
          <p:cNvPr id="16" name="Picture 2" descr="Shoes Cartoon 1451*993 transprent Png Free Download - Footwear, Blue, Shoe.  - CleanPNG / KissPNG">
            <a:extLst>
              <a:ext uri="{FF2B5EF4-FFF2-40B4-BE49-F238E27FC236}">
                <a16:creationId xmlns:a16="http://schemas.microsoft.com/office/drawing/2014/main" id="{FA6A637D-0E83-4DE7-AE51-A4ABE175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0" y="5457780"/>
            <a:ext cx="1482033" cy="101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461658-E30E-4BAD-B770-1736F667D0D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98" y="3201649"/>
            <a:ext cx="2274883" cy="21453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85EAEE-CC76-4567-BD42-BF88C726762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6090" r="14806" b="12527"/>
          <a:stretch/>
        </p:blipFill>
        <p:spPr>
          <a:xfrm>
            <a:off x="2498483" y="4197427"/>
            <a:ext cx="2314141" cy="26220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9CC3A6-55DB-4BA3-9204-FF8AFC99A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51" y="4543887"/>
            <a:ext cx="2857078" cy="234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6DB14BD-785E-441C-B16C-7A4C5A07CB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39" y="2398692"/>
            <a:ext cx="2736881" cy="3392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124002-6878-43DA-B356-6C49DCA61ACE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77" y="4674127"/>
            <a:ext cx="2069670" cy="21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677-2FA9-4F61-A80A-475F0EB0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A3920-614B-4C43-BF6D-6528C6C7B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26F12B-54FA-405C-ADC4-B9E719FA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61"/>
          <a:stretch/>
        </p:blipFill>
        <p:spPr>
          <a:xfrm>
            <a:off x="2886959" y="3591978"/>
            <a:ext cx="2013045" cy="149659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BA3C2-9CB5-4FC6-9DE1-1A9D1453A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89" y="2513202"/>
            <a:ext cx="1718923" cy="214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88122-22BD-4849-901E-5E686E250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0" y="4074801"/>
            <a:ext cx="1985173" cy="1628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61868-053F-4D1B-B83E-BBD6A86167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10359978" y="4001294"/>
            <a:ext cx="1987642" cy="1628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B1DAB-0DAD-4D3A-97E2-E47EEDA00F1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39" y="3474535"/>
            <a:ext cx="2397126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186FC6-E463-4C80-BC1C-1E8E0BF4099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1" y="5404165"/>
            <a:ext cx="2209272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06876-5C32-41E0-94F1-78F7B320CD4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63" y="4943785"/>
            <a:ext cx="1496593" cy="1496593"/>
          </a:xfrm>
          <a:prstGeom prst="rect">
            <a:avLst/>
          </a:prstGeom>
        </p:spPr>
      </p:pic>
      <p:pic>
        <p:nvPicPr>
          <p:cNvPr id="16" name="Picture 2" descr="Shoes Cartoon 1451*993 transprent Png Free Download - Footwear, Blue, Shoe.  - CleanPNG / KissPNG">
            <a:extLst>
              <a:ext uri="{FF2B5EF4-FFF2-40B4-BE49-F238E27FC236}">
                <a16:creationId xmlns:a16="http://schemas.microsoft.com/office/drawing/2014/main" id="{FA6A637D-0E83-4DE7-AE51-A4ABE175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70" y="5121153"/>
            <a:ext cx="1482033" cy="101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8E3027-7FE7-4A65-AE0E-AAB2CD6A9F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3026198" y="3150208"/>
            <a:ext cx="681725" cy="559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4F3222-932F-4B36-B7B6-1564CCCF10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4069677" y="3149387"/>
            <a:ext cx="682574" cy="5592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FF4489-8F66-4493-89C7-A14B73DA0F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3195008" y="6035863"/>
            <a:ext cx="681725" cy="5592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AED220-3883-4C63-96D4-714F1A07B7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4238487" y="6035042"/>
            <a:ext cx="682574" cy="5592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CC5195-F927-48D4-94FC-206EC4174B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5429034" y="4942425"/>
            <a:ext cx="681725" cy="559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72843A-1E94-423C-8FCC-702DEBCBC6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6472513" y="4941604"/>
            <a:ext cx="682574" cy="5592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52D484-1204-4F71-9EBB-8BEB0E9533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7491184" y="6260607"/>
            <a:ext cx="681725" cy="559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0494FB-4BAC-4C74-B07A-33B8CAE58B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8534663" y="6259786"/>
            <a:ext cx="682574" cy="559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B185D3-4D83-4B0B-B0D2-5AD83A4523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7094269" y="2892479"/>
            <a:ext cx="681725" cy="5592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07D54D-EB0A-4F4B-89AE-2B27AD01AE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8137748" y="2891658"/>
            <a:ext cx="682574" cy="5592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42B696-E9E5-4C4B-98BB-9C3A68FC93B0}"/>
              </a:ext>
            </a:extLst>
          </p:cNvPr>
          <p:cNvSpPr/>
          <p:nvPr/>
        </p:nvSpPr>
        <p:spPr>
          <a:xfrm>
            <a:off x="473725" y="365125"/>
            <a:ext cx="1619480" cy="78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1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2237 -0.15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5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59414 -0.12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01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28815 0.06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4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54219 0.0592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41354 -0.596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31133 -0.384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60286 -0.148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43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27657 -0.1092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43776 0.1594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2279 0.1173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AA3E-12E1-4D5F-AD95-5CB9AFE9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B94EE-6FC8-4735-8557-6767F53A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7685B3-EE31-450E-8DA4-1687FC436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66" y="1330945"/>
            <a:ext cx="5386448" cy="2618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1AF43C-F02C-4784-96EA-1B3E40E93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62" y="-1310317"/>
            <a:ext cx="5386448" cy="2657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2D3356-D976-4C91-B5B2-A16D3A312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89" y="2106203"/>
            <a:ext cx="2965730" cy="3701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1E5E8-68FC-4382-833C-C0D78FE77C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r="18858"/>
          <a:stretch/>
        </p:blipFill>
        <p:spPr>
          <a:xfrm>
            <a:off x="1923138" y="3429000"/>
            <a:ext cx="3844887" cy="3153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E9347-679B-48A0-BE50-0F34A83938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11488" r="5555" b="19941"/>
          <a:stretch/>
        </p:blipFill>
        <p:spPr>
          <a:xfrm>
            <a:off x="6665441" y="3287358"/>
            <a:ext cx="3849669" cy="3153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E79C4-A375-4E01-A058-AB0C87E4BC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83" y="5131661"/>
            <a:ext cx="995288" cy="938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ACED1B-6533-4778-86A5-B50662B665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6090" r="14806" b="12527"/>
          <a:stretch/>
        </p:blipFill>
        <p:spPr>
          <a:xfrm>
            <a:off x="4920326" y="5485917"/>
            <a:ext cx="800863" cy="102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7E2AB0-AAD2-433A-8434-4D7BFDAEABE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00" y="5317793"/>
            <a:ext cx="1252684" cy="1028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9E6B6A-E3AA-46F5-85BA-B8E893423A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86" y="4886081"/>
            <a:ext cx="1143350" cy="1417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08DC7-8D9B-4C51-BD1E-534B0225F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4" y="5582092"/>
            <a:ext cx="924703" cy="9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YouranLIN</dc:creator>
  <cp:lastModifiedBy>YouranLIN</cp:lastModifiedBy>
  <cp:revision>17</cp:revision>
  <dcterms:created xsi:type="dcterms:W3CDTF">2020-11-09T23:05:17Z</dcterms:created>
  <dcterms:modified xsi:type="dcterms:W3CDTF">2020-11-13T06:46:42Z</dcterms:modified>
</cp:coreProperties>
</file>