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C761-6227-4F60-A9F2-C4D9757C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783552-CD65-491E-A3FB-4CD819330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1C78B-50CD-4F61-AA06-9214AF6C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F4178-3D80-4929-956D-E0FD8CCA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6BFB9-510D-4193-AC2F-42E2DAC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5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0EC1-AE65-4A16-B2E6-D9DE7A03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5C29AD-2F86-419D-A55C-259F1D09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451C1-B5F6-4538-899B-60D99078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04B5A-6346-498D-BFAC-07D79D15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A287E-5707-4A70-96A1-828686BA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7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9CDC31-DFD5-4625-8706-E2BB430D9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978830-8780-445F-8544-DE37600D0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18122-0C4B-4B7D-9022-EA860F71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D9541-A4BB-4308-9E57-B34CEF9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BF9B3-2A99-44B8-9C97-94C98752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0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1887-53D9-4912-B5FD-20A63CCF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ABF88-55A6-4F2F-AB37-6CF560B4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46EDF-E0F4-4D84-99F5-FD8AD593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5C99E-A7BC-4474-B782-BE55DD63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BD86D-5028-42FF-AF5D-EF3E102A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6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3BD81-68EA-4753-A589-931EBD71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29C6A-F303-4923-B503-B9A0C5E2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B5EC0-8112-440E-BEEA-7B42C2D8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72AF9-D631-4013-A6CB-3FC1B9E8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DA3AC-0E65-4E8E-8DD9-070A5A3F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8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736CD-0EEA-49E7-9258-3BADAB80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4DAE6-7AEA-4FD7-BA8C-13509754C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30452-1AEE-4C71-8F2F-345DF1C61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6E35F-490F-4229-BC3A-DEB6794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7B95C-2EC0-4ADA-87EA-5D437212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E1942-8581-43F0-9AD8-DB6EDB9B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C8524-CBDD-4871-923D-83918C80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3861-73FC-45C3-A4FA-04DB21C5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3B58E-6F30-4248-A041-9F0AF9590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3F99CC-EFAF-4E69-9C3B-2D75E44B5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BB4B6-C78E-4AE3-9DFA-6C340263C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41A224-E407-438D-9B59-857FBD5A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006CE-3A1D-4172-B79D-D5A3C17A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8F6F0-512A-442F-AD13-3B76B1C2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1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0ECD3-52CC-480F-A856-12F9748F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EA1FA-B1C4-4640-8426-F0126A18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BF7BF1-CF25-458D-93C0-62DD13E3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205CBA-FBD6-4DE7-B45A-97387A4E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6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AA9F01-3E6A-40CE-A4FC-585A4F3C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0D4C0B-3D3A-4C73-ABAE-D271C3A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FE6EC-9C13-4F16-AF98-B1DCF579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9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56FA-3766-4B46-BC02-B2A8F2CA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163A-29E2-4E54-8D5E-A1831C5F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2B63E-5E13-454B-A298-67D647FD4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DF50F-44EC-4C8C-AF52-DE295008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6D7AE-BEFD-4DF6-8C9A-07633D2B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B2375-9334-40C8-92C5-E4A836E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8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028C4-B649-479E-AE5B-2A371DE2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23380B-080F-4DC8-8999-54A7DFC0B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AAD5C-8994-4A11-B5BD-3730DE141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021FD-0F18-4C77-9A83-427DF7A8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0CA4D-B566-4E97-9F78-A057F88F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07D66-5F32-4CB1-940D-774FDBD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16BD7E-CB4C-45A0-A8D0-791DD734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2DAB7-B95A-4F32-BED3-7E44C6204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490B6-A0DC-4568-B921-CE0D519BB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2174-DF93-42C8-8FAE-0F4B22FA3C7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686F2-7899-4EF5-8B9F-D8CF6DCA3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E0765-3FA2-4827-B719-768402B3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218A-E18F-406D-8018-2A7F746EF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4-downloads.html" TargetMode="External"/><Relationship Id="rId2" Type="http://schemas.openxmlformats.org/officeDocument/2006/relationships/hyperlink" Target="https://stajun.tistory.com/entry/jdkjre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-jre8-download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install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clipse.org/downloads/packages/instal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6E50B-55DA-49A8-A065-10DE57C8F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Jdk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jre</a:t>
            </a:r>
            <a:r>
              <a:rPr lang="en-US" altLang="ko-KR" sz="4000" dirty="0"/>
              <a:t>, eclipse </a:t>
            </a:r>
            <a:r>
              <a:rPr lang="ko-KR" altLang="en-US" sz="4000" dirty="0"/>
              <a:t>설치</a:t>
            </a:r>
            <a:br>
              <a:rPr lang="en-US" altLang="ko-KR" sz="1600" dirty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073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7AF6D-6FD6-47A6-A702-E3A21C2A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hlinkClick r:id="rId2"/>
              </a:rPr>
              <a:t>https://stajun.tistory.com/entry/jdkjreinstall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16C62-3CE7-4A25-B5B2-AADE1F45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>
                <a:hlinkClick r:id="rId3"/>
              </a:rPr>
              <a:t>jdk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https://www.oracle.com/java/technologies/javase-jdk14-downloads.html</a:t>
            </a:r>
            <a:endParaRPr lang="en-US" altLang="ko-KR" dirty="0"/>
          </a:p>
          <a:p>
            <a:r>
              <a:rPr lang="en-US" altLang="ko-KR" dirty="0" err="1"/>
              <a:t>jre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https://www.oracle.com/java/technologies/javase-jre8-downloads.html</a:t>
            </a:r>
            <a:endParaRPr lang="en-US" altLang="ko-KR" dirty="0"/>
          </a:p>
          <a:p>
            <a:r>
              <a:rPr lang="en-US" altLang="ko-KR" dirty="0" err="1"/>
              <a:t>Jdk</a:t>
            </a:r>
            <a:r>
              <a:rPr lang="ko-KR" altLang="en-US" dirty="0"/>
              <a:t>설치 후 </a:t>
            </a:r>
            <a:r>
              <a:rPr lang="en-US" altLang="ko-KR" dirty="0" err="1"/>
              <a:t>jre</a:t>
            </a:r>
            <a:r>
              <a:rPr lang="ko-KR" altLang="en-US" dirty="0"/>
              <a:t> 설치 후 </a:t>
            </a:r>
            <a:r>
              <a:rPr lang="en-US" altLang="ko-KR" dirty="0"/>
              <a:t>eclipse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Jdk</a:t>
            </a:r>
            <a:r>
              <a:rPr lang="ko-KR" altLang="en-US" dirty="0"/>
              <a:t>랑 </a:t>
            </a:r>
            <a:r>
              <a:rPr lang="en-US" altLang="ko-KR" dirty="0" err="1"/>
              <a:t>jre</a:t>
            </a:r>
            <a:r>
              <a:rPr lang="ko-KR" altLang="en-US" dirty="0"/>
              <a:t>랑 일단 </a:t>
            </a:r>
            <a:r>
              <a:rPr lang="ko-KR" altLang="en-US" dirty="0" err="1"/>
              <a:t>다운아무데나</a:t>
            </a:r>
            <a:r>
              <a:rPr lang="ko-KR" altLang="en-US" dirty="0"/>
              <a:t> 받고 </a:t>
            </a:r>
            <a:r>
              <a:rPr lang="en-US" altLang="ko-KR" dirty="0"/>
              <a:t>exe</a:t>
            </a:r>
            <a:r>
              <a:rPr lang="ko-KR" altLang="en-US" dirty="0"/>
              <a:t>실행하면</a:t>
            </a:r>
            <a:endParaRPr lang="en-US" altLang="ko-KR" dirty="0"/>
          </a:p>
          <a:p>
            <a:r>
              <a:rPr lang="en-US" altLang="ko-KR" dirty="0" err="1"/>
              <a:t>Programfiles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java</a:t>
            </a:r>
            <a:r>
              <a:rPr lang="ko-KR" altLang="en-US" dirty="0"/>
              <a:t>폴더 생기고 거기 </a:t>
            </a:r>
            <a:r>
              <a:rPr lang="en-US" altLang="ko-KR" dirty="0" err="1"/>
              <a:t>jdk</a:t>
            </a:r>
            <a:r>
              <a:rPr lang="ko-KR" altLang="en-US" dirty="0"/>
              <a:t>랑 </a:t>
            </a:r>
            <a:r>
              <a:rPr lang="en-US" altLang="ko-KR" dirty="0" err="1"/>
              <a:t>jre</a:t>
            </a:r>
            <a:r>
              <a:rPr lang="ko-KR" altLang="en-US" dirty="0"/>
              <a:t>생김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98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2854-8FE4-45B0-B531-BB5C860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800" dirty="0" err="1"/>
              <a:t>Jdk</a:t>
            </a:r>
            <a:r>
              <a:rPr lang="ko-KR" altLang="en-US" sz="2800" dirty="0"/>
              <a:t>설치하고 </a:t>
            </a:r>
            <a:r>
              <a:rPr lang="en-US" altLang="ko-KR" sz="2800" dirty="0"/>
              <a:t>home</a:t>
            </a:r>
            <a:r>
              <a:rPr lang="ko-KR" altLang="en-US" sz="2800" dirty="0" err="1"/>
              <a:t>설정해주는걸</a:t>
            </a:r>
            <a:r>
              <a:rPr lang="ko-KR" altLang="en-US" sz="2800" dirty="0"/>
              <a:t> 하지않으려고 </a:t>
            </a:r>
            <a:r>
              <a:rPr lang="en-US" altLang="ko-KR" sz="2800" dirty="0" err="1"/>
              <a:t>jre</a:t>
            </a:r>
            <a:r>
              <a:rPr lang="ko-KR" altLang="en-US" sz="2800" dirty="0"/>
              <a:t>를 설치 하였으니 </a:t>
            </a:r>
            <a:r>
              <a:rPr lang="en-US" altLang="ko-KR" sz="2800" dirty="0" err="1"/>
              <a:t>cmd</a:t>
            </a:r>
            <a:r>
              <a:rPr lang="ko-KR" altLang="en-US" sz="2800" dirty="0"/>
              <a:t>로 가서 </a:t>
            </a:r>
            <a:r>
              <a:rPr lang="ko-KR" altLang="en-US" sz="2800" dirty="0" err="1"/>
              <a:t>아무데나가서</a:t>
            </a:r>
            <a:r>
              <a:rPr lang="ko-KR" altLang="en-US" sz="2800" dirty="0"/>
              <a:t> </a:t>
            </a:r>
            <a:r>
              <a:rPr lang="en-US" altLang="ko-KR" sz="2800" dirty="0"/>
              <a:t>java- version </a:t>
            </a:r>
            <a:r>
              <a:rPr lang="ko-KR" altLang="en-US" sz="2800" dirty="0"/>
              <a:t>을 쳐서 잘 되었나 확인한다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7EB847-AEC4-40FF-960F-A9C70E11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8" y="2630999"/>
            <a:ext cx="5707875" cy="2560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ED5C64-36AD-4630-8ED8-91806143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290" y="3032684"/>
            <a:ext cx="3276884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6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E2D27-018B-47E1-91B9-C9473C41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다</a:t>
            </a:r>
            <a:r>
              <a:rPr lang="en-US" altLang="ko-KR" dirty="0"/>
              <a:t> </a:t>
            </a:r>
            <a:r>
              <a:rPr lang="ko-KR" altLang="en-US" dirty="0"/>
              <a:t>설치 되었으니 </a:t>
            </a:r>
            <a:r>
              <a:rPr lang="en-US" altLang="ko-KR" dirty="0"/>
              <a:t>eclipse </a:t>
            </a:r>
            <a:r>
              <a:rPr lang="ko-KR" altLang="en-US" dirty="0"/>
              <a:t>설치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0717C-525B-44A9-822F-306DB7FC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18168" cy="4123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E1039-F82A-4143-A663-B26858488773}"/>
              </a:ext>
            </a:extLst>
          </p:cNvPr>
          <p:cNvSpPr txBox="1"/>
          <p:nvPr/>
        </p:nvSpPr>
        <p:spPr>
          <a:xfrm>
            <a:off x="5885895" y="2050742"/>
            <a:ext cx="4118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https://www.eclipse.org/downloads/packages/installer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만 </a:t>
            </a:r>
            <a:r>
              <a:rPr lang="ko-KR" altLang="en-US" dirty="0" err="1"/>
              <a:t>할게</a:t>
            </a:r>
            <a:r>
              <a:rPr lang="ko-KR" altLang="en-US" dirty="0"/>
              <a:t> 아니라 </a:t>
            </a:r>
            <a:r>
              <a:rPr lang="en-US" altLang="ko-KR" dirty="0" err="1"/>
              <a:t>jsp</a:t>
            </a:r>
            <a:r>
              <a:rPr lang="ko-KR" altLang="en-US" dirty="0"/>
              <a:t>도 </a:t>
            </a:r>
            <a:r>
              <a:rPr lang="ko-KR" altLang="en-US" dirty="0" err="1"/>
              <a:t>할것이기</a:t>
            </a:r>
            <a:r>
              <a:rPr lang="ko-KR" altLang="en-US" dirty="0"/>
              <a:t> 에</a:t>
            </a:r>
            <a:endParaRPr lang="en-US" altLang="ko-KR" dirty="0"/>
          </a:p>
          <a:p>
            <a:r>
              <a:rPr lang="ko-KR" altLang="en-US" dirty="0"/>
              <a:t>웹 가능한 </a:t>
            </a:r>
            <a:r>
              <a:rPr lang="ko-KR" altLang="en-US" dirty="0" err="1"/>
              <a:t>두번째거</a:t>
            </a:r>
            <a:r>
              <a:rPr lang="ko-KR" altLang="en-US" dirty="0"/>
              <a:t> 다운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67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C6305-8546-4B04-8489-209C100C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7" y="591629"/>
            <a:ext cx="10515600" cy="4351338"/>
          </a:xfrm>
        </p:spPr>
        <p:txBody>
          <a:bodyPr/>
          <a:lstStyle/>
          <a:p>
            <a:r>
              <a:rPr lang="ko-KR" altLang="en-US" dirty="0">
                <a:hlinkClick r:id="rId2"/>
              </a:rPr>
              <a:t>이클립스 설치</a:t>
            </a:r>
            <a:endParaRPr lang="en-US" altLang="ko-KR" dirty="0">
              <a:hlinkClick r:id="rId2"/>
            </a:endParaRPr>
          </a:p>
          <a:p>
            <a:r>
              <a:rPr lang="ko-KR" altLang="en-US" sz="2000" dirty="0"/>
              <a:t>위 사이트 이동 후 </a:t>
            </a:r>
            <a:r>
              <a:rPr lang="en-US" altLang="ko-KR" sz="2000" dirty="0"/>
              <a:t>OS</a:t>
            </a:r>
            <a:r>
              <a:rPr lang="ko-KR" altLang="en-US" sz="2000" dirty="0"/>
              <a:t>별 설치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B1B820-A026-472C-8661-4044827E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4" y="2020835"/>
            <a:ext cx="6754286" cy="41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2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A1E6-D287-45B9-B4FA-063DD396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https://tomcat.apache.org/download-80.cgi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77A5D-4A41-4751-8FF0-4CE06303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/>
              <a:t>톰캣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8.5 </a:t>
            </a:r>
            <a:r>
              <a:rPr lang="ko-KR" altLang="en-US" sz="1400" dirty="0"/>
              <a:t>버전 다운 </a:t>
            </a:r>
            <a:r>
              <a:rPr lang="ko-KR" altLang="en-US" sz="1400" dirty="0" err="1"/>
              <a:t>받은뒤</a:t>
            </a:r>
            <a:endParaRPr lang="en-US" altLang="ko-KR" sz="1400" dirty="0"/>
          </a:p>
          <a:p>
            <a:r>
              <a:rPr lang="en-US" altLang="ko-KR" sz="1400" dirty="0"/>
              <a:t>c/</a:t>
            </a:r>
            <a:r>
              <a:rPr lang="en-US" altLang="ko-KR" sz="1400" dirty="0" err="1"/>
              <a:t>programfile</a:t>
            </a:r>
            <a:r>
              <a:rPr lang="en-US" altLang="ko-KR" sz="1400" dirty="0"/>
              <a:t> /java</a:t>
            </a:r>
            <a:r>
              <a:rPr lang="ko-KR" altLang="en-US" sz="1400" dirty="0"/>
              <a:t>있던 그 폴더에다가 </a:t>
            </a:r>
            <a:r>
              <a:rPr lang="ko-KR" altLang="en-US" sz="1400" dirty="0" err="1"/>
              <a:t>톰캣</a:t>
            </a:r>
            <a:r>
              <a:rPr lang="ko-KR" altLang="en-US" sz="1400" dirty="0"/>
              <a:t> 풀고</a:t>
            </a:r>
            <a:endParaRPr lang="en-US" altLang="ko-KR" sz="1400" dirty="0"/>
          </a:p>
          <a:p>
            <a:r>
              <a:rPr lang="ko-KR" altLang="en-US" sz="1400" dirty="0"/>
              <a:t>이클립스에서 서버 </a:t>
            </a:r>
            <a:r>
              <a:rPr lang="ko-KR" altLang="en-US" sz="1400" dirty="0" err="1"/>
              <a:t>추가한뒤</a:t>
            </a:r>
            <a:endParaRPr lang="en-US" altLang="ko-KR" sz="1400" dirty="0"/>
          </a:p>
          <a:p>
            <a:r>
              <a:rPr lang="ko-KR" altLang="en-US" sz="1400" dirty="0"/>
              <a:t>경로를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C:\Program Files\Java\apache-tomcat-8.5.57-windows-x64</a:t>
            </a:r>
          </a:p>
          <a:p>
            <a:r>
              <a:rPr lang="ko-KR" altLang="en-US" sz="1400" dirty="0"/>
              <a:t>로 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D51B7-F016-42B9-95ED-CF328414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45" y="3484386"/>
            <a:ext cx="4848099" cy="2692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546C13-355D-4336-8426-555AF7E8A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901" y="1241870"/>
            <a:ext cx="3505504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5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181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Jdk, jre, eclipse 설치 </vt:lpstr>
      <vt:lpstr>https://stajun.tistory.com/entry/jdkjreinstall</vt:lpstr>
      <vt:lpstr>Jdk설치하고 home설정해주는걸 하지않으려고 jre를 설치 하였으니 cmd로 가서 아무데나가서 java- version 을 쳐서 잘 되었나 확인한다.</vt:lpstr>
      <vt:lpstr>이제 다 설치 되었으니 eclipse 설치 </vt:lpstr>
      <vt:lpstr>PowerPoint 프레젠테이션</vt:lpstr>
      <vt:lpstr>https://tomcat.apache.org/download-80.cgi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eunjeong</dc:creator>
  <cp:lastModifiedBy>jeon eunjeong</cp:lastModifiedBy>
  <cp:revision>9</cp:revision>
  <dcterms:created xsi:type="dcterms:W3CDTF">2020-08-24T11:14:24Z</dcterms:created>
  <dcterms:modified xsi:type="dcterms:W3CDTF">2020-08-24T12:30:09Z</dcterms:modified>
</cp:coreProperties>
</file>