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23DAD4-4A27-49B6-81F6-E5EB6B64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4A962E-BC66-4FA3-A0B7-F65B4AE9B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24DEE0-C985-4A34-98FF-88ACA9E5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5D705-287D-4BCB-9A1F-A8F07C52D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90D86-45B1-4F46-AD83-90FC8C9C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31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64758D-2565-4E0C-A455-B9FD0840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6BC45A-DCDF-4175-900C-4189E8F86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6C815-527E-48FF-93A6-BDBE6CCA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0B8507-635F-43DD-9DEF-D6B03BD6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D4925E-48F3-492A-A0D6-195E1053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41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7B375-335D-4790-B681-F38755D73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DDF6D0-9CA7-4ACE-B977-DDEB826F4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59E2F-CA13-443B-8D9A-D7A5C148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896A0D-5C0C-4486-AC7E-FE78BA19C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A470E-FAAA-4FAF-96C0-D0E6CDDF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92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0217C-5E71-4624-AED6-3A162427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9B2CA-E404-4B52-8C35-75A937713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0F3A-4285-40E0-BC84-AD1D1287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22D00-FF3A-4770-A6CE-6A969EC29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D83F4C-39E2-4613-BD64-3A34E253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1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9A497-C9AB-41F6-9E0C-BEC8B11E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49B08A-1437-474D-B6AE-EC9E62D9E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4DB36-4F67-475F-B8A1-128F2B93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B3C14-D836-4D15-9659-9AA67386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C588E-3E94-4AD8-8A6E-C3FBB50F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144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E2692-7892-4A8B-B9FA-812FACBA8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E5D5CB-2330-41AC-8841-8C89203F0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5F458-556F-4024-B00F-790C12694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E9C673-FD03-4C3B-A3FC-8DA9B1E1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5B8B3-16F9-4A78-9620-6387A861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14E1A7-E3DE-4EAF-930F-EE2AFB15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0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E98696-773D-4BA3-89BC-06CEEAC5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7E8E4C-7144-4CD9-B360-6D01EC18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67EA32-165A-4E63-AD82-99FF10E2E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0F6523-75A6-42AD-98BA-8C7E88A05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F44CFC-ED48-43A2-8D70-204949519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F46B24-723C-4CF7-B13D-44D0711C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76EBC1-7ECB-479F-80D5-F4373006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82A742-8039-4575-A4AE-73678034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1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951C7-D7C4-443E-9255-7B2AC2CF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EE2A8E-D1D4-4171-B57B-2C6B95E05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8D47C0-8613-44B0-8E0C-539E06D3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FAD8DE-311F-4DCC-A4EC-03C58933E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6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7A794-E697-47BE-8FA2-32774222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86AEFA-9CD2-428F-9847-7DF9A867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3D6B4D-C66D-4958-A533-9F535CF2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5C249-650D-4B29-95E7-7DAEB860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69818E-5E37-48CD-9580-B7CD6F8D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1C81B9-6100-4EC4-AF10-D5AF8722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AE080-12F7-4A06-8BD6-D76DE4250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BF00A-8713-4AD7-AD35-7E94C75A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2545FF-44E0-414D-BE9E-1EE455DBB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24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6286A-0352-4F92-B409-4303D198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19EEED-4F95-4ACE-9E6E-2B7D11B1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52DF47-72E3-4992-B149-6264E173E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0ADE22-149E-4732-9199-4A47F369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7E3589-40DA-4829-AF9E-2E701CA4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7734F-1852-4736-8E3C-4DBEB8ECF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1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37C12F-AD06-4666-B2B5-39583856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626309-FB67-41E7-9DAC-C16E66C4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E9653-C842-47F7-B065-E55E106F6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4C8FD-87BC-40FE-A3C3-030654B3E47D}" type="datetimeFigureOut">
              <a:rPr lang="ko-KR" altLang="en-US" smtClean="0"/>
              <a:t>2020-09-09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82BC4-D7C5-48BC-A581-DF36F20FE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54C2-D804-4A76-A1A2-E1CE86E5C7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D74D-0580-43E7-B0BF-3F4EF7FD9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72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CFC27-9308-4284-ABFF-3E69B3B2B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JAVA(DYNAMIC PROJECT) </a:t>
            </a:r>
            <a:r>
              <a:rPr lang="ko-KR" altLang="en-US" dirty="0"/>
              <a:t>에 </a:t>
            </a:r>
            <a:br>
              <a:rPr lang="en-US" altLang="ko-KR" dirty="0"/>
            </a:br>
            <a:r>
              <a:rPr lang="en-US" altLang="ko-KR" dirty="0"/>
              <a:t>MYSQL </a:t>
            </a:r>
            <a:r>
              <a:rPr lang="ko-KR" altLang="en-US" dirty="0"/>
              <a:t>연결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426EE9-5E0C-4AC9-913A-9552D4DFCE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93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BAFEC-0943-449A-8490-ECD18A95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6" y="1825625"/>
            <a:ext cx="6160363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WebContent</a:t>
            </a:r>
            <a:r>
              <a:rPr lang="en-US" altLang="ko-KR" dirty="0"/>
              <a:t> -&gt; WEB-INF -&gt; lib </a:t>
            </a:r>
            <a:r>
              <a:rPr lang="ko-KR" altLang="en-US" dirty="0"/>
              <a:t>폴더안에다가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Mysql</a:t>
            </a:r>
            <a:r>
              <a:rPr lang="ko-KR" altLang="en-US" dirty="0"/>
              <a:t> </a:t>
            </a:r>
            <a:r>
              <a:rPr lang="en-US" altLang="ko-KR" dirty="0"/>
              <a:t>connector</a:t>
            </a:r>
            <a:r>
              <a:rPr lang="ko-KR" altLang="en-US" dirty="0"/>
              <a:t> </a:t>
            </a: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.jar</a:t>
            </a:r>
            <a:r>
              <a:rPr lang="ko-KR" altLang="en-US" dirty="0"/>
              <a:t> 파일 추가한다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그러면 </a:t>
            </a:r>
            <a:r>
              <a:rPr lang="en-US" altLang="ko-KR" dirty="0" err="1"/>
              <a:t>JavaResource</a:t>
            </a:r>
            <a:r>
              <a:rPr lang="ko-KR" altLang="en-US" dirty="0"/>
              <a:t>에 </a:t>
            </a:r>
            <a:r>
              <a:rPr lang="en-US" altLang="ko-KR" dirty="0"/>
              <a:t>Libraries</a:t>
            </a:r>
            <a:r>
              <a:rPr lang="ko-KR" altLang="en-US" dirty="0"/>
              <a:t>에 </a:t>
            </a:r>
            <a:r>
              <a:rPr lang="en-US" altLang="ko-KR" dirty="0"/>
              <a:t>Web App Libraries</a:t>
            </a:r>
            <a:r>
              <a:rPr lang="ko-KR" altLang="en-US" dirty="0"/>
              <a:t>가 생기고 거기 </a:t>
            </a:r>
            <a:r>
              <a:rPr lang="en-US" altLang="ko-KR" dirty="0"/>
              <a:t>connector</a:t>
            </a:r>
            <a:r>
              <a:rPr lang="ko-KR" altLang="en-US" dirty="0"/>
              <a:t>가 </a:t>
            </a:r>
            <a:r>
              <a:rPr lang="ko-KR" altLang="en-US" dirty="0" err="1"/>
              <a:t>추가된걸</a:t>
            </a:r>
            <a:r>
              <a:rPr lang="ko-KR" altLang="en-US" dirty="0"/>
              <a:t> 볼 수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E35DFB-2248-443A-A4E2-4E889A3C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53" y="670665"/>
            <a:ext cx="3911150" cy="570050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BD4BA97-8962-4FF4-8F56-C0988F1E2CE3}"/>
              </a:ext>
            </a:extLst>
          </p:cNvPr>
          <p:cNvSpPr/>
          <p:nvPr/>
        </p:nvSpPr>
        <p:spPr>
          <a:xfrm>
            <a:off x="1020932" y="6045693"/>
            <a:ext cx="816746" cy="3254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52AA94-6067-4542-A126-6173FFDFE327}"/>
              </a:ext>
            </a:extLst>
          </p:cNvPr>
          <p:cNvCxnSpPr/>
          <p:nvPr/>
        </p:nvCxnSpPr>
        <p:spPr>
          <a:xfrm flipH="1">
            <a:off x="1837678" y="3098307"/>
            <a:ext cx="3453413" cy="30786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A48AA84-62BF-4AE1-9493-0C70C3A639C4}"/>
              </a:ext>
            </a:extLst>
          </p:cNvPr>
          <p:cNvCxnSpPr/>
          <p:nvPr/>
        </p:nvCxnSpPr>
        <p:spPr>
          <a:xfrm flipH="1" flipV="1">
            <a:off x="2290439" y="3542190"/>
            <a:ext cx="3000652" cy="7190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94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6D8BB2-4741-4B4C-A6B0-E332C083D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4143"/>
            <a:ext cx="10515600" cy="154281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Joindb02</a:t>
            </a:r>
            <a:r>
              <a:rPr lang="ko-KR" altLang="en-US" dirty="0"/>
              <a:t> 는 </a:t>
            </a:r>
            <a:r>
              <a:rPr lang="en-US" altLang="ko-KR" dirty="0" err="1"/>
              <a:t>db</a:t>
            </a:r>
            <a:r>
              <a:rPr lang="ko-KR" altLang="en-US" dirty="0"/>
              <a:t>이름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ED36F9-7D2D-4AB3-A007-7835D33C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25" y="745724"/>
            <a:ext cx="8908539" cy="34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6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8B5534-975B-4B4E-BF02-FBD2DC64E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4682" y="1825625"/>
            <a:ext cx="450911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Insert</a:t>
            </a:r>
            <a:r>
              <a:rPr lang="ko-KR" altLang="en-US" dirty="0" err="1"/>
              <a:t>할때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Member2</a:t>
            </a:r>
            <a:r>
              <a:rPr lang="ko-KR" altLang="en-US" dirty="0"/>
              <a:t>는 테이블 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D21755-11E1-45A2-9E50-3C2747B32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51" y="383587"/>
            <a:ext cx="6131500" cy="44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3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53</Words>
  <Application>Microsoft Office PowerPoint</Application>
  <PresentationFormat>와이드스크린</PresentationFormat>
  <Paragraphs>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JAVA(DYNAMIC PROJECT) 에  MYSQL 연결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JAVA(DYNAMIC PROJECT) 에  MYSQL 연결</dc:title>
  <dc:creator>jeon eunjeong</dc:creator>
  <cp:lastModifiedBy>jeon eunjeong</cp:lastModifiedBy>
  <cp:revision>1</cp:revision>
  <dcterms:created xsi:type="dcterms:W3CDTF">2020-09-09T10:13:38Z</dcterms:created>
  <dcterms:modified xsi:type="dcterms:W3CDTF">2020-09-09T10:20:40Z</dcterms:modified>
</cp:coreProperties>
</file>