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3.tif"/><Relationship Id="rId11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"/>
          <p:cNvGrpSpPr/>
          <p:nvPr/>
        </p:nvGrpSpPr>
        <p:grpSpPr>
          <a:xfrm>
            <a:off x="804773" y="2480206"/>
            <a:ext cx="11395076" cy="7212013"/>
            <a:chOff x="0" y="0"/>
            <a:chExt cx="11395075" cy="7212012"/>
          </a:xfrm>
        </p:grpSpPr>
        <p:pic>
          <p:nvPicPr>
            <p:cNvPr id="11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600" t="13314" r="7733" b="15238"/>
            <a:stretch>
              <a:fillRect/>
            </a:stretch>
          </p:blipFill>
          <p:spPr>
            <a:xfrm>
              <a:off x="0" y="0"/>
              <a:ext cx="11395075" cy="7212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3657" y="0"/>
                  </a:moveTo>
                  <a:cubicBezTo>
                    <a:pt x="3052" y="0"/>
                    <a:pt x="2446" y="19"/>
                    <a:pt x="2431" y="56"/>
                  </a:cubicBezTo>
                  <a:cubicBezTo>
                    <a:pt x="2418" y="90"/>
                    <a:pt x="1973" y="109"/>
                    <a:pt x="1206" y="109"/>
                  </a:cubicBezTo>
                  <a:lnTo>
                    <a:pt x="0" y="109"/>
                  </a:lnTo>
                  <a:lnTo>
                    <a:pt x="0" y="10754"/>
                  </a:lnTo>
                  <a:lnTo>
                    <a:pt x="0" y="21398"/>
                  </a:lnTo>
                  <a:lnTo>
                    <a:pt x="1203" y="21398"/>
                  </a:lnTo>
                  <a:cubicBezTo>
                    <a:pt x="2231" y="21398"/>
                    <a:pt x="2413" y="21410"/>
                    <a:pt x="2449" y="21479"/>
                  </a:cubicBezTo>
                  <a:cubicBezTo>
                    <a:pt x="2513" y="21600"/>
                    <a:pt x="4915" y="21600"/>
                    <a:pt x="4945" y="21479"/>
                  </a:cubicBezTo>
                  <a:cubicBezTo>
                    <a:pt x="4962" y="21408"/>
                    <a:pt x="5587" y="21398"/>
                    <a:pt x="10290" y="21398"/>
                  </a:cubicBezTo>
                  <a:cubicBezTo>
                    <a:pt x="14993" y="21398"/>
                    <a:pt x="15618" y="21408"/>
                    <a:pt x="15635" y="21479"/>
                  </a:cubicBezTo>
                  <a:cubicBezTo>
                    <a:pt x="15650" y="21540"/>
                    <a:pt x="16419" y="21570"/>
                    <a:pt x="17193" y="21570"/>
                  </a:cubicBezTo>
                  <a:cubicBezTo>
                    <a:pt x="17967" y="21570"/>
                    <a:pt x="18745" y="21540"/>
                    <a:pt x="18777" y="21479"/>
                  </a:cubicBezTo>
                  <a:cubicBezTo>
                    <a:pt x="18814" y="21410"/>
                    <a:pt x="19006" y="21398"/>
                    <a:pt x="20125" y="21398"/>
                  </a:cubicBezTo>
                  <a:lnTo>
                    <a:pt x="21430" y="21398"/>
                  </a:lnTo>
                  <a:lnTo>
                    <a:pt x="21438" y="13583"/>
                  </a:lnTo>
                  <a:lnTo>
                    <a:pt x="21447" y="5766"/>
                  </a:lnTo>
                  <a:lnTo>
                    <a:pt x="21523" y="5750"/>
                  </a:lnTo>
                  <a:lnTo>
                    <a:pt x="21600" y="5732"/>
                  </a:lnTo>
                  <a:lnTo>
                    <a:pt x="21600" y="4560"/>
                  </a:lnTo>
                  <a:lnTo>
                    <a:pt x="21600" y="3388"/>
                  </a:lnTo>
                  <a:lnTo>
                    <a:pt x="21523" y="3371"/>
                  </a:lnTo>
                  <a:lnTo>
                    <a:pt x="21447" y="3353"/>
                  </a:lnTo>
                  <a:lnTo>
                    <a:pt x="21438" y="1732"/>
                  </a:lnTo>
                  <a:lnTo>
                    <a:pt x="21429" y="109"/>
                  </a:lnTo>
                  <a:lnTo>
                    <a:pt x="13165" y="109"/>
                  </a:lnTo>
                  <a:cubicBezTo>
                    <a:pt x="7693" y="109"/>
                    <a:pt x="4895" y="91"/>
                    <a:pt x="4881" y="56"/>
                  </a:cubicBezTo>
                  <a:cubicBezTo>
                    <a:pt x="4867" y="19"/>
                    <a:pt x="4262" y="0"/>
                    <a:pt x="3657" y="0"/>
                  </a:cubicBezTo>
                  <a:close/>
                  <a:moveTo>
                    <a:pt x="16981" y="646"/>
                  </a:moveTo>
                  <a:cubicBezTo>
                    <a:pt x="18102" y="645"/>
                    <a:pt x="18637" y="651"/>
                    <a:pt x="18913" y="669"/>
                  </a:cubicBezTo>
                  <a:lnTo>
                    <a:pt x="19168" y="672"/>
                  </a:lnTo>
                  <a:lnTo>
                    <a:pt x="19168" y="713"/>
                  </a:lnTo>
                  <a:cubicBezTo>
                    <a:pt x="19169" y="715"/>
                    <a:pt x="19179" y="715"/>
                    <a:pt x="19180" y="717"/>
                  </a:cubicBezTo>
                  <a:cubicBezTo>
                    <a:pt x="19206" y="766"/>
                    <a:pt x="19216" y="1097"/>
                    <a:pt x="19211" y="1735"/>
                  </a:cubicBezTo>
                  <a:lnTo>
                    <a:pt x="19202" y="2684"/>
                  </a:lnTo>
                  <a:lnTo>
                    <a:pt x="19278" y="2684"/>
                  </a:lnTo>
                  <a:cubicBezTo>
                    <a:pt x="19353" y="2684"/>
                    <a:pt x="19353" y="2677"/>
                    <a:pt x="19363" y="1677"/>
                  </a:cubicBezTo>
                  <a:lnTo>
                    <a:pt x="19372" y="672"/>
                  </a:lnTo>
                  <a:lnTo>
                    <a:pt x="20240" y="672"/>
                  </a:lnTo>
                  <a:lnTo>
                    <a:pt x="21073" y="672"/>
                  </a:lnTo>
                  <a:lnTo>
                    <a:pt x="21107" y="672"/>
                  </a:lnTo>
                  <a:lnTo>
                    <a:pt x="21115" y="1986"/>
                  </a:lnTo>
                  <a:cubicBezTo>
                    <a:pt x="21120" y="2851"/>
                    <a:pt x="21137" y="3340"/>
                    <a:pt x="21163" y="3419"/>
                  </a:cubicBezTo>
                  <a:cubicBezTo>
                    <a:pt x="21238" y="3646"/>
                    <a:pt x="21162" y="3697"/>
                    <a:pt x="20739" y="3698"/>
                  </a:cubicBezTo>
                  <a:cubicBezTo>
                    <a:pt x="20530" y="3698"/>
                    <a:pt x="20339" y="3699"/>
                    <a:pt x="20316" y="3700"/>
                  </a:cubicBezTo>
                  <a:cubicBezTo>
                    <a:pt x="20244" y="3704"/>
                    <a:pt x="20268" y="4084"/>
                    <a:pt x="20361" y="4399"/>
                  </a:cubicBezTo>
                  <a:cubicBezTo>
                    <a:pt x="20421" y="4603"/>
                    <a:pt x="20503" y="4775"/>
                    <a:pt x="20598" y="4921"/>
                  </a:cubicBezTo>
                  <a:cubicBezTo>
                    <a:pt x="20687" y="5045"/>
                    <a:pt x="20783" y="5151"/>
                    <a:pt x="20875" y="5229"/>
                  </a:cubicBezTo>
                  <a:cubicBezTo>
                    <a:pt x="20927" y="5268"/>
                    <a:pt x="20979" y="5306"/>
                    <a:pt x="21035" y="5332"/>
                  </a:cubicBezTo>
                  <a:cubicBezTo>
                    <a:pt x="21186" y="5401"/>
                    <a:pt x="21224" y="5516"/>
                    <a:pt x="21161" y="5707"/>
                  </a:cubicBezTo>
                  <a:cubicBezTo>
                    <a:pt x="21134" y="5789"/>
                    <a:pt x="21121" y="7945"/>
                    <a:pt x="21115" y="13328"/>
                  </a:cubicBezTo>
                  <a:lnTo>
                    <a:pt x="21107" y="20836"/>
                  </a:lnTo>
                  <a:lnTo>
                    <a:pt x="21073" y="20836"/>
                  </a:lnTo>
                  <a:lnTo>
                    <a:pt x="17261" y="20849"/>
                  </a:lnTo>
                  <a:cubicBezTo>
                    <a:pt x="17254" y="20849"/>
                    <a:pt x="17250" y="20849"/>
                    <a:pt x="17243" y="20849"/>
                  </a:cubicBezTo>
                  <a:cubicBezTo>
                    <a:pt x="15137" y="20856"/>
                    <a:pt x="13403" y="20846"/>
                    <a:pt x="13391" y="20826"/>
                  </a:cubicBezTo>
                  <a:cubicBezTo>
                    <a:pt x="13378" y="20806"/>
                    <a:pt x="13368" y="18804"/>
                    <a:pt x="13368" y="16376"/>
                  </a:cubicBezTo>
                  <a:lnTo>
                    <a:pt x="13368" y="11960"/>
                  </a:lnTo>
                  <a:lnTo>
                    <a:pt x="12611" y="11960"/>
                  </a:lnTo>
                  <a:lnTo>
                    <a:pt x="12606" y="11960"/>
                  </a:lnTo>
                  <a:lnTo>
                    <a:pt x="11852" y="11960"/>
                  </a:lnTo>
                  <a:lnTo>
                    <a:pt x="11808" y="12269"/>
                  </a:lnTo>
                  <a:cubicBezTo>
                    <a:pt x="11730" y="12805"/>
                    <a:pt x="11498" y="13274"/>
                    <a:pt x="11204" y="13494"/>
                  </a:cubicBezTo>
                  <a:cubicBezTo>
                    <a:pt x="11015" y="13635"/>
                    <a:pt x="10841" y="13695"/>
                    <a:pt x="10789" y="13647"/>
                  </a:cubicBezTo>
                  <a:lnTo>
                    <a:pt x="10765" y="13651"/>
                  </a:lnTo>
                  <a:lnTo>
                    <a:pt x="10764" y="13513"/>
                  </a:lnTo>
                  <a:cubicBezTo>
                    <a:pt x="10756" y="13377"/>
                    <a:pt x="10749" y="13119"/>
                    <a:pt x="10747" y="12772"/>
                  </a:cubicBezTo>
                  <a:lnTo>
                    <a:pt x="10744" y="11960"/>
                  </a:lnTo>
                  <a:lnTo>
                    <a:pt x="9862" y="11960"/>
                  </a:lnTo>
                  <a:lnTo>
                    <a:pt x="9854" y="11960"/>
                  </a:lnTo>
                  <a:lnTo>
                    <a:pt x="8979" y="11960"/>
                  </a:lnTo>
                  <a:lnTo>
                    <a:pt x="8979" y="12093"/>
                  </a:lnTo>
                  <a:lnTo>
                    <a:pt x="8979" y="12226"/>
                  </a:lnTo>
                  <a:lnTo>
                    <a:pt x="9585" y="12242"/>
                  </a:lnTo>
                  <a:lnTo>
                    <a:pt x="9601" y="12242"/>
                  </a:lnTo>
                  <a:lnTo>
                    <a:pt x="9856" y="12246"/>
                  </a:lnTo>
                  <a:lnTo>
                    <a:pt x="10140" y="12253"/>
                  </a:lnTo>
                  <a:lnTo>
                    <a:pt x="10151" y="12253"/>
                  </a:lnTo>
                  <a:lnTo>
                    <a:pt x="10221" y="12255"/>
                  </a:lnTo>
                  <a:lnTo>
                    <a:pt x="10221" y="13166"/>
                  </a:lnTo>
                  <a:lnTo>
                    <a:pt x="10221" y="13194"/>
                  </a:lnTo>
                  <a:lnTo>
                    <a:pt x="10221" y="14078"/>
                  </a:lnTo>
                  <a:lnTo>
                    <a:pt x="10221" y="14133"/>
                  </a:lnTo>
                  <a:lnTo>
                    <a:pt x="9365" y="14133"/>
                  </a:lnTo>
                  <a:lnTo>
                    <a:pt x="8812" y="14133"/>
                  </a:lnTo>
                  <a:cubicBezTo>
                    <a:pt x="8636" y="14145"/>
                    <a:pt x="8526" y="14156"/>
                    <a:pt x="8504" y="14168"/>
                  </a:cubicBezTo>
                  <a:lnTo>
                    <a:pt x="8487" y="14315"/>
                  </a:lnTo>
                  <a:cubicBezTo>
                    <a:pt x="8442" y="14692"/>
                    <a:pt x="8329" y="15058"/>
                    <a:pt x="8186" y="15293"/>
                  </a:cubicBezTo>
                  <a:cubicBezTo>
                    <a:pt x="8017" y="15571"/>
                    <a:pt x="7732" y="15808"/>
                    <a:pt x="7534" y="15832"/>
                  </a:cubicBezTo>
                  <a:lnTo>
                    <a:pt x="7411" y="15848"/>
                  </a:lnTo>
                  <a:cubicBezTo>
                    <a:pt x="7422" y="15867"/>
                    <a:pt x="7437" y="15874"/>
                    <a:pt x="7459" y="15874"/>
                  </a:cubicBezTo>
                  <a:cubicBezTo>
                    <a:pt x="7623" y="15873"/>
                    <a:pt x="7907" y="15699"/>
                    <a:pt x="8091" y="15487"/>
                  </a:cubicBezTo>
                  <a:cubicBezTo>
                    <a:pt x="8135" y="15436"/>
                    <a:pt x="8188" y="15409"/>
                    <a:pt x="8208" y="15428"/>
                  </a:cubicBezTo>
                  <a:cubicBezTo>
                    <a:pt x="8228" y="15448"/>
                    <a:pt x="8233" y="15437"/>
                    <a:pt x="8218" y="15400"/>
                  </a:cubicBezTo>
                  <a:cubicBezTo>
                    <a:pt x="8204" y="15365"/>
                    <a:pt x="8229" y="15268"/>
                    <a:pt x="8275" y="15183"/>
                  </a:cubicBezTo>
                  <a:cubicBezTo>
                    <a:pt x="8319" y="15099"/>
                    <a:pt x="8375" y="14949"/>
                    <a:pt x="8399" y="14849"/>
                  </a:cubicBezTo>
                  <a:cubicBezTo>
                    <a:pt x="8503" y="14409"/>
                    <a:pt x="8480" y="14440"/>
                    <a:pt x="8748" y="14402"/>
                  </a:cubicBezTo>
                  <a:cubicBezTo>
                    <a:pt x="8885" y="14383"/>
                    <a:pt x="9273" y="14375"/>
                    <a:pt x="9610" y="14384"/>
                  </a:cubicBezTo>
                  <a:lnTo>
                    <a:pt x="10221" y="14401"/>
                  </a:lnTo>
                  <a:lnTo>
                    <a:pt x="10221" y="17619"/>
                  </a:lnTo>
                  <a:lnTo>
                    <a:pt x="10221" y="20836"/>
                  </a:lnTo>
                  <a:lnTo>
                    <a:pt x="8688" y="20850"/>
                  </a:lnTo>
                  <a:cubicBezTo>
                    <a:pt x="7845" y="20857"/>
                    <a:pt x="7144" y="20847"/>
                    <a:pt x="7132" y="20827"/>
                  </a:cubicBezTo>
                  <a:cubicBezTo>
                    <a:pt x="7105" y="20785"/>
                    <a:pt x="7100" y="14459"/>
                    <a:pt x="7127" y="14416"/>
                  </a:cubicBezTo>
                  <a:cubicBezTo>
                    <a:pt x="7137" y="14400"/>
                    <a:pt x="7195" y="14404"/>
                    <a:pt x="7255" y="14423"/>
                  </a:cubicBezTo>
                  <a:lnTo>
                    <a:pt x="7364" y="14458"/>
                  </a:lnTo>
                  <a:lnTo>
                    <a:pt x="7374" y="15166"/>
                  </a:lnTo>
                  <a:cubicBezTo>
                    <a:pt x="7379" y="15554"/>
                    <a:pt x="7383" y="15721"/>
                    <a:pt x="7397" y="15800"/>
                  </a:cubicBezTo>
                  <a:lnTo>
                    <a:pt x="7389" y="14973"/>
                  </a:lnTo>
                  <a:lnTo>
                    <a:pt x="7389" y="14946"/>
                  </a:lnTo>
                  <a:lnTo>
                    <a:pt x="7380" y="14097"/>
                  </a:lnTo>
                  <a:lnTo>
                    <a:pt x="7253" y="14115"/>
                  </a:lnTo>
                  <a:lnTo>
                    <a:pt x="7127" y="14133"/>
                  </a:lnTo>
                  <a:lnTo>
                    <a:pt x="7127" y="14131"/>
                  </a:lnTo>
                  <a:lnTo>
                    <a:pt x="7117" y="13698"/>
                  </a:lnTo>
                  <a:lnTo>
                    <a:pt x="7106" y="13262"/>
                  </a:lnTo>
                  <a:lnTo>
                    <a:pt x="6912" y="13196"/>
                  </a:lnTo>
                  <a:cubicBezTo>
                    <a:pt x="6852" y="13175"/>
                    <a:pt x="6802" y="13151"/>
                    <a:pt x="6753" y="13126"/>
                  </a:cubicBezTo>
                  <a:cubicBezTo>
                    <a:pt x="6787" y="13151"/>
                    <a:pt x="6798" y="13166"/>
                    <a:pt x="6837" y="13195"/>
                  </a:cubicBezTo>
                  <a:cubicBezTo>
                    <a:pt x="6865" y="13215"/>
                    <a:pt x="6899" y="13341"/>
                    <a:pt x="6914" y="13475"/>
                  </a:cubicBezTo>
                  <a:cubicBezTo>
                    <a:pt x="6928" y="13609"/>
                    <a:pt x="6936" y="15320"/>
                    <a:pt x="6931" y="17277"/>
                  </a:cubicBezTo>
                  <a:lnTo>
                    <a:pt x="6922" y="20836"/>
                  </a:lnTo>
                  <a:lnTo>
                    <a:pt x="3647" y="20849"/>
                  </a:lnTo>
                  <a:cubicBezTo>
                    <a:pt x="1523" y="20857"/>
                    <a:pt x="713" y="20850"/>
                    <a:pt x="469" y="20819"/>
                  </a:cubicBezTo>
                  <a:cubicBezTo>
                    <a:pt x="460" y="20835"/>
                    <a:pt x="450" y="20846"/>
                    <a:pt x="433" y="20851"/>
                  </a:cubicBezTo>
                  <a:cubicBezTo>
                    <a:pt x="401" y="20861"/>
                    <a:pt x="367" y="20839"/>
                    <a:pt x="357" y="20800"/>
                  </a:cubicBezTo>
                  <a:cubicBezTo>
                    <a:pt x="357" y="20800"/>
                    <a:pt x="357" y="20795"/>
                    <a:pt x="357" y="20795"/>
                  </a:cubicBezTo>
                  <a:cubicBezTo>
                    <a:pt x="357" y="20795"/>
                    <a:pt x="356" y="20795"/>
                    <a:pt x="356" y="20795"/>
                  </a:cubicBezTo>
                  <a:cubicBezTo>
                    <a:pt x="356" y="20794"/>
                    <a:pt x="356" y="20631"/>
                    <a:pt x="356" y="20624"/>
                  </a:cubicBezTo>
                  <a:cubicBezTo>
                    <a:pt x="348" y="20351"/>
                    <a:pt x="344" y="18399"/>
                    <a:pt x="348" y="15902"/>
                  </a:cubicBezTo>
                  <a:cubicBezTo>
                    <a:pt x="348" y="15899"/>
                    <a:pt x="348" y="15899"/>
                    <a:pt x="348" y="15895"/>
                  </a:cubicBezTo>
                  <a:cubicBezTo>
                    <a:pt x="348" y="15885"/>
                    <a:pt x="348" y="15886"/>
                    <a:pt x="348" y="15875"/>
                  </a:cubicBezTo>
                  <a:lnTo>
                    <a:pt x="357" y="11023"/>
                  </a:lnTo>
                  <a:lnTo>
                    <a:pt x="3632" y="11008"/>
                  </a:lnTo>
                  <a:cubicBezTo>
                    <a:pt x="6234" y="10997"/>
                    <a:pt x="6910" y="11008"/>
                    <a:pt x="6923" y="11062"/>
                  </a:cubicBezTo>
                  <a:cubicBezTo>
                    <a:pt x="6931" y="11099"/>
                    <a:pt x="6927" y="11201"/>
                    <a:pt x="6911" y="11290"/>
                  </a:cubicBezTo>
                  <a:lnTo>
                    <a:pt x="6883" y="11451"/>
                  </a:lnTo>
                  <a:lnTo>
                    <a:pt x="6452" y="11465"/>
                  </a:lnTo>
                  <a:lnTo>
                    <a:pt x="6021" y="11481"/>
                  </a:lnTo>
                  <a:lnTo>
                    <a:pt x="6021" y="11525"/>
                  </a:lnTo>
                  <a:cubicBezTo>
                    <a:pt x="6068" y="11496"/>
                    <a:pt x="6261" y="11478"/>
                    <a:pt x="6567" y="11478"/>
                  </a:cubicBezTo>
                  <a:lnTo>
                    <a:pt x="7109" y="11478"/>
                  </a:lnTo>
                  <a:lnTo>
                    <a:pt x="7109" y="10916"/>
                  </a:lnTo>
                  <a:lnTo>
                    <a:pt x="7109" y="10378"/>
                  </a:lnTo>
                  <a:lnTo>
                    <a:pt x="6580" y="10352"/>
                  </a:lnTo>
                  <a:lnTo>
                    <a:pt x="6058" y="10326"/>
                  </a:lnTo>
                  <a:lnTo>
                    <a:pt x="6038" y="10325"/>
                  </a:lnTo>
                  <a:lnTo>
                    <a:pt x="6021" y="10325"/>
                  </a:lnTo>
                  <a:lnTo>
                    <a:pt x="6021" y="10348"/>
                  </a:lnTo>
                  <a:lnTo>
                    <a:pt x="6452" y="10364"/>
                  </a:lnTo>
                  <a:lnTo>
                    <a:pt x="6883" y="10378"/>
                  </a:lnTo>
                  <a:lnTo>
                    <a:pt x="6908" y="10522"/>
                  </a:lnTo>
                  <a:cubicBezTo>
                    <a:pt x="6921" y="10601"/>
                    <a:pt x="6923" y="10680"/>
                    <a:pt x="6913" y="10696"/>
                  </a:cubicBezTo>
                  <a:cubicBezTo>
                    <a:pt x="6902" y="10713"/>
                    <a:pt x="5426" y="10727"/>
                    <a:pt x="3633" y="10727"/>
                  </a:cubicBezTo>
                  <a:cubicBezTo>
                    <a:pt x="1055" y="10727"/>
                    <a:pt x="368" y="10714"/>
                    <a:pt x="355" y="10661"/>
                  </a:cubicBezTo>
                  <a:cubicBezTo>
                    <a:pt x="346" y="10624"/>
                    <a:pt x="343" y="8361"/>
                    <a:pt x="348" y="5632"/>
                  </a:cubicBezTo>
                  <a:lnTo>
                    <a:pt x="357" y="672"/>
                  </a:lnTo>
                  <a:lnTo>
                    <a:pt x="3640" y="672"/>
                  </a:lnTo>
                  <a:lnTo>
                    <a:pt x="6922" y="672"/>
                  </a:lnTo>
                  <a:lnTo>
                    <a:pt x="6931" y="4418"/>
                  </a:lnTo>
                  <a:cubicBezTo>
                    <a:pt x="6936" y="6478"/>
                    <a:pt x="6928" y="8270"/>
                    <a:pt x="6914" y="8402"/>
                  </a:cubicBezTo>
                  <a:cubicBezTo>
                    <a:pt x="6889" y="8631"/>
                    <a:pt x="6880" y="8646"/>
                    <a:pt x="6696" y="8764"/>
                  </a:cubicBezTo>
                  <a:cubicBezTo>
                    <a:pt x="6591" y="8831"/>
                    <a:pt x="6461" y="8941"/>
                    <a:pt x="6410" y="9005"/>
                  </a:cubicBezTo>
                  <a:cubicBezTo>
                    <a:pt x="6242" y="9213"/>
                    <a:pt x="6101" y="9583"/>
                    <a:pt x="6048" y="9914"/>
                  </a:cubicBezTo>
                  <a:cubicBezTo>
                    <a:pt x="6072" y="9785"/>
                    <a:pt x="6112" y="9651"/>
                    <a:pt x="6158" y="9522"/>
                  </a:cubicBezTo>
                  <a:cubicBezTo>
                    <a:pt x="6182" y="9457"/>
                    <a:pt x="6208" y="9396"/>
                    <a:pt x="6236" y="9336"/>
                  </a:cubicBezTo>
                  <a:cubicBezTo>
                    <a:pt x="6239" y="9328"/>
                    <a:pt x="6241" y="9317"/>
                    <a:pt x="6245" y="9310"/>
                  </a:cubicBezTo>
                  <a:cubicBezTo>
                    <a:pt x="6246" y="9308"/>
                    <a:pt x="6247" y="9308"/>
                    <a:pt x="6248" y="9306"/>
                  </a:cubicBezTo>
                  <a:cubicBezTo>
                    <a:pt x="6286" y="9227"/>
                    <a:pt x="6326" y="9153"/>
                    <a:pt x="6368" y="9092"/>
                  </a:cubicBezTo>
                  <a:cubicBezTo>
                    <a:pt x="6542" y="8847"/>
                    <a:pt x="6836" y="8635"/>
                    <a:pt x="7008" y="8635"/>
                  </a:cubicBezTo>
                  <a:lnTo>
                    <a:pt x="7031" y="8635"/>
                  </a:lnTo>
                  <a:lnTo>
                    <a:pt x="7107" y="8608"/>
                  </a:lnTo>
                  <a:lnTo>
                    <a:pt x="7117" y="7924"/>
                  </a:lnTo>
                  <a:lnTo>
                    <a:pt x="7127" y="7231"/>
                  </a:lnTo>
                  <a:lnTo>
                    <a:pt x="7127" y="7215"/>
                  </a:lnTo>
                  <a:lnTo>
                    <a:pt x="7695" y="7215"/>
                  </a:lnTo>
                  <a:lnTo>
                    <a:pt x="8265" y="7215"/>
                  </a:lnTo>
                  <a:lnTo>
                    <a:pt x="8303" y="6920"/>
                  </a:lnTo>
                  <a:cubicBezTo>
                    <a:pt x="8370" y="6410"/>
                    <a:pt x="8517" y="6063"/>
                    <a:pt x="8793" y="5770"/>
                  </a:cubicBezTo>
                  <a:cubicBezTo>
                    <a:pt x="8968" y="5583"/>
                    <a:pt x="9289" y="5433"/>
                    <a:pt x="9351" y="5504"/>
                  </a:cubicBezTo>
                  <a:cubicBezTo>
                    <a:pt x="9353" y="5505"/>
                    <a:pt x="9359" y="5503"/>
                    <a:pt x="9361" y="5504"/>
                  </a:cubicBezTo>
                  <a:cubicBezTo>
                    <a:pt x="9366" y="5509"/>
                    <a:pt x="9369" y="5606"/>
                    <a:pt x="9374" y="5688"/>
                  </a:cubicBezTo>
                  <a:cubicBezTo>
                    <a:pt x="9377" y="5753"/>
                    <a:pt x="9380" y="5812"/>
                    <a:pt x="9382" y="5911"/>
                  </a:cubicBezTo>
                  <a:cubicBezTo>
                    <a:pt x="9384" y="5971"/>
                    <a:pt x="9386" y="6017"/>
                    <a:pt x="9388" y="6083"/>
                  </a:cubicBezTo>
                  <a:lnTo>
                    <a:pt x="9388" y="5472"/>
                  </a:lnTo>
                  <a:lnTo>
                    <a:pt x="9291" y="5472"/>
                  </a:lnTo>
                  <a:cubicBezTo>
                    <a:pt x="9149" y="5472"/>
                    <a:pt x="8919" y="5610"/>
                    <a:pt x="8736" y="5806"/>
                  </a:cubicBezTo>
                  <a:cubicBezTo>
                    <a:pt x="8569" y="5985"/>
                    <a:pt x="8420" y="6304"/>
                    <a:pt x="8333" y="6672"/>
                  </a:cubicBezTo>
                  <a:cubicBezTo>
                    <a:pt x="8293" y="6844"/>
                    <a:pt x="8259" y="6899"/>
                    <a:pt x="8180" y="6926"/>
                  </a:cubicBezTo>
                  <a:cubicBezTo>
                    <a:pt x="8124" y="6945"/>
                    <a:pt x="7868" y="6963"/>
                    <a:pt x="7610" y="6967"/>
                  </a:cubicBezTo>
                  <a:cubicBezTo>
                    <a:pt x="7264" y="6971"/>
                    <a:pt x="7137" y="6956"/>
                    <a:pt x="7125" y="6906"/>
                  </a:cubicBezTo>
                  <a:cubicBezTo>
                    <a:pt x="7116" y="6869"/>
                    <a:pt x="7113" y="5452"/>
                    <a:pt x="7117" y="3756"/>
                  </a:cubicBezTo>
                  <a:lnTo>
                    <a:pt x="7127" y="672"/>
                  </a:lnTo>
                  <a:lnTo>
                    <a:pt x="8809" y="672"/>
                  </a:lnTo>
                  <a:lnTo>
                    <a:pt x="10494" y="672"/>
                  </a:lnTo>
                  <a:lnTo>
                    <a:pt x="10494" y="3809"/>
                  </a:lnTo>
                  <a:lnTo>
                    <a:pt x="10494" y="6946"/>
                  </a:lnTo>
                  <a:lnTo>
                    <a:pt x="10000" y="6946"/>
                  </a:lnTo>
                  <a:cubicBezTo>
                    <a:pt x="9729" y="6946"/>
                    <a:pt x="9480" y="6928"/>
                    <a:pt x="9447" y="6907"/>
                  </a:cubicBezTo>
                  <a:cubicBezTo>
                    <a:pt x="9422" y="6891"/>
                    <a:pt x="9409" y="6858"/>
                    <a:pt x="9401" y="6765"/>
                  </a:cubicBezTo>
                  <a:lnTo>
                    <a:pt x="9405" y="7210"/>
                  </a:lnTo>
                  <a:lnTo>
                    <a:pt x="9950" y="7212"/>
                  </a:lnTo>
                  <a:lnTo>
                    <a:pt x="10494" y="7215"/>
                  </a:lnTo>
                  <a:lnTo>
                    <a:pt x="10504" y="8220"/>
                  </a:lnTo>
                  <a:lnTo>
                    <a:pt x="10504" y="8246"/>
                  </a:lnTo>
                  <a:lnTo>
                    <a:pt x="10513" y="9225"/>
                  </a:lnTo>
                  <a:lnTo>
                    <a:pt x="11940" y="9225"/>
                  </a:lnTo>
                  <a:lnTo>
                    <a:pt x="13368" y="9225"/>
                  </a:lnTo>
                  <a:lnTo>
                    <a:pt x="13368" y="8055"/>
                  </a:lnTo>
                  <a:lnTo>
                    <a:pt x="13368" y="8046"/>
                  </a:lnTo>
                  <a:lnTo>
                    <a:pt x="13368" y="6883"/>
                  </a:lnTo>
                  <a:lnTo>
                    <a:pt x="13292" y="6888"/>
                  </a:lnTo>
                  <a:cubicBezTo>
                    <a:pt x="13216" y="6892"/>
                    <a:pt x="13215" y="6900"/>
                    <a:pt x="13198" y="7911"/>
                  </a:cubicBezTo>
                  <a:lnTo>
                    <a:pt x="13181" y="8930"/>
                  </a:lnTo>
                  <a:lnTo>
                    <a:pt x="12399" y="8930"/>
                  </a:lnTo>
                  <a:lnTo>
                    <a:pt x="11940" y="8930"/>
                  </a:lnTo>
                  <a:lnTo>
                    <a:pt x="11616" y="8930"/>
                  </a:lnTo>
                  <a:lnTo>
                    <a:pt x="10698" y="8930"/>
                  </a:lnTo>
                  <a:lnTo>
                    <a:pt x="10689" y="7784"/>
                  </a:lnTo>
                  <a:cubicBezTo>
                    <a:pt x="10682" y="6959"/>
                    <a:pt x="10690" y="6616"/>
                    <a:pt x="10720" y="6561"/>
                  </a:cubicBezTo>
                  <a:cubicBezTo>
                    <a:pt x="10751" y="6500"/>
                    <a:pt x="10848" y="6488"/>
                    <a:pt x="11180" y="6501"/>
                  </a:cubicBezTo>
                  <a:lnTo>
                    <a:pt x="11599" y="6518"/>
                  </a:lnTo>
                  <a:lnTo>
                    <a:pt x="11599" y="5165"/>
                  </a:lnTo>
                  <a:lnTo>
                    <a:pt x="11599" y="3813"/>
                  </a:lnTo>
                  <a:lnTo>
                    <a:pt x="11148" y="3797"/>
                  </a:lnTo>
                  <a:lnTo>
                    <a:pt x="10698" y="3782"/>
                  </a:lnTo>
                  <a:lnTo>
                    <a:pt x="10698" y="3487"/>
                  </a:lnTo>
                  <a:lnTo>
                    <a:pt x="10698" y="3192"/>
                  </a:lnTo>
                  <a:lnTo>
                    <a:pt x="11148" y="3192"/>
                  </a:lnTo>
                  <a:lnTo>
                    <a:pt x="11599" y="3192"/>
                  </a:lnTo>
                  <a:lnTo>
                    <a:pt x="11599" y="2442"/>
                  </a:lnTo>
                  <a:lnTo>
                    <a:pt x="11599" y="1691"/>
                  </a:lnTo>
                  <a:lnTo>
                    <a:pt x="11148" y="1691"/>
                  </a:lnTo>
                  <a:lnTo>
                    <a:pt x="10698" y="1691"/>
                  </a:lnTo>
                  <a:lnTo>
                    <a:pt x="10698" y="1181"/>
                  </a:lnTo>
                  <a:lnTo>
                    <a:pt x="10698" y="672"/>
                  </a:lnTo>
                  <a:lnTo>
                    <a:pt x="11623" y="672"/>
                  </a:lnTo>
                  <a:lnTo>
                    <a:pt x="12076" y="672"/>
                  </a:lnTo>
                  <a:lnTo>
                    <a:pt x="12521" y="672"/>
                  </a:lnTo>
                  <a:lnTo>
                    <a:pt x="13420" y="672"/>
                  </a:lnTo>
                  <a:lnTo>
                    <a:pt x="13423" y="726"/>
                  </a:lnTo>
                  <a:cubicBezTo>
                    <a:pt x="13428" y="731"/>
                    <a:pt x="13446" y="734"/>
                    <a:pt x="13445" y="738"/>
                  </a:cubicBezTo>
                  <a:cubicBezTo>
                    <a:pt x="13441" y="774"/>
                    <a:pt x="13456" y="792"/>
                    <a:pt x="13479" y="779"/>
                  </a:cubicBezTo>
                  <a:cubicBezTo>
                    <a:pt x="13521" y="755"/>
                    <a:pt x="13616" y="859"/>
                    <a:pt x="14023" y="1369"/>
                  </a:cubicBezTo>
                  <a:cubicBezTo>
                    <a:pt x="14140" y="1515"/>
                    <a:pt x="14212" y="1590"/>
                    <a:pt x="14185" y="1535"/>
                  </a:cubicBezTo>
                  <a:cubicBezTo>
                    <a:pt x="14139" y="1444"/>
                    <a:pt x="14142" y="1427"/>
                    <a:pt x="14218" y="1348"/>
                  </a:cubicBezTo>
                  <a:cubicBezTo>
                    <a:pt x="14264" y="1301"/>
                    <a:pt x="14398" y="1134"/>
                    <a:pt x="14516" y="977"/>
                  </a:cubicBezTo>
                  <a:cubicBezTo>
                    <a:pt x="14633" y="820"/>
                    <a:pt x="14729" y="710"/>
                    <a:pt x="14729" y="730"/>
                  </a:cubicBezTo>
                  <a:cubicBezTo>
                    <a:pt x="14729" y="750"/>
                    <a:pt x="14750" y="740"/>
                    <a:pt x="14774" y="707"/>
                  </a:cubicBezTo>
                  <a:cubicBezTo>
                    <a:pt x="14806" y="666"/>
                    <a:pt x="15457" y="647"/>
                    <a:pt x="16981" y="646"/>
                  </a:cubicBezTo>
                  <a:close/>
                  <a:moveTo>
                    <a:pt x="8099" y="2147"/>
                  </a:moveTo>
                  <a:lnTo>
                    <a:pt x="8163" y="2401"/>
                  </a:lnTo>
                  <a:cubicBezTo>
                    <a:pt x="8198" y="2541"/>
                    <a:pt x="8234" y="2699"/>
                    <a:pt x="8244" y="2750"/>
                  </a:cubicBezTo>
                  <a:cubicBezTo>
                    <a:pt x="8267" y="2863"/>
                    <a:pt x="8334" y="2875"/>
                    <a:pt x="8334" y="2767"/>
                  </a:cubicBezTo>
                  <a:cubicBezTo>
                    <a:pt x="8334" y="2725"/>
                    <a:pt x="8345" y="2650"/>
                    <a:pt x="8357" y="2598"/>
                  </a:cubicBezTo>
                  <a:cubicBezTo>
                    <a:pt x="8373" y="2534"/>
                    <a:pt x="8366" y="2517"/>
                    <a:pt x="8339" y="2544"/>
                  </a:cubicBezTo>
                  <a:cubicBezTo>
                    <a:pt x="8293" y="2589"/>
                    <a:pt x="8219" y="2330"/>
                    <a:pt x="8246" y="2219"/>
                  </a:cubicBezTo>
                  <a:cubicBezTo>
                    <a:pt x="8257" y="2171"/>
                    <a:pt x="8236" y="2147"/>
                    <a:pt x="8182" y="2147"/>
                  </a:cubicBezTo>
                  <a:lnTo>
                    <a:pt x="8099" y="2147"/>
                  </a:lnTo>
                  <a:close/>
                  <a:moveTo>
                    <a:pt x="8724" y="2147"/>
                  </a:moveTo>
                  <a:cubicBezTo>
                    <a:pt x="8694" y="2147"/>
                    <a:pt x="8680" y="2170"/>
                    <a:pt x="8691" y="2200"/>
                  </a:cubicBezTo>
                  <a:cubicBezTo>
                    <a:pt x="8703" y="2229"/>
                    <a:pt x="8717" y="2254"/>
                    <a:pt x="8724" y="2254"/>
                  </a:cubicBezTo>
                  <a:cubicBezTo>
                    <a:pt x="8732" y="2254"/>
                    <a:pt x="8747" y="2229"/>
                    <a:pt x="8759" y="2200"/>
                  </a:cubicBezTo>
                  <a:cubicBezTo>
                    <a:pt x="8771" y="2170"/>
                    <a:pt x="8755" y="2147"/>
                    <a:pt x="8724" y="2147"/>
                  </a:cubicBezTo>
                  <a:close/>
                  <a:moveTo>
                    <a:pt x="8929" y="2147"/>
                  </a:moveTo>
                  <a:cubicBezTo>
                    <a:pt x="8868" y="2147"/>
                    <a:pt x="8861" y="2182"/>
                    <a:pt x="8861" y="2495"/>
                  </a:cubicBezTo>
                  <a:cubicBezTo>
                    <a:pt x="8861" y="2843"/>
                    <a:pt x="8861" y="2844"/>
                    <a:pt x="8958" y="2844"/>
                  </a:cubicBezTo>
                  <a:cubicBezTo>
                    <a:pt x="9041" y="2844"/>
                    <a:pt x="9050" y="2831"/>
                    <a:pt x="9016" y="2765"/>
                  </a:cubicBezTo>
                  <a:cubicBezTo>
                    <a:pt x="8991" y="2718"/>
                    <a:pt x="8978" y="2577"/>
                    <a:pt x="8985" y="2417"/>
                  </a:cubicBezTo>
                  <a:cubicBezTo>
                    <a:pt x="8996" y="2177"/>
                    <a:pt x="8990" y="2147"/>
                    <a:pt x="8929" y="2147"/>
                  </a:cubicBezTo>
                  <a:close/>
                  <a:moveTo>
                    <a:pt x="9435" y="2147"/>
                  </a:moveTo>
                  <a:cubicBezTo>
                    <a:pt x="9390" y="2147"/>
                    <a:pt x="9388" y="2162"/>
                    <a:pt x="9423" y="2228"/>
                  </a:cubicBezTo>
                  <a:cubicBezTo>
                    <a:pt x="9446" y="2272"/>
                    <a:pt x="9470" y="2308"/>
                    <a:pt x="9477" y="2308"/>
                  </a:cubicBezTo>
                  <a:cubicBezTo>
                    <a:pt x="9485" y="2308"/>
                    <a:pt x="9490" y="2272"/>
                    <a:pt x="9490" y="2228"/>
                  </a:cubicBezTo>
                  <a:cubicBezTo>
                    <a:pt x="9490" y="2184"/>
                    <a:pt x="9466" y="2147"/>
                    <a:pt x="9435" y="2147"/>
                  </a:cubicBezTo>
                  <a:close/>
                  <a:moveTo>
                    <a:pt x="9268" y="2148"/>
                  </a:moveTo>
                  <a:cubicBezTo>
                    <a:pt x="9249" y="2154"/>
                    <a:pt x="9213" y="2186"/>
                    <a:pt x="9178" y="2236"/>
                  </a:cubicBezTo>
                  <a:cubicBezTo>
                    <a:pt x="9089" y="2364"/>
                    <a:pt x="9096" y="2656"/>
                    <a:pt x="9192" y="2761"/>
                  </a:cubicBezTo>
                  <a:cubicBezTo>
                    <a:pt x="9295" y="2875"/>
                    <a:pt x="9344" y="2867"/>
                    <a:pt x="9275" y="2747"/>
                  </a:cubicBezTo>
                  <a:cubicBezTo>
                    <a:pt x="9210" y="2633"/>
                    <a:pt x="9199" y="2305"/>
                    <a:pt x="9259" y="2211"/>
                  </a:cubicBezTo>
                  <a:cubicBezTo>
                    <a:pt x="9290" y="2162"/>
                    <a:pt x="9287" y="2143"/>
                    <a:pt x="9268" y="2148"/>
                  </a:cubicBezTo>
                  <a:close/>
                  <a:moveTo>
                    <a:pt x="8466" y="2156"/>
                  </a:moveTo>
                  <a:cubicBezTo>
                    <a:pt x="8445" y="2149"/>
                    <a:pt x="8424" y="2191"/>
                    <a:pt x="8402" y="2284"/>
                  </a:cubicBezTo>
                  <a:cubicBezTo>
                    <a:pt x="8360" y="2458"/>
                    <a:pt x="8359" y="2483"/>
                    <a:pt x="8403" y="2440"/>
                  </a:cubicBezTo>
                  <a:cubicBezTo>
                    <a:pt x="8423" y="2421"/>
                    <a:pt x="8462" y="2500"/>
                    <a:pt x="8493" y="2624"/>
                  </a:cubicBezTo>
                  <a:cubicBezTo>
                    <a:pt x="8552" y="2861"/>
                    <a:pt x="8588" y="2898"/>
                    <a:pt x="8615" y="2750"/>
                  </a:cubicBezTo>
                  <a:cubicBezTo>
                    <a:pt x="8624" y="2699"/>
                    <a:pt x="8642" y="2616"/>
                    <a:pt x="8655" y="2568"/>
                  </a:cubicBezTo>
                  <a:cubicBezTo>
                    <a:pt x="8672" y="2504"/>
                    <a:pt x="8662" y="2482"/>
                    <a:pt x="8619" y="2488"/>
                  </a:cubicBezTo>
                  <a:cubicBezTo>
                    <a:pt x="8579" y="2493"/>
                    <a:pt x="8548" y="2439"/>
                    <a:pt x="8527" y="2322"/>
                  </a:cubicBezTo>
                  <a:cubicBezTo>
                    <a:pt x="8507" y="2217"/>
                    <a:pt x="8487" y="2162"/>
                    <a:pt x="8466" y="2156"/>
                  </a:cubicBezTo>
                  <a:close/>
                  <a:moveTo>
                    <a:pt x="14703" y="2221"/>
                  </a:moveTo>
                  <a:cubicBezTo>
                    <a:pt x="14694" y="2224"/>
                    <a:pt x="14687" y="2232"/>
                    <a:pt x="14682" y="2245"/>
                  </a:cubicBezTo>
                  <a:cubicBezTo>
                    <a:pt x="14675" y="2262"/>
                    <a:pt x="14683" y="2275"/>
                    <a:pt x="14696" y="2283"/>
                  </a:cubicBezTo>
                  <a:cubicBezTo>
                    <a:pt x="14720" y="2279"/>
                    <a:pt x="14742" y="2274"/>
                    <a:pt x="14756" y="2268"/>
                  </a:cubicBezTo>
                  <a:cubicBezTo>
                    <a:pt x="14756" y="2259"/>
                    <a:pt x="14750" y="2248"/>
                    <a:pt x="14732" y="2229"/>
                  </a:cubicBezTo>
                  <a:cubicBezTo>
                    <a:pt x="14723" y="2221"/>
                    <a:pt x="14712" y="2218"/>
                    <a:pt x="14703" y="2221"/>
                  </a:cubicBezTo>
                  <a:close/>
                  <a:moveTo>
                    <a:pt x="13453" y="2227"/>
                  </a:moveTo>
                  <a:cubicBezTo>
                    <a:pt x="13448" y="2231"/>
                    <a:pt x="13447" y="2239"/>
                    <a:pt x="13453" y="2254"/>
                  </a:cubicBezTo>
                  <a:cubicBezTo>
                    <a:pt x="13465" y="2283"/>
                    <a:pt x="13488" y="2307"/>
                    <a:pt x="13505" y="2308"/>
                  </a:cubicBezTo>
                  <a:lnTo>
                    <a:pt x="13507" y="2308"/>
                  </a:lnTo>
                  <a:cubicBezTo>
                    <a:pt x="13507" y="2308"/>
                    <a:pt x="13507" y="2308"/>
                    <a:pt x="13508" y="2308"/>
                  </a:cubicBezTo>
                  <a:cubicBezTo>
                    <a:pt x="13555" y="2307"/>
                    <a:pt x="13543" y="2269"/>
                    <a:pt x="13485" y="2234"/>
                  </a:cubicBezTo>
                  <a:cubicBezTo>
                    <a:pt x="13470" y="2225"/>
                    <a:pt x="13459" y="2223"/>
                    <a:pt x="13453" y="2227"/>
                  </a:cubicBezTo>
                  <a:close/>
                  <a:moveTo>
                    <a:pt x="8552" y="3274"/>
                  </a:moveTo>
                  <a:cubicBezTo>
                    <a:pt x="8516" y="3274"/>
                    <a:pt x="8504" y="3301"/>
                    <a:pt x="8518" y="3357"/>
                  </a:cubicBezTo>
                  <a:cubicBezTo>
                    <a:pt x="8529" y="3404"/>
                    <a:pt x="8538" y="3481"/>
                    <a:pt x="8538" y="3528"/>
                  </a:cubicBezTo>
                  <a:cubicBezTo>
                    <a:pt x="8538" y="3644"/>
                    <a:pt x="8557" y="3597"/>
                    <a:pt x="8584" y="3420"/>
                  </a:cubicBezTo>
                  <a:cubicBezTo>
                    <a:pt x="8602" y="3305"/>
                    <a:pt x="8595" y="3274"/>
                    <a:pt x="8552" y="3274"/>
                  </a:cubicBezTo>
                  <a:close/>
                  <a:moveTo>
                    <a:pt x="9459" y="3276"/>
                  </a:moveTo>
                  <a:cubicBezTo>
                    <a:pt x="9442" y="3285"/>
                    <a:pt x="9422" y="3321"/>
                    <a:pt x="9412" y="3379"/>
                  </a:cubicBezTo>
                  <a:cubicBezTo>
                    <a:pt x="9397" y="3471"/>
                    <a:pt x="9366" y="3487"/>
                    <a:pt x="9201" y="3487"/>
                  </a:cubicBezTo>
                  <a:cubicBezTo>
                    <a:pt x="9067" y="3487"/>
                    <a:pt x="9013" y="3507"/>
                    <a:pt x="9022" y="3552"/>
                  </a:cubicBezTo>
                  <a:cubicBezTo>
                    <a:pt x="9030" y="3587"/>
                    <a:pt x="9088" y="3618"/>
                    <a:pt x="9152" y="3619"/>
                  </a:cubicBezTo>
                  <a:cubicBezTo>
                    <a:pt x="9237" y="3621"/>
                    <a:pt x="9266" y="3644"/>
                    <a:pt x="9259" y="3702"/>
                  </a:cubicBezTo>
                  <a:cubicBezTo>
                    <a:pt x="9253" y="3747"/>
                    <a:pt x="9288" y="3710"/>
                    <a:pt x="9335" y="3622"/>
                  </a:cubicBezTo>
                  <a:cubicBezTo>
                    <a:pt x="9382" y="3533"/>
                    <a:pt x="9421" y="3484"/>
                    <a:pt x="9422" y="3514"/>
                  </a:cubicBezTo>
                  <a:cubicBezTo>
                    <a:pt x="9424" y="3588"/>
                    <a:pt x="9490" y="3423"/>
                    <a:pt x="9490" y="3340"/>
                  </a:cubicBezTo>
                  <a:cubicBezTo>
                    <a:pt x="9491" y="3286"/>
                    <a:pt x="9476" y="3267"/>
                    <a:pt x="9459" y="3276"/>
                  </a:cubicBezTo>
                  <a:close/>
                  <a:moveTo>
                    <a:pt x="8272" y="3326"/>
                  </a:moveTo>
                  <a:cubicBezTo>
                    <a:pt x="8214" y="3326"/>
                    <a:pt x="8095" y="3599"/>
                    <a:pt x="8095" y="3733"/>
                  </a:cubicBezTo>
                  <a:cubicBezTo>
                    <a:pt x="8095" y="3801"/>
                    <a:pt x="8129" y="3894"/>
                    <a:pt x="8171" y="3940"/>
                  </a:cubicBezTo>
                  <a:cubicBezTo>
                    <a:pt x="8266" y="4045"/>
                    <a:pt x="8276" y="4045"/>
                    <a:pt x="8369" y="3927"/>
                  </a:cubicBezTo>
                  <a:cubicBezTo>
                    <a:pt x="8464" y="3805"/>
                    <a:pt x="8435" y="3612"/>
                    <a:pt x="8310" y="3537"/>
                  </a:cubicBezTo>
                  <a:cubicBezTo>
                    <a:pt x="8239" y="3495"/>
                    <a:pt x="8232" y="3473"/>
                    <a:pt x="8267" y="3407"/>
                  </a:cubicBezTo>
                  <a:cubicBezTo>
                    <a:pt x="8293" y="3357"/>
                    <a:pt x="8294" y="3326"/>
                    <a:pt x="8272" y="3326"/>
                  </a:cubicBezTo>
                  <a:close/>
                  <a:moveTo>
                    <a:pt x="8734" y="3542"/>
                  </a:moveTo>
                  <a:cubicBezTo>
                    <a:pt x="8665" y="3542"/>
                    <a:pt x="8665" y="3544"/>
                    <a:pt x="8724" y="3648"/>
                  </a:cubicBezTo>
                  <a:cubicBezTo>
                    <a:pt x="8784" y="3751"/>
                    <a:pt x="8784" y="3760"/>
                    <a:pt x="8724" y="3864"/>
                  </a:cubicBezTo>
                  <a:cubicBezTo>
                    <a:pt x="8691" y="3923"/>
                    <a:pt x="8675" y="3971"/>
                    <a:pt x="8690" y="3971"/>
                  </a:cubicBezTo>
                  <a:cubicBezTo>
                    <a:pt x="8705" y="3971"/>
                    <a:pt x="8737" y="3927"/>
                    <a:pt x="8761" y="3876"/>
                  </a:cubicBezTo>
                  <a:cubicBezTo>
                    <a:pt x="8803" y="3786"/>
                    <a:pt x="8806" y="3786"/>
                    <a:pt x="8828" y="3876"/>
                  </a:cubicBezTo>
                  <a:cubicBezTo>
                    <a:pt x="8841" y="3927"/>
                    <a:pt x="8883" y="3971"/>
                    <a:pt x="8922" y="3971"/>
                  </a:cubicBezTo>
                  <a:cubicBezTo>
                    <a:pt x="8988" y="3971"/>
                    <a:pt x="8988" y="3965"/>
                    <a:pt x="8932" y="3867"/>
                  </a:cubicBezTo>
                  <a:cubicBezTo>
                    <a:pt x="8882" y="3781"/>
                    <a:pt x="8879" y="3745"/>
                    <a:pt x="8915" y="3639"/>
                  </a:cubicBezTo>
                  <a:cubicBezTo>
                    <a:pt x="8952" y="3528"/>
                    <a:pt x="8951" y="3522"/>
                    <a:pt x="8903" y="3584"/>
                  </a:cubicBezTo>
                  <a:cubicBezTo>
                    <a:pt x="8867" y="3630"/>
                    <a:pt x="8843" y="3636"/>
                    <a:pt x="8828" y="3598"/>
                  </a:cubicBezTo>
                  <a:cubicBezTo>
                    <a:pt x="8816" y="3567"/>
                    <a:pt x="8773" y="3542"/>
                    <a:pt x="8734" y="3542"/>
                  </a:cubicBezTo>
                  <a:close/>
                  <a:moveTo>
                    <a:pt x="9150" y="4050"/>
                  </a:moveTo>
                  <a:cubicBezTo>
                    <a:pt x="9132" y="4068"/>
                    <a:pt x="9116" y="4107"/>
                    <a:pt x="9116" y="4134"/>
                  </a:cubicBezTo>
                  <a:cubicBezTo>
                    <a:pt x="9116" y="4211"/>
                    <a:pt x="9140" y="4194"/>
                    <a:pt x="9163" y="4101"/>
                  </a:cubicBezTo>
                  <a:cubicBezTo>
                    <a:pt x="9175" y="4053"/>
                    <a:pt x="9169" y="4031"/>
                    <a:pt x="9150" y="4050"/>
                  </a:cubicBezTo>
                  <a:close/>
                  <a:moveTo>
                    <a:pt x="12341" y="4101"/>
                  </a:moveTo>
                  <a:cubicBezTo>
                    <a:pt x="12331" y="4100"/>
                    <a:pt x="12328" y="4104"/>
                    <a:pt x="12320" y="4103"/>
                  </a:cubicBezTo>
                  <a:cubicBezTo>
                    <a:pt x="12317" y="4105"/>
                    <a:pt x="12313" y="4104"/>
                    <a:pt x="12311" y="4107"/>
                  </a:cubicBezTo>
                  <a:cubicBezTo>
                    <a:pt x="12293" y="4124"/>
                    <a:pt x="12287" y="4161"/>
                    <a:pt x="12298" y="4189"/>
                  </a:cubicBezTo>
                  <a:cubicBezTo>
                    <a:pt x="12309" y="4217"/>
                    <a:pt x="12333" y="4225"/>
                    <a:pt x="12350" y="4208"/>
                  </a:cubicBezTo>
                  <a:cubicBezTo>
                    <a:pt x="12368" y="4191"/>
                    <a:pt x="12373" y="4154"/>
                    <a:pt x="12363" y="4126"/>
                  </a:cubicBezTo>
                  <a:cubicBezTo>
                    <a:pt x="12357" y="4113"/>
                    <a:pt x="12350" y="4105"/>
                    <a:pt x="12341" y="4101"/>
                  </a:cubicBezTo>
                  <a:cubicBezTo>
                    <a:pt x="12341" y="4101"/>
                    <a:pt x="12341" y="4101"/>
                    <a:pt x="12341" y="4101"/>
                  </a:cubicBezTo>
                  <a:close/>
                  <a:moveTo>
                    <a:pt x="13146" y="4140"/>
                  </a:moveTo>
                  <a:cubicBezTo>
                    <a:pt x="13123" y="4161"/>
                    <a:pt x="13117" y="4244"/>
                    <a:pt x="13125" y="4454"/>
                  </a:cubicBezTo>
                  <a:cubicBezTo>
                    <a:pt x="13131" y="4631"/>
                    <a:pt x="13149" y="4774"/>
                    <a:pt x="13164" y="4774"/>
                  </a:cubicBezTo>
                  <a:cubicBezTo>
                    <a:pt x="13199" y="4774"/>
                    <a:pt x="13227" y="4401"/>
                    <a:pt x="13195" y="4369"/>
                  </a:cubicBezTo>
                  <a:cubicBezTo>
                    <a:pt x="13181" y="4356"/>
                    <a:pt x="13179" y="4297"/>
                    <a:pt x="13189" y="4238"/>
                  </a:cubicBezTo>
                  <a:cubicBezTo>
                    <a:pt x="13192" y="4216"/>
                    <a:pt x="13190" y="4203"/>
                    <a:pt x="13189" y="4188"/>
                  </a:cubicBezTo>
                  <a:cubicBezTo>
                    <a:pt x="13177" y="4162"/>
                    <a:pt x="13163" y="4147"/>
                    <a:pt x="13146" y="4140"/>
                  </a:cubicBezTo>
                  <a:close/>
                  <a:moveTo>
                    <a:pt x="11828" y="4184"/>
                  </a:moveTo>
                  <a:cubicBezTo>
                    <a:pt x="11800" y="4184"/>
                    <a:pt x="11788" y="4282"/>
                    <a:pt x="11787" y="4482"/>
                  </a:cubicBezTo>
                  <a:cubicBezTo>
                    <a:pt x="11787" y="4484"/>
                    <a:pt x="11787" y="4485"/>
                    <a:pt x="11787" y="4487"/>
                  </a:cubicBezTo>
                  <a:cubicBezTo>
                    <a:pt x="11787" y="4492"/>
                    <a:pt x="11786" y="4493"/>
                    <a:pt x="11786" y="4499"/>
                  </a:cubicBezTo>
                  <a:cubicBezTo>
                    <a:pt x="11786" y="4501"/>
                    <a:pt x="11786" y="4502"/>
                    <a:pt x="11786" y="4505"/>
                  </a:cubicBezTo>
                  <a:cubicBezTo>
                    <a:pt x="11787" y="4728"/>
                    <a:pt x="11798" y="4807"/>
                    <a:pt x="11828" y="4788"/>
                  </a:cubicBezTo>
                  <a:cubicBezTo>
                    <a:pt x="11852" y="4774"/>
                    <a:pt x="11871" y="4718"/>
                    <a:pt x="11871" y="4664"/>
                  </a:cubicBezTo>
                  <a:cubicBezTo>
                    <a:pt x="11871" y="4503"/>
                    <a:pt x="11928" y="4496"/>
                    <a:pt x="11998" y="4647"/>
                  </a:cubicBezTo>
                  <a:cubicBezTo>
                    <a:pt x="12034" y="4725"/>
                    <a:pt x="12084" y="4779"/>
                    <a:pt x="12108" y="4766"/>
                  </a:cubicBezTo>
                  <a:cubicBezTo>
                    <a:pt x="12139" y="4750"/>
                    <a:pt x="12127" y="4696"/>
                    <a:pt x="12065" y="4584"/>
                  </a:cubicBezTo>
                  <a:lnTo>
                    <a:pt x="11978" y="4426"/>
                  </a:lnTo>
                  <a:lnTo>
                    <a:pt x="12053" y="4292"/>
                  </a:lnTo>
                  <a:cubicBezTo>
                    <a:pt x="12117" y="4176"/>
                    <a:pt x="12112" y="4178"/>
                    <a:pt x="12022" y="4306"/>
                  </a:cubicBezTo>
                  <a:cubicBezTo>
                    <a:pt x="12010" y="4323"/>
                    <a:pt x="12002" y="4330"/>
                    <a:pt x="11992" y="4343"/>
                  </a:cubicBezTo>
                  <a:cubicBezTo>
                    <a:pt x="11991" y="4344"/>
                    <a:pt x="11991" y="4345"/>
                    <a:pt x="11991" y="4346"/>
                  </a:cubicBezTo>
                  <a:cubicBezTo>
                    <a:pt x="11978" y="4362"/>
                    <a:pt x="11963" y="4382"/>
                    <a:pt x="11953" y="4392"/>
                  </a:cubicBezTo>
                  <a:cubicBezTo>
                    <a:pt x="11952" y="4392"/>
                    <a:pt x="11952" y="4392"/>
                    <a:pt x="11952" y="4392"/>
                  </a:cubicBezTo>
                  <a:cubicBezTo>
                    <a:pt x="11921" y="4428"/>
                    <a:pt x="11902" y="4437"/>
                    <a:pt x="11890" y="4393"/>
                  </a:cubicBezTo>
                  <a:cubicBezTo>
                    <a:pt x="11879" y="4373"/>
                    <a:pt x="11871" y="4342"/>
                    <a:pt x="11871" y="4283"/>
                  </a:cubicBezTo>
                  <a:cubicBezTo>
                    <a:pt x="11871" y="4229"/>
                    <a:pt x="11852" y="4184"/>
                    <a:pt x="11828" y="4184"/>
                  </a:cubicBezTo>
                  <a:close/>
                  <a:moveTo>
                    <a:pt x="12546" y="4240"/>
                  </a:moveTo>
                  <a:cubicBezTo>
                    <a:pt x="12541" y="4241"/>
                    <a:pt x="12536" y="4246"/>
                    <a:pt x="12530" y="4254"/>
                  </a:cubicBezTo>
                  <a:cubicBezTo>
                    <a:pt x="12510" y="4286"/>
                    <a:pt x="12509" y="4518"/>
                    <a:pt x="12521" y="4667"/>
                  </a:cubicBezTo>
                  <a:cubicBezTo>
                    <a:pt x="12521" y="4674"/>
                    <a:pt x="12521" y="4678"/>
                    <a:pt x="12521" y="4684"/>
                  </a:cubicBezTo>
                  <a:cubicBezTo>
                    <a:pt x="12525" y="4729"/>
                    <a:pt x="12532" y="4768"/>
                    <a:pt x="12539" y="4785"/>
                  </a:cubicBezTo>
                  <a:cubicBezTo>
                    <a:pt x="12548" y="4809"/>
                    <a:pt x="12580" y="4828"/>
                    <a:pt x="12609" y="4828"/>
                  </a:cubicBezTo>
                  <a:cubicBezTo>
                    <a:pt x="12653" y="4828"/>
                    <a:pt x="12654" y="4814"/>
                    <a:pt x="12620" y="4748"/>
                  </a:cubicBezTo>
                  <a:cubicBezTo>
                    <a:pt x="12596" y="4703"/>
                    <a:pt x="12586" y="4602"/>
                    <a:pt x="12596" y="4518"/>
                  </a:cubicBezTo>
                  <a:cubicBezTo>
                    <a:pt x="12612" y="4399"/>
                    <a:pt x="12591" y="4272"/>
                    <a:pt x="12561" y="4245"/>
                  </a:cubicBezTo>
                  <a:cubicBezTo>
                    <a:pt x="12556" y="4240"/>
                    <a:pt x="12551" y="4239"/>
                    <a:pt x="12546" y="4240"/>
                  </a:cubicBezTo>
                  <a:close/>
                  <a:moveTo>
                    <a:pt x="3394" y="4346"/>
                  </a:moveTo>
                  <a:cubicBezTo>
                    <a:pt x="3343" y="4346"/>
                    <a:pt x="3338" y="4366"/>
                    <a:pt x="3365" y="4447"/>
                  </a:cubicBezTo>
                  <a:cubicBezTo>
                    <a:pt x="3406" y="4568"/>
                    <a:pt x="3382" y="4614"/>
                    <a:pt x="3278" y="4614"/>
                  </a:cubicBezTo>
                  <a:cubicBezTo>
                    <a:pt x="3176" y="4614"/>
                    <a:pt x="3114" y="4789"/>
                    <a:pt x="3163" y="4936"/>
                  </a:cubicBezTo>
                  <a:cubicBezTo>
                    <a:pt x="3190" y="5013"/>
                    <a:pt x="3235" y="5042"/>
                    <a:pt x="3327" y="5042"/>
                  </a:cubicBezTo>
                  <a:lnTo>
                    <a:pt x="3453" y="5042"/>
                  </a:lnTo>
                  <a:lnTo>
                    <a:pt x="3454" y="4693"/>
                  </a:lnTo>
                  <a:cubicBezTo>
                    <a:pt x="3455" y="4391"/>
                    <a:pt x="3448" y="4346"/>
                    <a:pt x="3394" y="4346"/>
                  </a:cubicBezTo>
                  <a:close/>
                  <a:moveTo>
                    <a:pt x="13285" y="4347"/>
                  </a:moveTo>
                  <a:cubicBezTo>
                    <a:pt x="13267" y="4346"/>
                    <a:pt x="13271" y="4374"/>
                    <a:pt x="13294" y="4410"/>
                  </a:cubicBezTo>
                  <a:cubicBezTo>
                    <a:pt x="13316" y="4445"/>
                    <a:pt x="13334" y="4540"/>
                    <a:pt x="13334" y="4620"/>
                  </a:cubicBezTo>
                  <a:cubicBezTo>
                    <a:pt x="13334" y="4700"/>
                    <a:pt x="13354" y="4778"/>
                    <a:pt x="13377" y="4793"/>
                  </a:cubicBezTo>
                  <a:cubicBezTo>
                    <a:pt x="13400" y="4808"/>
                    <a:pt x="13418" y="4819"/>
                    <a:pt x="13420" y="4822"/>
                  </a:cubicBezTo>
                  <a:lnTo>
                    <a:pt x="13415" y="4743"/>
                  </a:lnTo>
                  <a:cubicBezTo>
                    <a:pt x="13413" y="4708"/>
                    <a:pt x="13413" y="4694"/>
                    <a:pt x="13408" y="4628"/>
                  </a:cubicBezTo>
                  <a:cubicBezTo>
                    <a:pt x="13394" y="4437"/>
                    <a:pt x="13356" y="4349"/>
                    <a:pt x="13285" y="4347"/>
                  </a:cubicBezTo>
                  <a:close/>
                  <a:moveTo>
                    <a:pt x="12935" y="4352"/>
                  </a:moveTo>
                  <a:cubicBezTo>
                    <a:pt x="12935" y="4352"/>
                    <a:pt x="12935" y="4353"/>
                    <a:pt x="12935" y="4353"/>
                  </a:cubicBezTo>
                  <a:cubicBezTo>
                    <a:pt x="12932" y="4358"/>
                    <a:pt x="12936" y="4378"/>
                    <a:pt x="12945" y="4416"/>
                  </a:cubicBezTo>
                  <a:cubicBezTo>
                    <a:pt x="12957" y="4466"/>
                    <a:pt x="12975" y="4493"/>
                    <a:pt x="12985" y="4481"/>
                  </a:cubicBezTo>
                  <a:cubicBezTo>
                    <a:pt x="12987" y="4478"/>
                    <a:pt x="12987" y="4474"/>
                    <a:pt x="12988" y="4470"/>
                  </a:cubicBezTo>
                  <a:cubicBezTo>
                    <a:pt x="12992" y="4450"/>
                    <a:pt x="12984" y="4416"/>
                    <a:pt x="12964" y="4385"/>
                  </a:cubicBezTo>
                  <a:cubicBezTo>
                    <a:pt x="12948" y="4359"/>
                    <a:pt x="12938" y="4347"/>
                    <a:pt x="12935" y="4352"/>
                  </a:cubicBezTo>
                  <a:close/>
                  <a:moveTo>
                    <a:pt x="13943" y="4358"/>
                  </a:moveTo>
                  <a:cubicBezTo>
                    <a:pt x="13925" y="4363"/>
                    <a:pt x="13912" y="4437"/>
                    <a:pt x="13912" y="4556"/>
                  </a:cubicBezTo>
                  <a:cubicBezTo>
                    <a:pt x="13912" y="4676"/>
                    <a:pt x="13928" y="4774"/>
                    <a:pt x="13947" y="4774"/>
                  </a:cubicBezTo>
                  <a:cubicBezTo>
                    <a:pt x="13966" y="4774"/>
                    <a:pt x="13980" y="4702"/>
                    <a:pt x="13980" y="4614"/>
                  </a:cubicBezTo>
                  <a:cubicBezTo>
                    <a:pt x="13980" y="4525"/>
                    <a:pt x="13982" y="4436"/>
                    <a:pt x="13983" y="4414"/>
                  </a:cubicBezTo>
                  <a:cubicBezTo>
                    <a:pt x="13984" y="4395"/>
                    <a:pt x="13971" y="4369"/>
                    <a:pt x="13953" y="4358"/>
                  </a:cubicBezTo>
                  <a:cubicBezTo>
                    <a:pt x="13949" y="4358"/>
                    <a:pt x="13947" y="4357"/>
                    <a:pt x="13943" y="4358"/>
                  </a:cubicBezTo>
                  <a:close/>
                  <a:moveTo>
                    <a:pt x="14103" y="4367"/>
                  </a:moveTo>
                  <a:cubicBezTo>
                    <a:pt x="14096" y="4394"/>
                    <a:pt x="14099" y="4456"/>
                    <a:pt x="14108" y="4574"/>
                  </a:cubicBezTo>
                  <a:cubicBezTo>
                    <a:pt x="14117" y="4684"/>
                    <a:pt x="14137" y="4774"/>
                    <a:pt x="14154" y="4774"/>
                  </a:cubicBezTo>
                  <a:cubicBezTo>
                    <a:pt x="14196" y="4774"/>
                    <a:pt x="14192" y="4429"/>
                    <a:pt x="14151" y="4377"/>
                  </a:cubicBezTo>
                  <a:cubicBezTo>
                    <a:pt x="14150" y="4376"/>
                    <a:pt x="14150" y="4376"/>
                    <a:pt x="14149" y="4375"/>
                  </a:cubicBezTo>
                  <a:cubicBezTo>
                    <a:pt x="14139" y="4371"/>
                    <a:pt x="14118" y="4369"/>
                    <a:pt x="14103" y="4367"/>
                  </a:cubicBezTo>
                  <a:close/>
                  <a:moveTo>
                    <a:pt x="13713" y="4372"/>
                  </a:moveTo>
                  <a:cubicBezTo>
                    <a:pt x="13647" y="4380"/>
                    <a:pt x="13605" y="4391"/>
                    <a:pt x="13578" y="4404"/>
                  </a:cubicBezTo>
                  <a:cubicBezTo>
                    <a:pt x="13542" y="4456"/>
                    <a:pt x="13507" y="4531"/>
                    <a:pt x="13505" y="4582"/>
                  </a:cubicBezTo>
                  <a:cubicBezTo>
                    <a:pt x="13505" y="4582"/>
                    <a:pt x="13505" y="4583"/>
                    <a:pt x="13505" y="4583"/>
                  </a:cubicBezTo>
                  <a:cubicBezTo>
                    <a:pt x="13505" y="4589"/>
                    <a:pt x="13507" y="4594"/>
                    <a:pt x="13508" y="4600"/>
                  </a:cubicBezTo>
                  <a:cubicBezTo>
                    <a:pt x="13511" y="4641"/>
                    <a:pt x="13531" y="4701"/>
                    <a:pt x="13558" y="4743"/>
                  </a:cubicBezTo>
                  <a:cubicBezTo>
                    <a:pt x="13586" y="4788"/>
                    <a:pt x="13639" y="4824"/>
                    <a:pt x="13680" y="4826"/>
                  </a:cubicBezTo>
                  <a:cubicBezTo>
                    <a:pt x="13700" y="4827"/>
                    <a:pt x="13719" y="4822"/>
                    <a:pt x="13737" y="4817"/>
                  </a:cubicBezTo>
                  <a:cubicBezTo>
                    <a:pt x="13735" y="4808"/>
                    <a:pt x="13717" y="4793"/>
                    <a:pt x="13678" y="4761"/>
                  </a:cubicBezTo>
                  <a:cubicBezTo>
                    <a:pt x="13568" y="4671"/>
                    <a:pt x="13570" y="4590"/>
                    <a:pt x="13683" y="4570"/>
                  </a:cubicBezTo>
                  <a:cubicBezTo>
                    <a:pt x="13794" y="4550"/>
                    <a:pt x="13791" y="4425"/>
                    <a:pt x="13713" y="4372"/>
                  </a:cubicBezTo>
                  <a:close/>
                  <a:moveTo>
                    <a:pt x="2486" y="4399"/>
                  </a:moveTo>
                  <a:cubicBezTo>
                    <a:pt x="2365" y="4399"/>
                    <a:pt x="2316" y="4418"/>
                    <a:pt x="2332" y="4458"/>
                  </a:cubicBezTo>
                  <a:cubicBezTo>
                    <a:pt x="2345" y="4491"/>
                    <a:pt x="2354" y="4636"/>
                    <a:pt x="2352" y="4780"/>
                  </a:cubicBezTo>
                  <a:lnTo>
                    <a:pt x="2349" y="5042"/>
                  </a:lnTo>
                  <a:lnTo>
                    <a:pt x="2464" y="5042"/>
                  </a:lnTo>
                  <a:cubicBezTo>
                    <a:pt x="2527" y="5042"/>
                    <a:pt x="2604" y="5028"/>
                    <a:pt x="2634" y="5010"/>
                  </a:cubicBezTo>
                  <a:cubicBezTo>
                    <a:pt x="2693" y="4975"/>
                    <a:pt x="2706" y="4800"/>
                    <a:pt x="2654" y="4749"/>
                  </a:cubicBezTo>
                  <a:cubicBezTo>
                    <a:pt x="2636" y="4732"/>
                    <a:pt x="2630" y="4645"/>
                    <a:pt x="2641" y="4558"/>
                  </a:cubicBezTo>
                  <a:lnTo>
                    <a:pt x="2662" y="4399"/>
                  </a:lnTo>
                  <a:lnTo>
                    <a:pt x="2486" y="4399"/>
                  </a:lnTo>
                  <a:close/>
                  <a:moveTo>
                    <a:pt x="12338" y="4399"/>
                  </a:moveTo>
                  <a:cubicBezTo>
                    <a:pt x="12307" y="4399"/>
                    <a:pt x="12297" y="4458"/>
                    <a:pt x="12307" y="4588"/>
                  </a:cubicBezTo>
                  <a:cubicBezTo>
                    <a:pt x="12314" y="4691"/>
                    <a:pt x="12335" y="4774"/>
                    <a:pt x="12351" y="4774"/>
                  </a:cubicBezTo>
                  <a:cubicBezTo>
                    <a:pt x="12368" y="4774"/>
                    <a:pt x="12381" y="4691"/>
                    <a:pt x="12381" y="4588"/>
                  </a:cubicBezTo>
                  <a:cubicBezTo>
                    <a:pt x="12381" y="4470"/>
                    <a:pt x="12366" y="4399"/>
                    <a:pt x="12338" y="4399"/>
                  </a:cubicBezTo>
                  <a:close/>
                  <a:moveTo>
                    <a:pt x="12804" y="4425"/>
                  </a:moveTo>
                  <a:cubicBezTo>
                    <a:pt x="12800" y="4421"/>
                    <a:pt x="12795" y="4422"/>
                    <a:pt x="12790" y="4426"/>
                  </a:cubicBezTo>
                  <a:cubicBezTo>
                    <a:pt x="12741" y="4474"/>
                    <a:pt x="12748" y="4761"/>
                    <a:pt x="12799" y="4793"/>
                  </a:cubicBezTo>
                  <a:cubicBezTo>
                    <a:pt x="12822" y="4808"/>
                    <a:pt x="12863" y="4820"/>
                    <a:pt x="12891" y="4822"/>
                  </a:cubicBezTo>
                  <a:cubicBezTo>
                    <a:pt x="12931" y="4824"/>
                    <a:pt x="12930" y="4813"/>
                    <a:pt x="12884" y="4771"/>
                  </a:cubicBezTo>
                  <a:cubicBezTo>
                    <a:pt x="12848" y="4738"/>
                    <a:pt x="12824" y="4650"/>
                    <a:pt x="12824" y="4553"/>
                  </a:cubicBezTo>
                  <a:cubicBezTo>
                    <a:pt x="12824" y="4483"/>
                    <a:pt x="12816" y="4437"/>
                    <a:pt x="12804" y="4425"/>
                  </a:cubicBezTo>
                  <a:close/>
                  <a:moveTo>
                    <a:pt x="3587" y="4614"/>
                  </a:moveTo>
                  <a:lnTo>
                    <a:pt x="3600" y="4828"/>
                  </a:lnTo>
                  <a:cubicBezTo>
                    <a:pt x="3608" y="4957"/>
                    <a:pt x="3630" y="5042"/>
                    <a:pt x="3657" y="5042"/>
                  </a:cubicBezTo>
                  <a:cubicBezTo>
                    <a:pt x="3684" y="5042"/>
                    <a:pt x="3694" y="5003"/>
                    <a:pt x="3683" y="4937"/>
                  </a:cubicBezTo>
                  <a:cubicBezTo>
                    <a:pt x="3635" y="4647"/>
                    <a:pt x="3805" y="4611"/>
                    <a:pt x="3898" y="4892"/>
                  </a:cubicBezTo>
                  <a:cubicBezTo>
                    <a:pt x="3940" y="5022"/>
                    <a:pt x="3967" y="5047"/>
                    <a:pt x="4054" y="5033"/>
                  </a:cubicBezTo>
                  <a:cubicBezTo>
                    <a:pt x="4183" y="5013"/>
                    <a:pt x="4251" y="4870"/>
                    <a:pt x="4197" y="4734"/>
                  </a:cubicBezTo>
                  <a:cubicBezTo>
                    <a:pt x="4153" y="4622"/>
                    <a:pt x="3994" y="4582"/>
                    <a:pt x="3929" y="4666"/>
                  </a:cubicBezTo>
                  <a:cubicBezTo>
                    <a:pt x="3898" y="4708"/>
                    <a:pt x="3877" y="4708"/>
                    <a:pt x="3862" y="4670"/>
                  </a:cubicBezTo>
                  <a:cubicBezTo>
                    <a:pt x="3849" y="4639"/>
                    <a:pt x="3783" y="4614"/>
                    <a:pt x="3713" y="4614"/>
                  </a:cubicBezTo>
                  <a:lnTo>
                    <a:pt x="3587" y="4614"/>
                  </a:lnTo>
                  <a:close/>
                  <a:moveTo>
                    <a:pt x="4745" y="4617"/>
                  </a:moveTo>
                  <a:lnTo>
                    <a:pt x="4745" y="4830"/>
                  </a:lnTo>
                  <a:lnTo>
                    <a:pt x="4745" y="5042"/>
                  </a:lnTo>
                  <a:lnTo>
                    <a:pt x="5001" y="5042"/>
                  </a:lnTo>
                  <a:lnTo>
                    <a:pt x="5258" y="5042"/>
                  </a:lnTo>
                  <a:lnTo>
                    <a:pt x="5244" y="4835"/>
                  </a:lnTo>
                  <a:lnTo>
                    <a:pt x="5231" y="4627"/>
                  </a:lnTo>
                  <a:lnTo>
                    <a:pt x="4988" y="4622"/>
                  </a:lnTo>
                  <a:lnTo>
                    <a:pt x="4745" y="4617"/>
                  </a:lnTo>
                  <a:close/>
                  <a:moveTo>
                    <a:pt x="2923" y="4640"/>
                  </a:moveTo>
                  <a:cubicBezTo>
                    <a:pt x="2827" y="4640"/>
                    <a:pt x="2804" y="4662"/>
                    <a:pt x="2795" y="4765"/>
                  </a:cubicBezTo>
                  <a:cubicBezTo>
                    <a:pt x="2789" y="4833"/>
                    <a:pt x="2793" y="4924"/>
                    <a:pt x="2803" y="4966"/>
                  </a:cubicBezTo>
                  <a:cubicBezTo>
                    <a:pt x="2813" y="5009"/>
                    <a:pt x="2847" y="5042"/>
                    <a:pt x="2878" y="5042"/>
                  </a:cubicBezTo>
                  <a:cubicBezTo>
                    <a:pt x="2923" y="5042"/>
                    <a:pt x="2926" y="5028"/>
                    <a:pt x="2893" y="4965"/>
                  </a:cubicBezTo>
                  <a:cubicBezTo>
                    <a:pt x="2837" y="4860"/>
                    <a:pt x="2876" y="4774"/>
                    <a:pt x="2981" y="4774"/>
                  </a:cubicBezTo>
                  <a:cubicBezTo>
                    <a:pt x="3034" y="4774"/>
                    <a:pt x="3062" y="4749"/>
                    <a:pt x="3053" y="4708"/>
                  </a:cubicBezTo>
                  <a:cubicBezTo>
                    <a:pt x="3045" y="4671"/>
                    <a:pt x="2987" y="4640"/>
                    <a:pt x="2923" y="4640"/>
                  </a:cubicBezTo>
                  <a:close/>
                  <a:moveTo>
                    <a:pt x="4452" y="4640"/>
                  </a:moveTo>
                  <a:cubicBezTo>
                    <a:pt x="4357" y="4640"/>
                    <a:pt x="4335" y="4662"/>
                    <a:pt x="4326" y="4765"/>
                  </a:cubicBezTo>
                  <a:cubicBezTo>
                    <a:pt x="4320" y="4833"/>
                    <a:pt x="4323" y="4926"/>
                    <a:pt x="4333" y="4970"/>
                  </a:cubicBezTo>
                  <a:cubicBezTo>
                    <a:pt x="4346" y="5023"/>
                    <a:pt x="4390" y="5044"/>
                    <a:pt x="4461" y="5033"/>
                  </a:cubicBezTo>
                  <a:cubicBezTo>
                    <a:pt x="4686" y="4998"/>
                    <a:pt x="4677" y="4640"/>
                    <a:pt x="4452" y="4640"/>
                  </a:cubicBezTo>
                  <a:close/>
                  <a:moveTo>
                    <a:pt x="13659" y="5283"/>
                  </a:moveTo>
                  <a:cubicBezTo>
                    <a:pt x="13650" y="5304"/>
                    <a:pt x="13643" y="5335"/>
                    <a:pt x="13642" y="5380"/>
                  </a:cubicBezTo>
                  <a:cubicBezTo>
                    <a:pt x="13644" y="5457"/>
                    <a:pt x="13652" y="5474"/>
                    <a:pt x="13681" y="5428"/>
                  </a:cubicBezTo>
                  <a:cubicBezTo>
                    <a:pt x="13712" y="5378"/>
                    <a:pt x="13712" y="5350"/>
                    <a:pt x="13681" y="5300"/>
                  </a:cubicBezTo>
                  <a:cubicBezTo>
                    <a:pt x="13669" y="5283"/>
                    <a:pt x="13665" y="5284"/>
                    <a:pt x="13659" y="5283"/>
                  </a:cubicBezTo>
                  <a:close/>
                  <a:moveTo>
                    <a:pt x="12706" y="5301"/>
                  </a:moveTo>
                  <a:cubicBezTo>
                    <a:pt x="12704" y="5298"/>
                    <a:pt x="12702" y="5300"/>
                    <a:pt x="12700" y="5306"/>
                  </a:cubicBezTo>
                  <a:cubicBezTo>
                    <a:pt x="12697" y="5318"/>
                    <a:pt x="12695" y="5347"/>
                    <a:pt x="12694" y="5391"/>
                  </a:cubicBezTo>
                  <a:cubicBezTo>
                    <a:pt x="12694" y="5480"/>
                    <a:pt x="12701" y="5523"/>
                    <a:pt x="12710" y="5486"/>
                  </a:cubicBezTo>
                  <a:cubicBezTo>
                    <a:pt x="12719" y="5450"/>
                    <a:pt x="12720" y="5377"/>
                    <a:pt x="12712" y="5325"/>
                  </a:cubicBezTo>
                  <a:cubicBezTo>
                    <a:pt x="12709" y="5312"/>
                    <a:pt x="12708" y="5304"/>
                    <a:pt x="12706" y="5301"/>
                  </a:cubicBezTo>
                  <a:close/>
                  <a:moveTo>
                    <a:pt x="13363" y="5477"/>
                  </a:moveTo>
                  <a:cubicBezTo>
                    <a:pt x="13345" y="5474"/>
                    <a:pt x="13328" y="5475"/>
                    <a:pt x="13311" y="5480"/>
                  </a:cubicBezTo>
                  <a:cubicBezTo>
                    <a:pt x="13296" y="5485"/>
                    <a:pt x="13282" y="5493"/>
                    <a:pt x="13269" y="5507"/>
                  </a:cubicBezTo>
                  <a:cubicBezTo>
                    <a:pt x="13256" y="5520"/>
                    <a:pt x="13246" y="5538"/>
                    <a:pt x="13238" y="5560"/>
                  </a:cubicBezTo>
                  <a:cubicBezTo>
                    <a:pt x="13209" y="5641"/>
                    <a:pt x="13220" y="5739"/>
                    <a:pt x="13247" y="5808"/>
                  </a:cubicBezTo>
                  <a:cubicBezTo>
                    <a:pt x="13265" y="5839"/>
                    <a:pt x="13286" y="5867"/>
                    <a:pt x="13309" y="5886"/>
                  </a:cubicBezTo>
                  <a:cubicBezTo>
                    <a:pt x="13328" y="5895"/>
                    <a:pt x="13349" y="5893"/>
                    <a:pt x="13369" y="5873"/>
                  </a:cubicBezTo>
                  <a:cubicBezTo>
                    <a:pt x="13419" y="5825"/>
                    <a:pt x="13443" y="5956"/>
                    <a:pt x="13400" y="6038"/>
                  </a:cubicBezTo>
                  <a:cubicBezTo>
                    <a:pt x="13370" y="6094"/>
                    <a:pt x="13373" y="6103"/>
                    <a:pt x="13401" y="6089"/>
                  </a:cubicBezTo>
                  <a:cubicBezTo>
                    <a:pt x="13407" y="6084"/>
                    <a:pt x="13414" y="6080"/>
                    <a:pt x="13420" y="6074"/>
                  </a:cubicBezTo>
                  <a:cubicBezTo>
                    <a:pt x="13457" y="6038"/>
                    <a:pt x="13502" y="5932"/>
                    <a:pt x="13524" y="5828"/>
                  </a:cubicBezTo>
                  <a:cubicBezTo>
                    <a:pt x="13527" y="5802"/>
                    <a:pt x="13534" y="5778"/>
                    <a:pt x="13534" y="5751"/>
                  </a:cubicBezTo>
                  <a:cubicBezTo>
                    <a:pt x="13533" y="5699"/>
                    <a:pt x="13523" y="5645"/>
                    <a:pt x="13507" y="5593"/>
                  </a:cubicBezTo>
                  <a:cubicBezTo>
                    <a:pt x="13473" y="5530"/>
                    <a:pt x="13417" y="5486"/>
                    <a:pt x="13363" y="5477"/>
                  </a:cubicBezTo>
                  <a:close/>
                  <a:moveTo>
                    <a:pt x="12481" y="5482"/>
                  </a:moveTo>
                  <a:cubicBezTo>
                    <a:pt x="12443" y="5509"/>
                    <a:pt x="12275" y="5822"/>
                    <a:pt x="12254" y="5904"/>
                  </a:cubicBezTo>
                  <a:cubicBezTo>
                    <a:pt x="12254" y="5906"/>
                    <a:pt x="12252" y="5909"/>
                    <a:pt x="12252" y="5910"/>
                  </a:cubicBezTo>
                  <a:cubicBezTo>
                    <a:pt x="12252" y="5929"/>
                    <a:pt x="12259" y="5939"/>
                    <a:pt x="12272" y="5946"/>
                  </a:cubicBezTo>
                  <a:cubicBezTo>
                    <a:pt x="12288" y="5951"/>
                    <a:pt x="12309" y="5954"/>
                    <a:pt x="12333" y="5954"/>
                  </a:cubicBezTo>
                  <a:cubicBezTo>
                    <a:pt x="12393" y="5954"/>
                    <a:pt x="12428" y="5990"/>
                    <a:pt x="12440" y="6062"/>
                  </a:cubicBezTo>
                  <a:cubicBezTo>
                    <a:pt x="12450" y="6121"/>
                    <a:pt x="12467" y="6168"/>
                    <a:pt x="12479" y="6168"/>
                  </a:cubicBezTo>
                  <a:cubicBezTo>
                    <a:pt x="12518" y="6167"/>
                    <a:pt x="12581" y="5902"/>
                    <a:pt x="12549" y="5871"/>
                  </a:cubicBezTo>
                  <a:cubicBezTo>
                    <a:pt x="12532" y="5854"/>
                    <a:pt x="12517" y="5758"/>
                    <a:pt x="12517" y="5656"/>
                  </a:cubicBezTo>
                  <a:cubicBezTo>
                    <a:pt x="12517" y="5551"/>
                    <a:pt x="12505" y="5494"/>
                    <a:pt x="12481" y="5482"/>
                  </a:cubicBezTo>
                  <a:close/>
                  <a:moveTo>
                    <a:pt x="3572" y="5526"/>
                  </a:moveTo>
                  <a:cubicBezTo>
                    <a:pt x="3553" y="5526"/>
                    <a:pt x="3537" y="5563"/>
                    <a:pt x="3537" y="5609"/>
                  </a:cubicBezTo>
                  <a:cubicBezTo>
                    <a:pt x="3537" y="5655"/>
                    <a:pt x="3553" y="5678"/>
                    <a:pt x="3572" y="5660"/>
                  </a:cubicBezTo>
                  <a:cubicBezTo>
                    <a:pt x="3591" y="5641"/>
                    <a:pt x="3605" y="5603"/>
                    <a:pt x="3605" y="5575"/>
                  </a:cubicBezTo>
                  <a:cubicBezTo>
                    <a:pt x="3605" y="5548"/>
                    <a:pt x="3591" y="5526"/>
                    <a:pt x="3572" y="5526"/>
                  </a:cubicBezTo>
                  <a:close/>
                  <a:moveTo>
                    <a:pt x="4727" y="5526"/>
                  </a:moveTo>
                  <a:cubicBezTo>
                    <a:pt x="4709" y="5526"/>
                    <a:pt x="4694" y="5562"/>
                    <a:pt x="4694" y="5606"/>
                  </a:cubicBezTo>
                  <a:cubicBezTo>
                    <a:pt x="4694" y="5650"/>
                    <a:pt x="4709" y="5686"/>
                    <a:pt x="4727" y="5686"/>
                  </a:cubicBezTo>
                  <a:cubicBezTo>
                    <a:pt x="4746" y="5686"/>
                    <a:pt x="4762" y="5650"/>
                    <a:pt x="4762" y="5606"/>
                  </a:cubicBezTo>
                  <a:cubicBezTo>
                    <a:pt x="4762" y="5562"/>
                    <a:pt x="4746" y="5526"/>
                    <a:pt x="4727" y="5526"/>
                  </a:cubicBezTo>
                  <a:close/>
                  <a:moveTo>
                    <a:pt x="12906" y="5533"/>
                  </a:moveTo>
                  <a:cubicBezTo>
                    <a:pt x="12896" y="5534"/>
                    <a:pt x="12881" y="5534"/>
                    <a:pt x="12875" y="5536"/>
                  </a:cubicBezTo>
                  <a:cubicBezTo>
                    <a:pt x="12862" y="5559"/>
                    <a:pt x="12888" y="5625"/>
                    <a:pt x="12968" y="5808"/>
                  </a:cubicBezTo>
                  <a:cubicBezTo>
                    <a:pt x="13068" y="6034"/>
                    <a:pt x="13110" y="5982"/>
                    <a:pt x="13024" y="5740"/>
                  </a:cubicBezTo>
                  <a:cubicBezTo>
                    <a:pt x="12984" y="5629"/>
                    <a:pt x="12934" y="5543"/>
                    <a:pt x="12906" y="5533"/>
                  </a:cubicBezTo>
                  <a:close/>
                  <a:moveTo>
                    <a:pt x="3275" y="5706"/>
                  </a:moveTo>
                  <a:cubicBezTo>
                    <a:pt x="3272" y="5713"/>
                    <a:pt x="3282" y="5733"/>
                    <a:pt x="3302" y="5771"/>
                  </a:cubicBezTo>
                  <a:cubicBezTo>
                    <a:pt x="3342" y="5848"/>
                    <a:pt x="3334" y="5879"/>
                    <a:pt x="3239" y="6013"/>
                  </a:cubicBezTo>
                  <a:cubicBezTo>
                    <a:pt x="3178" y="6098"/>
                    <a:pt x="3130" y="6180"/>
                    <a:pt x="3130" y="6195"/>
                  </a:cubicBezTo>
                  <a:cubicBezTo>
                    <a:pt x="3130" y="6210"/>
                    <a:pt x="3198" y="6222"/>
                    <a:pt x="3282" y="6222"/>
                  </a:cubicBezTo>
                  <a:cubicBezTo>
                    <a:pt x="3444" y="6222"/>
                    <a:pt x="3487" y="6150"/>
                    <a:pt x="3359" y="6094"/>
                  </a:cubicBezTo>
                  <a:lnTo>
                    <a:pt x="3282" y="6061"/>
                  </a:lnTo>
                  <a:lnTo>
                    <a:pt x="3358" y="5967"/>
                  </a:lnTo>
                  <a:cubicBezTo>
                    <a:pt x="3439" y="5868"/>
                    <a:pt x="3425" y="5783"/>
                    <a:pt x="3320" y="5721"/>
                  </a:cubicBezTo>
                  <a:cubicBezTo>
                    <a:pt x="3292" y="5705"/>
                    <a:pt x="3277" y="5699"/>
                    <a:pt x="3275" y="5706"/>
                  </a:cubicBezTo>
                  <a:close/>
                  <a:moveTo>
                    <a:pt x="4193" y="5711"/>
                  </a:moveTo>
                  <a:cubicBezTo>
                    <a:pt x="4171" y="5700"/>
                    <a:pt x="4140" y="5817"/>
                    <a:pt x="4137" y="6005"/>
                  </a:cubicBezTo>
                  <a:cubicBezTo>
                    <a:pt x="4133" y="6202"/>
                    <a:pt x="4140" y="6222"/>
                    <a:pt x="4216" y="6222"/>
                  </a:cubicBezTo>
                  <a:cubicBezTo>
                    <a:pt x="4281" y="6222"/>
                    <a:pt x="4290" y="6208"/>
                    <a:pt x="4258" y="6158"/>
                  </a:cubicBezTo>
                  <a:cubicBezTo>
                    <a:pt x="4236" y="6123"/>
                    <a:pt x="4217" y="5997"/>
                    <a:pt x="4217" y="5879"/>
                  </a:cubicBezTo>
                  <a:cubicBezTo>
                    <a:pt x="4217" y="5770"/>
                    <a:pt x="4207" y="5717"/>
                    <a:pt x="4193" y="5711"/>
                  </a:cubicBezTo>
                  <a:close/>
                  <a:moveTo>
                    <a:pt x="2964" y="5747"/>
                  </a:moveTo>
                  <a:cubicBezTo>
                    <a:pt x="2957" y="5745"/>
                    <a:pt x="2949" y="5745"/>
                    <a:pt x="2938" y="5749"/>
                  </a:cubicBezTo>
                  <a:cubicBezTo>
                    <a:pt x="2898" y="5761"/>
                    <a:pt x="2881" y="5830"/>
                    <a:pt x="2878" y="5994"/>
                  </a:cubicBezTo>
                  <a:cubicBezTo>
                    <a:pt x="2875" y="6200"/>
                    <a:pt x="2882" y="6222"/>
                    <a:pt x="2955" y="6222"/>
                  </a:cubicBezTo>
                  <a:cubicBezTo>
                    <a:pt x="3023" y="6222"/>
                    <a:pt x="3029" y="6209"/>
                    <a:pt x="2993" y="6142"/>
                  </a:cubicBezTo>
                  <a:cubicBezTo>
                    <a:pt x="2968" y="6093"/>
                    <a:pt x="2960" y="5996"/>
                    <a:pt x="2972" y="5897"/>
                  </a:cubicBezTo>
                  <a:cubicBezTo>
                    <a:pt x="2985" y="5797"/>
                    <a:pt x="2984" y="5756"/>
                    <a:pt x="2964" y="5747"/>
                  </a:cubicBezTo>
                  <a:close/>
                  <a:moveTo>
                    <a:pt x="4499" y="5750"/>
                  </a:moveTo>
                  <a:cubicBezTo>
                    <a:pt x="4477" y="5732"/>
                    <a:pt x="4445" y="5828"/>
                    <a:pt x="4442" y="5998"/>
                  </a:cubicBezTo>
                  <a:cubicBezTo>
                    <a:pt x="4439" y="6203"/>
                    <a:pt x="4446" y="6222"/>
                    <a:pt x="4522" y="6222"/>
                  </a:cubicBezTo>
                  <a:cubicBezTo>
                    <a:pt x="4587" y="6222"/>
                    <a:pt x="4597" y="6208"/>
                    <a:pt x="4565" y="6158"/>
                  </a:cubicBezTo>
                  <a:cubicBezTo>
                    <a:pt x="4542" y="6123"/>
                    <a:pt x="4524" y="6012"/>
                    <a:pt x="4524" y="5912"/>
                  </a:cubicBezTo>
                  <a:cubicBezTo>
                    <a:pt x="4524" y="5812"/>
                    <a:pt x="4513" y="5761"/>
                    <a:pt x="4499" y="5750"/>
                  </a:cubicBezTo>
                  <a:close/>
                  <a:moveTo>
                    <a:pt x="3163" y="5766"/>
                  </a:moveTo>
                  <a:cubicBezTo>
                    <a:pt x="3144" y="5785"/>
                    <a:pt x="3137" y="5823"/>
                    <a:pt x="3148" y="5851"/>
                  </a:cubicBezTo>
                  <a:cubicBezTo>
                    <a:pt x="3177" y="5925"/>
                    <a:pt x="3197" y="5912"/>
                    <a:pt x="3197" y="5818"/>
                  </a:cubicBezTo>
                  <a:cubicBezTo>
                    <a:pt x="3197" y="5772"/>
                    <a:pt x="3182" y="5748"/>
                    <a:pt x="3163" y="5766"/>
                  </a:cubicBezTo>
                  <a:close/>
                  <a:moveTo>
                    <a:pt x="3762" y="5802"/>
                  </a:moveTo>
                  <a:cubicBezTo>
                    <a:pt x="3717" y="5788"/>
                    <a:pt x="3724" y="5830"/>
                    <a:pt x="3799" y="6002"/>
                  </a:cubicBezTo>
                  <a:cubicBezTo>
                    <a:pt x="3851" y="6121"/>
                    <a:pt x="3914" y="6219"/>
                    <a:pt x="3938" y="6220"/>
                  </a:cubicBezTo>
                  <a:cubicBezTo>
                    <a:pt x="4000" y="6223"/>
                    <a:pt x="3833" y="5824"/>
                    <a:pt x="3762" y="5802"/>
                  </a:cubicBezTo>
                  <a:close/>
                  <a:moveTo>
                    <a:pt x="17620" y="9332"/>
                  </a:moveTo>
                  <a:cubicBezTo>
                    <a:pt x="17618" y="9332"/>
                    <a:pt x="17617" y="9335"/>
                    <a:pt x="17615" y="9336"/>
                  </a:cubicBezTo>
                  <a:cubicBezTo>
                    <a:pt x="17599" y="9340"/>
                    <a:pt x="17586" y="9359"/>
                    <a:pt x="17586" y="9386"/>
                  </a:cubicBezTo>
                  <a:cubicBezTo>
                    <a:pt x="17586" y="9415"/>
                    <a:pt x="17602" y="9440"/>
                    <a:pt x="17620" y="9440"/>
                  </a:cubicBezTo>
                  <a:cubicBezTo>
                    <a:pt x="17637" y="9440"/>
                    <a:pt x="17648" y="9419"/>
                    <a:pt x="17651" y="9395"/>
                  </a:cubicBezTo>
                  <a:cubicBezTo>
                    <a:pt x="17648" y="9363"/>
                    <a:pt x="17638" y="9339"/>
                    <a:pt x="17625" y="9336"/>
                  </a:cubicBezTo>
                  <a:cubicBezTo>
                    <a:pt x="17623" y="9336"/>
                    <a:pt x="17623" y="9332"/>
                    <a:pt x="17621" y="9332"/>
                  </a:cubicBezTo>
                  <a:cubicBezTo>
                    <a:pt x="17621" y="9332"/>
                    <a:pt x="17621" y="9332"/>
                    <a:pt x="17620" y="9332"/>
                  </a:cubicBezTo>
                  <a:close/>
                  <a:moveTo>
                    <a:pt x="17035" y="9345"/>
                  </a:moveTo>
                  <a:cubicBezTo>
                    <a:pt x="17028" y="9349"/>
                    <a:pt x="17022" y="9359"/>
                    <a:pt x="17016" y="9368"/>
                  </a:cubicBezTo>
                  <a:cubicBezTo>
                    <a:pt x="17012" y="9381"/>
                    <a:pt x="17008" y="9397"/>
                    <a:pt x="17008" y="9417"/>
                  </a:cubicBezTo>
                  <a:cubicBezTo>
                    <a:pt x="17008" y="9463"/>
                    <a:pt x="17023" y="9485"/>
                    <a:pt x="17042" y="9466"/>
                  </a:cubicBezTo>
                  <a:cubicBezTo>
                    <a:pt x="17049" y="9460"/>
                    <a:pt x="17054" y="9450"/>
                    <a:pt x="17060" y="9439"/>
                  </a:cubicBezTo>
                  <a:cubicBezTo>
                    <a:pt x="17053" y="9380"/>
                    <a:pt x="17045" y="9340"/>
                    <a:pt x="17035" y="9345"/>
                  </a:cubicBezTo>
                  <a:close/>
                  <a:moveTo>
                    <a:pt x="16633" y="9386"/>
                  </a:moveTo>
                  <a:cubicBezTo>
                    <a:pt x="16633" y="9386"/>
                    <a:pt x="16633" y="9387"/>
                    <a:pt x="16633" y="9387"/>
                  </a:cubicBezTo>
                  <a:cubicBezTo>
                    <a:pt x="16601" y="9388"/>
                    <a:pt x="16591" y="9466"/>
                    <a:pt x="16587" y="9622"/>
                  </a:cubicBezTo>
                  <a:cubicBezTo>
                    <a:pt x="16595" y="9707"/>
                    <a:pt x="16595" y="9801"/>
                    <a:pt x="16588" y="9879"/>
                  </a:cubicBezTo>
                  <a:cubicBezTo>
                    <a:pt x="16593" y="10005"/>
                    <a:pt x="16604" y="10073"/>
                    <a:pt x="16633" y="10069"/>
                  </a:cubicBezTo>
                  <a:cubicBezTo>
                    <a:pt x="16661" y="10066"/>
                    <a:pt x="16672" y="10000"/>
                    <a:pt x="16678" y="9890"/>
                  </a:cubicBezTo>
                  <a:cubicBezTo>
                    <a:pt x="16672" y="9850"/>
                    <a:pt x="16668" y="9805"/>
                    <a:pt x="16668" y="9748"/>
                  </a:cubicBezTo>
                  <a:cubicBezTo>
                    <a:pt x="16668" y="9687"/>
                    <a:pt x="16672" y="9626"/>
                    <a:pt x="16678" y="9574"/>
                  </a:cubicBezTo>
                  <a:cubicBezTo>
                    <a:pt x="16673" y="9455"/>
                    <a:pt x="16662" y="9386"/>
                    <a:pt x="16634" y="9386"/>
                  </a:cubicBezTo>
                  <a:cubicBezTo>
                    <a:pt x="16634" y="9386"/>
                    <a:pt x="16634" y="9386"/>
                    <a:pt x="16633" y="9386"/>
                  </a:cubicBezTo>
                  <a:close/>
                  <a:moveTo>
                    <a:pt x="17029" y="9601"/>
                  </a:moveTo>
                  <a:cubicBezTo>
                    <a:pt x="17016" y="9600"/>
                    <a:pt x="17006" y="9673"/>
                    <a:pt x="17000" y="9763"/>
                  </a:cubicBezTo>
                  <a:cubicBezTo>
                    <a:pt x="17009" y="9820"/>
                    <a:pt x="17009" y="9891"/>
                    <a:pt x="16999" y="9942"/>
                  </a:cubicBezTo>
                  <a:cubicBezTo>
                    <a:pt x="17003" y="10018"/>
                    <a:pt x="17011" y="10072"/>
                    <a:pt x="17025" y="10065"/>
                  </a:cubicBezTo>
                  <a:cubicBezTo>
                    <a:pt x="17067" y="10043"/>
                    <a:pt x="17071" y="9601"/>
                    <a:pt x="17029" y="9601"/>
                  </a:cubicBezTo>
                  <a:close/>
                  <a:moveTo>
                    <a:pt x="17611" y="9601"/>
                  </a:moveTo>
                  <a:cubicBezTo>
                    <a:pt x="17582" y="9601"/>
                    <a:pt x="17573" y="9674"/>
                    <a:pt x="17581" y="9843"/>
                  </a:cubicBezTo>
                  <a:cubicBezTo>
                    <a:pt x="17588" y="9975"/>
                    <a:pt x="17607" y="10084"/>
                    <a:pt x="17624" y="10084"/>
                  </a:cubicBezTo>
                  <a:cubicBezTo>
                    <a:pt x="17641" y="10084"/>
                    <a:pt x="17654" y="9975"/>
                    <a:pt x="17654" y="9843"/>
                  </a:cubicBezTo>
                  <a:cubicBezTo>
                    <a:pt x="17654" y="9685"/>
                    <a:pt x="17639" y="9601"/>
                    <a:pt x="17611" y="9601"/>
                  </a:cubicBezTo>
                  <a:close/>
                  <a:moveTo>
                    <a:pt x="18350" y="9615"/>
                  </a:moveTo>
                  <a:cubicBezTo>
                    <a:pt x="18335" y="9616"/>
                    <a:pt x="18318" y="9621"/>
                    <a:pt x="18300" y="9629"/>
                  </a:cubicBezTo>
                  <a:cubicBezTo>
                    <a:pt x="18285" y="9637"/>
                    <a:pt x="18273" y="9646"/>
                    <a:pt x="18261" y="9656"/>
                  </a:cubicBezTo>
                  <a:cubicBezTo>
                    <a:pt x="18238" y="9689"/>
                    <a:pt x="18235" y="9747"/>
                    <a:pt x="18243" y="9871"/>
                  </a:cubicBezTo>
                  <a:cubicBezTo>
                    <a:pt x="18244" y="9879"/>
                    <a:pt x="18243" y="9887"/>
                    <a:pt x="18243" y="9895"/>
                  </a:cubicBezTo>
                  <a:cubicBezTo>
                    <a:pt x="18244" y="9902"/>
                    <a:pt x="18243" y="9911"/>
                    <a:pt x="18242" y="9919"/>
                  </a:cubicBezTo>
                  <a:cubicBezTo>
                    <a:pt x="18244" y="10016"/>
                    <a:pt x="18237" y="10108"/>
                    <a:pt x="18219" y="10136"/>
                  </a:cubicBezTo>
                  <a:cubicBezTo>
                    <a:pt x="18213" y="10146"/>
                    <a:pt x="18214" y="10154"/>
                    <a:pt x="18211" y="10163"/>
                  </a:cubicBezTo>
                  <a:cubicBezTo>
                    <a:pt x="18211" y="10181"/>
                    <a:pt x="18210" y="10197"/>
                    <a:pt x="18212" y="10209"/>
                  </a:cubicBezTo>
                  <a:cubicBezTo>
                    <a:pt x="18217" y="10221"/>
                    <a:pt x="18221" y="10233"/>
                    <a:pt x="18233" y="10245"/>
                  </a:cubicBezTo>
                  <a:cubicBezTo>
                    <a:pt x="18260" y="10272"/>
                    <a:pt x="18291" y="10287"/>
                    <a:pt x="18321" y="10294"/>
                  </a:cubicBezTo>
                  <a:cubicBezTo>
                    <a:pt x="18321" y="10294"/>
                    <a:pt x="18322" y="10294"/>
                    <a:pt x="18323" y="10294"/>
                  </a:cubicBezTo>
                  <a:cubicBezTo>
                    <a:pt x="18330" y="10295"/>
                    <a:pt x="18336" y="10292"/>
                    <a:pt x="18343" y="10293"/>
                  </a:cubicBezTo>
                  <a:cubicBezTo>
                    <a:pt x="18392" y="10287"/>
                    <a:pt x="18442" y="10265"/>
                    <a:pt x="18479" y="10225"/>
                  </a:cubicBezTo>
                  <a:cubicBezTo>
                    <a:pt x="18494" y="10199"/>
                    <a:pt x="18504" y="10168"/>
                    <a:pt x="18504" y="10131"/>
                  </a:cubicBezTo>
                  <a:cubicBezTo>
                    <a:pt x="18504" y="10098"/>
                    <a:pt x="18497" y="10076"/>
                    <a:pt x="18486" y="10060"/>
                  </a:cubicBezTo>
                  <a:cubicBezTo>
                    <a:pt x="18483" y="10057"/>
                    <a:pt x="18484" y="10056"/>
                    <a:pt x="18481" y="10053"/>
                  </a:cubicBezTo>
                  <a:cubicBezTo>
                    <a:pt x="18468" y="10038"/>
                    <a:pt x="18450" y="10030"/>
                    <a:pt x="18422" y="10030"/>
                  </a:cubicBezTo>
                  <a:cubicBezTo>
                    <a:pt x="18304" y="10030"/>
                    <a:pt x="18281" y="9933"/>
                    <a:pt x="18384" y="9871"/>
                  </a:cubicBezTo>
                  <a:cubicBezTo>
                    <a:pt x="18520" y="9790"/>
                    <a:pt x="18471" y="9606"/>
                    <a:pt x="18350" y="9615"/>
                  </a:cubicBezTo>
                  <a:close/>
                  <a:moveTo>
                    <a:pt x="17878" y="9622"/>
                  </a:moveTo>
                  <a:cubicBezTo>
                    <a:pt x="17825" y="9630"/>
                    <a:pt x="17824" y="9672"/>
                    <a:pt x="17824" y="9839"/>
                  </a:cubicBezTo>
                  <a:lnTo>
                    <a:pt x="17824" y="10061"/>
                  </a:lnTo>
                  <a:lnTo>
                    <a:pt x="17970" y="10061"/>
                  </a:lnTo>
                  <a:lnTo>
                    <a:pt x="18113" y="10060"/>
                  </a:lnTo>
                  <a:lnTo>
                    <a:pt x="18108" y="9961"/>
                  </a:lnTo>
                  <a:lnTo>
                    <a:pt x="18098" y="9844"/>
                  </a:lnTo>
                  <a:cubicBezTo>
                    <a:pt x="18080" y="9636"/>
                    <a:pt x="18074" y="9627"/>
                    <a:pt x="17951" y="9622"/>
                  </a:cubicBezTo>
                  <a:cubicBezTo>
                    <a:pt x="17919" y="9620"/>
                    <a:pt x="17896" y="9619"/>
                    <a:pt x="17878" y="9622"/>
                  </a:cubicBezTo>
                  <a:close/>
                  <a:moveTo>
                    <a:pt x="17237" y="9655"/>
                  </a:moveTo>
                  <a:cubicBezTo>
                    <a:pt x="17201" y="9655"/>
                    <a:pt x="17206" y="9694"/>
                    <a:pt x="17265" y="9874"/>
                  </a:cubicBezTo>
                  <a:cubicBezTo>
                    <a:pt x="17293" y="9962"/>
                    <a:pt x="17330" y="10019"/>
                    <a:pt x="17347" y="10003"/>
                  </a:cubicBezTo>
                  <a:cubicBezTo>
                    <a:pt x="17380" y="9971"/>
                    <a:pt x="17280" y="9656"/>
                    <a:pt x="17237" y="9655"/>
                  </a:cubicBezTo>
                  <a:close/>
                  <a:moveTo>
                    <a:pt x="16617" y="10567"/>
                  </a:moveTo>
                  <a:lnTo>
                    <a:pt x="16629" y="10835"/>
                  </a:lnTo>
                  <a:cubicBezTo>
                    <a:pt x="16632" y="10918"/>
                    <a:pt x="16629" y="10997"/>
                    <a:pt x="16624" y="11062"/>
                  </a:cubicBezTo>
                  <a:cubicBezTo>
                    <a:pt x="16630" y="11157"/>
                    <a:pt x="16642" y="11210"/>
                    <a:pt x="16673" y="11210"/>
                  </a:cubicBezTo>
                  <a:cubicBezTo>
                    <a:pt x="16712" y="11210"/>
                    <a:pt x="16724" y="11178"/>
                    <a:pt x="16712" y="11109"/>
                  </a:cubicBezTo>
                  <a:cubicBezTo>
                    <a:pt x="16684" y="10939"/>
                    <a:pt x="16774" y="10911"/>
                    <a:pt x="16846" y="11068"/>
                  </a:cubicBezTo>
                  <a:cubicBezTo>
                    <a:pt x="16882" y="11145"/>
                    <a:pt x="16934" y="11206"/>
                    <a:pt x="16964" y="11208"/>
                  </a:cubicBezTo>
                  <a:cubicBezTo>
                    <a:pt x="16967" y="11208"/>
                    <a:pt x="16971" y="11207"/>
                    <a:pt x="16974" y="11207"/>
                  </a:cubicBezTo>
                  <a:cubicBezTo>
                    <a:pt x="16977" y="11206"/>
                    <a:pt x="16981" y="11206"/>
                    <a:pt x="16983" y="11205"/>
                  </a:cubicBezTo>
                  <a:cubicBezTo>
                    <a:pt x="16988" y="11204"/>
                    <a:pt x="16989" y="11200"/>
                    <a:pt x="16991" y="11197"/>
                  </a:cubicBezTo>
                  <a:cubicBezTo>
                    <a:pt x="16992" y="11194"/>
                    <a:pt x="16993" y="11192"/>
                    <a:pt x="16993" y="11188"/>
                  </a:cubicBezTo>
                  <a:cubicBezTo>
                    <a:pt x="16992" y="11182"/>
                    <a:pt x="16981" y="11159"/>
                    <a:pt x="16977" y="11150"/>
                  </a:cubicBezTo>
                  <a:cubicBezTo>
                    <a:pt x="16969" y="11131"/>
                    <a:pt x="16964" y="11115"/>
                    <a:pt x="16943" y="11081"/>
                  </a:cubicBezTo>
                  <a:cubicBezTo>
                    <a:pt x="16889" y="10990"/>
                    <a:pt x="16879" y="10950"/>
                    <a:pt x="16897" y="10887"/>
                  </a:cubicBezTo>
                  <a:cubicBezTo>
                    <a:pt x="16900" y="10875"/>
                    <a:pt x="16903" y="10863"/>
                    <a:pt x="16909" y="10848"/>
                  </a:cubicBezTo>
                  <a:cubicBezTo>
                    <a:pt x="16973" y="10685"/>
                    <a:pt x="16930" y="10590"/>
                    <a:pt x="16798" y="10574"/>
                  </a:cubicBezTo>
                  <a:cubicBezTo>
                    <a:pt x="16778" y="10572"/>
                    <a:pt x="16765" y="10567"/>
                    <a:pt x="16742" y="10567"/>
                  </a:cubicBezTo>
                  <a:lnTo>
                    <a:pt x="16617" y="10567"/>
                  </a:lnTo>
                  <a:close/>
                  <a:moveTo>
                    <a:pt x="17243" y="10780"/>
                  </a:moveTo>
                  <a:cubicBezTo>
                    <a:pt x="17184" y="10780"/>
                    <a:pt x="17136" y="10830"/>
                    <a:pt x="17108" y="10894"/>
                  </a:cubicBezTo>
                  <a:cubicBezTo>
                    <a:pt x="17103" y="10910"/>
                    <a:pt x="17100" y="10927"/>
                    <a:pt x="17096" y="10944"/>
                  </a:cubicBezTo>
                  <a:cubicBezTo>
                    <a:pt x="17082" y="11005"/>
                    <a:pt x="17079" y="11071"/>
                    <a:pt x="17109" y="11127"/>
                  </a:cubicBezTo>
                  <a:cubicBezTo>
                    <a:pt x="17172" y="11247"/>
                    <a:pt x="17338" y="11232"/>
                    <a:pt x="17382" y="11102"/>
                  </a:cubicBezTo>
                  <a:cubicBezTo>
                    <a:pt x="17437" y="10939"/>
                    <a:pt x="17369" y="10780"/>
                    <a:pt x="17243" y="10780"/>
                  </a:cubicBezTo>
                  <a:close/>
                  <a:moveTo>
                    <a:pt x="17656" y="10780"/>
                  </a:moveTo>
                  <a:cubicBezTo>
                    <a:pt x="17531" y="10780"/>
                    <a:pt x="17463" y="10939"/>
                    <a:pt x="17518" y="11102"/>
                  </a:cubicBezTo>
                  <a:cubicBezTo>
                    <a:pt x="17562" y="11232"/>
                    <a:pt x="17728" y="11247"/>
                    <a:pt x="17791" y="11127"/>
                  </a:cubicBezTo>
                  <a:cubicBezTo>
                    <a:pt x="17803" y="11105"/>
                    <a:pt x="17805" y="11080"/>
                    <a:pt x="17809" y="11055"/>
                  </a:cubicBezTo>
                  <a:cubicBezTo>
                    <a:pt x="17812" y="11033"/>
                    <a:pt x="17814" y="11012"/>
                    <a:pt x="17814" y="10991"/>
                  </a:cubicBezTo>
                  <a:cubicBezTo>
                    <a:pt x="17806" y="10883"/>
                    <a:pt x="17743" y="10780"/>
                    <a:pt x="17656" y="10780"/>
                  </a:cubicBezTo>
                  <a:close/>
                  <a:moveTo>
                    <a:pt x="17961" y="10780"/>
                  </a:moveTo>
                  <a:cubicBezTo>
                    <a:pt x="17919" y="10780"/>
                    <a:pt x="17910" y="10826"/>
                    <a:pt x="17921" y="10994"/>
                  </a:cubicBezTo>
                  <a:cubicBezTo>
                    <a:pt x="17937" y="11275"/>
                    <a:pt x="18011" y="11275"/>
                    <a:pt x="18013" y="10994"/>
                  </a:cubicBezTo>
                  <a:cubicBezTo>
                    <a:pt x="18014" y="10834"/>
                    <a:pt x="18001" y="10780"/>
                    <a:pt x="17961" y="10780"/>
                  </a:cubicBezTo>
                  <a:close/>
                  <a:moveTo>
                    <a:pt x="18374" y="10784"/>
                  </a:moveTo>
                  <a:cubicBezTo>
                    <a:pt x="18361" y="10799"/>
                    <a:pt x="18355" y="10872"/>
                    <a:pt x="18363" y="10994"/>
                  </a:cubicBezTo>
                  <a:cubicBezTo>
                    <a:pt x="18370" y="11106"/>
                    <a:pt x="18387" y="11193"/>
                    <a:pt x="18403" y="11203"/>
                  </a:cubicBezTo>
                  <a:cubicBezTo>
                    <a:pt x="18406" y="11202"/>
                    <a:pt x="18409" y="11200"/>
                    <a:pt x="18411" y="11199"/>
                  </a:cubicBezTo>
                  <a:cubicBezTo>
                    <a:pt x="18439" y="11174"/>
                    <a:pt x="18444" y="10992"/>
                    <a:pt x="18416" y="10873"/>
                  </a:cubicBezTo>
                  <a:cubicBezTo>
                    <a:pt x="18409" y="10837"/>
                    <a:pt x="18402" y="10806"/>
                    <a:pt x="18388" y="10789"/>
                  </a:cubicBezTo>
                  <a:cubicBezTo>
                    <a:pt x="18388" y="10789"/>
                    <a:pt x="18389" y="10788"/>
                    <a:pt x="18388" y="10788"/>
                  </a:cubicBezTo>
                  <a:cubicBezTo>
                    <a:pt x="18383" y="10781"/>
                    <a:pt x="18378" y="10780"/>
                    <a:pt x="18374" y="10784"/>
                  </a:cubicBezTo>
                  <a:close/>
                  <a:moveTo>
                    <a:pt x="18102" y="10788"/>
                  </a:moveTo>
                  <a:cubicBezTo>
                    <a:pt x="18098" y="10796"/>
                    <a:pt x="18103" y="10814"/>
                    <a:pt x="18117" y="10842"/>
                  </a:cubicBezTo>
                  <a:cubicBezTo>
                    <a:pt x="18136" y="10882"/>
                    <a:pt x="18149" y="10981"/>
                    <a:pt x="18144" y="11062"/>
                  </a:cubicBezTo>
                  <a:cubicBezTo>
                    <a:pt x="18138" y="11154"/>
                    <a:pt x="18151" y="11210"/>
                    <a:pt x="18179" y="11210"/>
                  </a:cubicBezTo>
                  <a:cubicBezTo>
                    <a:pt x="18252" y="11210"/>
                    <a:pt x="18220" y="10811"/>
                    <a:pt x="18144" y="10788"/>
                  </a:cubicBezTo>
                  <a:cubicBezTo>
                    <a:pt x="18120" y="10780"/>
                    <a:pt x="18106" y="10779"/>
                    <a:pt x="18102" y="10788"/>
                  </a:cubicBezTo>
                  <a:close/>
                  <a:moveTo>
                    <a:pt x="17212" y="11692"/>
                  </a:moveTo>
                  <a:cubicBezTo>
                    <a:pt x="17195" y="11692"/>
                    <a:pt x="17183" y="11734"/>
                    <a:pt x="17180" y="11785"/>
                  </a:cubicBezTo>
                  <a:cubicBezTo>
                    <a:pt x="17183" y="11823"/>
                    <a:pt x="17195" y="11852"/>
                    <a:pt x="17212" y="11852"/>
                  </a:cubicBezTo>
                  <a:cubicBezTo>
                    <a:pt x="17229" y="11852"/>
                    <a:pt x="17242" y="11823"/>
                    <a:pt x="17245" y="11785"/>
                  </a:cubicBezTo>
                  <a:cubicBezTo>
                    <a:pt x="17242" y="11734"/>
                    <a:pt x="17229" y="11692"/>
                    <a:pt x="17212" y="11692"/>
                  </a:cubicBezTo>
                  <a:close/>
                  <a:moveTo>
                    <a:pt x="18555" y="11717"/>
                  </a:moveTo>
                  <a:cubicBezTo>
                    <a:pt x="18553" y="11716"/>
                    <a:pt x="18551" y="11718"/>
                    <a:pt x="18549" y="11724"/>
                  </a:cubicBezTo>
                  <a:cubicBezTo>
                    <a:pt x="18546" y="11736"/>
                    <a:pt x="18544" y="11763"/>
                    <a:pt x="18544" y="11800"/>
                  </a:cubicBezTo>
                  <a:cubicBezTo>
                    <a:pt x="18544" y="11874"/>
                    <a:pt x="18551" y="11903"/>
                    <a:pt x="18561" y="11867"/>
                  </a:cubicBezTo>
                  <a:cubicBezTo>
                    <a:pt x="18570" y="11830"/>
                    <a:pt x="18570" y="11769"/>
                    <a:pt x="18561" y="11732"/>
                  </a:cubicBezTo>
                  <a:cubicBezTo>
                    <a:pt x="18558" y="11723"/>
                    <a:pt x="18557" y="11718"/>
                    <a:pt x="18555" y="11717"/>
                  </a:cubicBezTo>
                  <a:close/>
                  <a:moveTo>
                    <a:pt x="6031" y="11821"/>
                  </a:moveTo>
                  <a:cubicBezTo>
                    <a:pt x="6039" y="11871"/>
                    <a:pt x="6043" y="11916"/>
                    <a:pt x="6054" y="11970"/>
                  </a:cubicBezTo>
                  <a:cubicBezTo>
                    <a:pt x="6055" y="11974"/>
                    <a:pt x="6056" y="11977"/>
                    <a:pt x="6057" y="11982"/>
                  </a:cubicBezTo>
                  <a:cubicBezTo>
                    <a:pt x="6047" y="11928"/>
                    <a:pt x="6036" y="11873"/>
                    <a:pt x="6031" y="11821"/>
                  </a:cubicBezTo>
                  <a:close/>
                  <a:moveTo>
                    <a:pt x="18339" y="11907"/>
                  </a:moveTo>
                  <a:cubicBezTo>
                    <a:pt x="18321" y="11907"/>
                    <a:pt x="18314" y="11952"/>
                    <a:pt x="18324" y="12008"/>
                  </a:cubicBezTo>
                  <a:cubicBezTo>
                    <a:pt x="18333" y="12063"/>
                    <a:pt x="18322" y="12126"/>
                    <a:pt x="18301" y="12147"/>
                  </a:cubicBezTo>
                  <a:cubicBezTo>
                    <a:pt x="18272" y="12175"/>
                    <a:pt x="18274" y="12203"/>
                    <a:pt x="18303" y="12259"/>
                  </a:cubicBezTo>
                  <a:cubicBezTo>
                    <a:pt x="18325" y="12301"/>
                    <a:pt x="18334" y="12383"/>
                    <a:pt x="18324" y="12442"/>
                  </a:cubicBezTo>
                  <a:cubicBezTo>
                    <a:pt x="18315" y="12497"/>
                    <a:pt x="18321" y="12539"/>
                    <a:pt x="18336" y="12545"/>
                  </a:cubicBezTo>
                  <a:cubicBezTo>
                    <a:pt x="18357" y="12528"/>
                    <a:pt x="18371" y="12505"/>
                    <a:pt x="18385" y="12480"/>
                  </a:cubicBezTo>
                  <a:cubicBezTo>
                    <a:pt x="18399" y="12422"/>
                    <a:pt x="18400" y="12341"/>
                    <a:pt x="18376" y="12282"/>
                  </a:cubicBezTo>
                  <a:cubicBezTo>
                    <a:pt x="18350" y="12216"/>
                    <a:pt x="18350" y="12173"/>
                    <a:pt x="18376" y="12132"/>
                  </a:cubicBezTo>
                  <a:cubicBezTo>
                    <a:pt x="18385" y="12118"/>
                    <a:pt x="18389" y="12099"/>
                    <a:pt x="18392" y="12078"/>
                  </a:cubicBezTo>
                  <a:cubicBezTo>
                    <a:pt x="18393" y="12073"/>
                    <a:pt x="18392" y="12066"/>
                    <a:pt x="18392" y="12061"/>
                  </a:cubicBezTo>
                  <a:cubicBezTo>
                    <a:pt x="18393" y="12056"/>
                    <a:pt x="18392" y="12053"/>
                    <a:pt x="18393" y="12048"/>
                  </a:cubicBezTo>
                  <a:cubicBezTo>
                    <a:pt x="18394" y="11981"/>
                    <a:pt x="18373" y="11907"/>
                    <a:pt x="18339" y="11907"/>
                  </a:cubicBezTo>
                  <a:close/>
                  <a:moveTo>
                    <a:pt x="17948" y="11914"/>
                  </a:moveTo>
                  <a:cubicBezTo>
                    <a:pt x="17927" y="11924"/>
                    <a:pt x="17909" y="11973"/>
                    <a:pt x="17909" y="12041"/>
                  </a:cubicBezTo>
                  <a:cubicBezTo>
                    <a:pt x="17909" y="12202"/>
                    <a:pt x="17973" y="12188"/>
                    <a:pt x="17988" y="12023"/>
                  </a:cubicBezTo>
                  <a:cubicBezTo>
                    <a:pt x="17991" y="11989"/>
                    <a:pt x="17990" y="11959"/>
                    <a:pt x="17984" y="11939"/>
                  </a:cubicBezTo>
                  <a:cubicBezTo>
                    <a:pt x="17982" y="11932"/>
                    <a:pt x="17977" y="11933"/>
                    <a:pt x="17974" y="11928"/>
                  </a:cubicBezTo>
                  <a:cubicBezTo>
                    <a:pt x="17967" y="11921"/>
                    <a:pt x="17956" y="11920"/>
                    <a:pt x="17948" y="11914"/>
                  </a:cubicBezTo>
                  <a:close/>
                  <a:moveTo>
                    <a:pt x="16972" y="11919"/>
                  </a:moveTo>
                  <a:cubicBezTo>
                    <a:pt x="16946" y="11927"/>
                    <a:pt x="16903" y="11998"/>
                    <a:pt x="16839" y="12135"/>
                  </a:cubicBezTo>
                  <a:lnTo>
                    <a:pt x="16733" y="12363"/>
                  </a:lnTo>
                  <a:lnTo>
                    <a:pt x="16838" y="12379"/>
                  </a:lnTo>
                  <a:cubicBezTo>
                    <a:pt x="16896" y="12389"/>
                    <a:pt x="16952" y="12431"/>
                    <a:pt x="16963" y="12474"/>
                  </a:cubicBezTo>
                  <a:cubicBezTo>
                    <a:pt x="16979" y="12540"/>
                    <a:pt x="16990" y="12537"/>
                    <a:pt x="17027" y="12458"/>
                  </a:cubicBezTo>
                  <a:cubicBezTo>
                    <a:pt x="17055" y="12398"/>
                    <a:pt x="17060" y="12343"/>
                    <a:pt x="17040" y="12312"/>
                  </a:cubicBezTo>
                  <a:cubicBezTo>
                    <a:pt x="17023" y="12284"/>
                    <a:pt x="17008" y="12181"/>
                    <a:pt x="17008" y="12084"/>
                  </a:cubicBezTo>
                  <a:cubicBezTo>
                    <a:pt x="17008" y="11966"/>
                    <a:pt x="16998" y="11911"/>
                    <a:pt x="16972" y="11919"/>
                  </a:cubicBezTo>
                  <a:close/>
                  <a:moveTo>
                    <a:pt x="17784" y="11919"/>
                  </a:moveTo>
                  <a:cubicBezTo>
                    <a:pt x="17762" y="11930"/>
                    <a:pt x="17738" y="11968"/>
                    <a:pt x="17730" y="12003"/>
                  </a:cubicBezTo>
                  <a:cubicBezTo>
                    <a:pt x="17710" y="12100"/>
                    <a:pt x="17780" y="12080"/>
                    <a:pt x="17804" y="11983"/>
                  </a:cubicBezTo>
                  <a:cubicBezTo>
                    <a:pt x="17817" y="11931"/>
                    <a:pt x="17809" y="11906"/>
                    <a:pt x="17784" y="11919"/>
                  </a:cubicBezTo>
                  <a:close/>
                  <a:moveTo>
                    <a:pt x="18193" y="11919"/>
                  </a:moveTo>
                  <a:cubicBezTo>
                    <a:pt x="18171" y="11930"/>
                    <a:pt x="18146" y="11968"/>
                    <a:pt x="18139" y="12003"/>
                  </a:cubicBezTo>
                  <a:cubicBezTo>
                    <a:pt x="18134" y="12025"/>
                    <a:pt x="18135" y="12039"/>
                    <a:pt x="18138" y="12049"/>
                  </a:cubicBezTo>
                  <a:cubicBezTo>
                    <a:pt x="18142" y="12060"/>
                    <a:pt x="18147" y="12064"/>
                    <a:pt x="18154" y="12064"/>
                  </a:cubicBezTo>
                  <a:cubicBezTo>
                    <a:pt x="18167" y="12062"/>
                    <a:pt x="18187" y="12034"/>
                    <a:pt x="18209" y="11989"/>
                  </a:cubicBezTo>
                  <a:cubicBezTo>
                    <a:pt x="18210" y="11986"/>
                    <a:pt x="18211" y="11985"/>
                    <a:pt x="18212" y="11983"/>
                  </a:cubicBezTo>
                  <a:cubicBezTo>
                    <a:pt x="18224" y="11931"/>
                    <a:pt x="18218" y="11906"/>
                    <a:pt x="18193" y="11919"/>
                  </a:cubicBezTo>
                  <a:close/>
                  <a:moveTo>
                    <a:pt x="16558" y="11926"/>
                  </a:moveTo>
                  <a:cubicBezTo>
                    <a:pt x="16551" y="11927"/>
                    <a:pt x="16545" y="11950"/>
                    <a:pt x="16539" y="11973"/>
                  </a:cubicBezTo>
                  <a:cubicBezTo>
                    <a:pt x="16529" y="12026"/>
                    <a:pt x="16521" y="12087"/>
                    <a:pt x="16519" y="12176"/>
                  </a:cubicBezTo>
                  <a:cubicBezTo>
                    <a:pt x="16519" y="12215"/>
                    <a:pt x="16522" y="12235"/>
                    <a:pt x="16523" y="12262"/>
                  </a:cubicBezTo>
                  <a:cubicBezTo>
                    <a:pt x="16525" y="12289"/>
                    <a:pt x="16524" y="12329"/>
                    <a:pt x="16528" y="12344"/>
                  </a:cubicBezTo>
                  <a:cubicBezTo>
                    <a:pt x="16530" y="12353"/>
                    <a:pt x="16533" y="12357"/>
                    <a:pt x="16536" y="12363"/>
                  </a:cubicBezTo>
                  <a:cubicBezTo>
                    <a:pt x="16541" y="12371"/>
                    <a:pt x="16545" y="12379"/>
                    <a:pt x="16553" y="12383"/>
                  </a:cubicBezTo>
                  <a:cubicBezTo>
                    <a:pt x="16558" y="12385"/>
                    <a:pt x="16567" y="12384"/>
                    <a:pt x="16574" y="12385"/>
                  </a:cubicBezTo>
                  <a:cubicBezTo>
                    <a:pt x="16606" y="12376"/>
                    <a:pt x="16614" y="12318"/>
                    <a:pt x="16605" y="12144"/>
                  </a:cubicBezTo>
                  <a:cubicBezTo>
                    <a:pt x="16597" y="11993"/>
                    <a:pt x="16577" y="11922"/>
                    <a:pt x="16558" y="11926"/>
                  </a:cubicBezTo>
                  <a:close/>
                  <a:moveTo>
                    <a:pt x="17392" y="11960"/>
                  </a:moveTo>
                  <a:cubicBezTo>
                    <a:pt x="17365" y="11960"/>
                    <a:pt x="17384" y="12039"/>
                    <a:pt x="17442" y="12173"/>
                  </a:cubicBezTo>
                  <a:cubicBezTo>
                    <a:pt x="17492" y="12288"/>
                    <a:pt x="17552" y="12381"/>
                    <a:pt x="17577" y="12385"/>
                  </a:cubicBezTo>
                  <a:cubicBezTo>
                    <a:pt x="17582" y="12385"/>
                    <a:pt x="17583" y="12386"/>
                    <a:pt x="17587" y="12386"/>
                  </a:cubicBezTo>
                  <a:cubicBezTo>
                    <a:pt x="17611" y="12382"/>
                    <a:pt x="17607" y="12353"/>
                    <a:pt x="17571" y="12272"/>
                  </a:cubicBezTo>
                  <a:cubicBezTo>
                    <a:pt x="17524" y="12166"/>
                    <a:pt x="17526" y="12144"/>
                    <a:pt x="17579" y="12045"/>
                  </a:cubicBezTo>
                  <a:cubicBezTo>
                    <a:pt x="17635" y="11940"/>
                    <a:pt x="17634" y="11939"/>
                    <a:pt x="17576" y="12010"/>
                  </a:cubicBezTo>
                  <a:cubicBezTo>
                    <a:pt x="17530" y="12067"/>
                    <a:pt x="17506" y="12069"/>
                    <a:pt x="17476" y="12022"/>
                  </a:cubicBezTo>
                  <a:cubicBezTo>
                    <a:pt x="17454" y="11988"/>
                    <a:pt x="17417" y="11960"/>
                    <a:pt x="17392" y="11960"/>
                  </a:cubicBezTo>
                  <a:close/>
                  <a:moveTo>
                    <a:pt x="17799" y="12261"/>
                  </a:moveTo>
                  <a:cubicBezTo>
                    <a:pt x="17785" y="12266"/>
                    <a:pt x="17770" y="12282"/>
                    <a:pt x="17757" y="12308"/>
                  </a:cubicBezTo>
                  <a:cubicBezTo>
                    <a:pt x="17722" y="12374"/>
                    <a:pt x="17744" y="12384"/>
                    <a:pt x="17863" y="12381"/>
                  </a:cubicBezTo>
                  <a:cubicBezTo>
                    <a:pt x="17916" y="12376"/>
                    <a:pt x="17953" y="12369"/>
                    <a:pt x="17980" y="12359"/>
                  </a:cubicBezTo>
                  <a:cubicBezTo>
                    <a:pt x="17977" y="12356"/>
                    <a:pt x="17971" y="12353"/>
                    <a:pt x="17960" y="12350"/>
                  </a:cubicBezTo>
                  <a:cubicBezTo>
                    <a:pt x="17914" y="12336"/>
                    <a:pt x="17858" y="12303"/>
                    <a:pt x="17837" y="12276"/>
                  </a:cubicBezTo>
                  <a:cubicBezTo>
                    <a:pt x="17825" y="12260"/>
                    <a:pt x="17812" y="12255"/>
                    <a:pt x="17799" y="12261"/>
                  </a:cubicBezTo>
                  <a:close/>
                  <a:moveTo>
                    <a:pt x="6148" y="12332"/>
                  </a:moveTo>
                  <a:cubicBezTo>
                    <a:pt x="6184" y="12434"/>
                    <a:pt x="6225" y="12536"/>
                    <a:pt x="6275" y="12632"/>
                  </a:cubicBezTo>
                  <a:cubicBezTo>
                    <a:pt x="6330" y="12739"/>
                    <a:pt x="6402" y="12827"/>
                    <a:pt x="6503" y="12923"/>
                  </a:cubicBezTo>
                  <a:cubicBezTo>
                    <a:pt x="6439" y="12849"/>
                    <a:pt x="6376" y="12764"/>
                    <a:pt x="6304" y="12644"/>
                  </a:cubicBezTo>
                  <a:cubicBezTo>
                    <a:pt x="6233" y="12527"/>
                    <a:pt x="6185" y="12433"/>
                    <a:pt x="6148" y="12332"/>
                  </a:cubicBezTo>
                  <a:close/>
                  <a:moveTo>
                    <a:pt x="18126" y="12420"/>
                  </a:moveTo>
                  <a:cubicBezTo>
                    <a:pt x="18109" y="12436"/>
                    <a:pt x="18104" y="12472"/>
                    <a:pt x="18115" y="12499"/>
                  </a:cubicBezTo>
                  <a:cubicBezTo>
                    <a:pt x="18147" y="12581"/>
                    <a:pt x="18197" y="12558"/>
                    <a:pt x="18176" y="12471"/>
                  </a:cubicBezTo>
                  <a:cubicBezTo>
                    <a:pt x="18166" y="12427"/>
                    <a:pt x="18143" y="12403"/>
                    <a:pt x="18126" y="12420"/>
                  </a:cubicBezTo>
                  <a:close/>
                  <a:moveTo>
                    <a:pt x="3245" y="14427"/>
                  </a:moveTo>
                  <a:cubicBezTo>
                    <a:pt x="3217" y="14427"/>
                    <a:pt x="3201" y="14474"/>
                    <a:pt x="3206" y="14543"/>
                  </a:cubicBezTo>
                  <a:cubicBezTo>
                    <a:pt x="3212" y="14633"/>
                    <a:pt x="3190" y="14670"/>
                    <a:pt x="3104" y="14706"/>
                  </a:cubicBezTo>
                  <a:cubicBezTo>
                    <a:pt x="3043" y="14731"/>
                    <a:pt x="2991" y="14781"/>
                    <a:pt x="2989" y="14817"/>
                  </a:cubicBezTo>
                  <a:cubicBezTo>
                    <a:pt x="2982" y="14935"/>
                    <a:pt x="2999" y="15043"/>
                    <a:pt x="3037" y="15115"/>
                  </a:cubicBezTo>
                  <a:cubicBezTo>
                    <a:pt x="3057" y="15154"/>
                    <a:pt x="3105" y="15172"/>
                    <a:pt x="3144" y="15156"/>
                  </a:cubicBezTo>
                  <a:cubicBezTo>
                    <a:pt x="3183" y="15139"/>
                    <a:pt x="3237" y="15125"/>
                    <a:pt x="3265" y="15125"/>
                  </a:cubicBezTo>
                  <a:cubicBezTo>
                    <a:pt x="3306" y="15124"/>
                    <a:pt x="3314" y="15057"/>
                    <a:pt x="3305" y="14775"/>
                  </a:cubicBezTo>
                  <a:cubicBezTo>
                    <a:pt x="3297" y="14520"/>
                    <a:pt x="3280" y="14427"/>
                    <a:pt x="3245" y="14427"/>
                  </a:cubicBezTo>
                  <a:close/>
                  <a:moveTo>
                    <a:pt x="2194" y="14480"/>
                  </a:moveTo>
                  <a:lnTo>
                    <a:pt x="2206" y="14750"/>
                  </a:lnTo>
                  <a:cubicBezTo>
                    <a:pt x="2212" y="14898"/>
                    <a:pt x="2201" y="15051"/>
                    <a:pt x="2181" y="15089"/>
                  </a:cubicBezTo>
                  <a:cubicBezTo>
                    <a:pt x="2151" y="15145"/>
                    <a:pt x="2178" y="15156"/>
                    <a:pt x="2317" y="15143"/>
                  </a:cubicBezTo>
                  <a:cubicBezTo>
                    <a:pt x="2412" y="15134"/>
                    <a:pt x="2511" y="15101"/>
                    <a:pt x="2536" y="15068"/>
                  </a:cubicBezTo>
                  <a:cubicBezTo>
                    <a:pt x="2570" y="15023"/>
                    <a:pt x="2602" y="15029"/>
                    <a:pt x="2659" y="15093"/>
                  </a:cubicBezTo>
                  <a:cubicBezTo>
                    <a:pt x="2772" y="15217"/>
                    <a:pt x="2838" y="15201"/>
                    <a:pt x="2754" y="15069"/>
                  </a:cubicBezTo>
                  <a:cubicBezTo>
                    <a:pt x="2671" y="14939"/>
                    <a:pt x="2693" y="14857"/>
                    <a:pt x="2811" y="14857"/>
                  </a:cubicBezTo>
                  <a:cubicBezTo>
                    <a:pt x="2924" y="14857"/>
                    <a:pt x="2898" y="14728"/>
                    <a:pt x="2780" y="14706"/>
                  </a:cubicBezTo>
                  <a:cubicBezTo>
                    <a:pt x="2715" y="14694"/>
                    <a:pt x="2676" y="14727"/>
                    <a:pt x="2634" y="14828"/>
                  </a:cubicBezTo>
                  <a:cubicBezTo>
                    <a:pt x="2579" y="14960"/>
                    <a:pt x="2572" y="14961"/>
                    <a:pt x="2512" y="14876"/>
                  </a:cubicBezTo>
                  <a:cubicBezTo>
                    <a:pt x="2464" y="14807"/>
                    <a:pt x="2458" y="14769"/>
                    <a:pt x="2486" y="14715"/>
                  </a:cubicBezTo>
                  <a:cubicBezTo>
                    <a:pt x="2557" y="14582"/>
                    <a:pt x="2494" y="14480"/>
                    <a:pt x="2340" y="14480"/>
                  </a:cubicBezTo>
                  <a:lnTo>
                    <a:pt x="2194" y="14480"/>
                  </a:lnTo>
                  <a:close/>
                  <a:moveTo>
                    <a:pt x="3544" y="14695"/>
                  </a:moveTo>
                  <a:cubicBezTo>
                    <a:pt x="3419" y="14695"/>
                    <a:pt x="3418" y="14696"/>
                    <a:pt x="3418" y="14923"/>
                  </a:cubicBezTo>
                  <a:cubicBezTo>
                    <a:pt x="3418" y="15123"/>
                    <a:pt x="3429" y="15153"/>
                    <a:pt x="3497" y="15159"/>
                  </a:cubicBezTo>
                  <a:cubicBezTo>
                    <a:pt x="3551" y="15165"/>
                    <a:pt x="3564" y="15148"/>
                    <a:pt x="3543" y="15105"/>
                  </a:cubicBezTo>
                  <a:cubicBezTo>
                    <a:pt x="3525" y="15071"/>
                    <a:pt x="3523" y="14993"/>
                    <a:pt x="3538" y="14931"/>
                  </a:cubicBezTo>
                  <a:cubicBezTo>
                    <a:pt x="3573" y="14787"/>
                    <a:pt x="3720" y="14795"/>
                    <a:pt x="3736" y="14942"/>
                  </a:cubicBezTo>
                  <a:cubicBezTo>
                    <a:pt x="3749" y="15057"/>
                    <a:pt x="3834" y="15178"/>
                    <a:pt x="3901" y="15178"/>
                  </a:cubicBezTo>
                  <a:cubicBezTo>
                    <a:pt x="3926" y="15178"/>
                    <a:pt x="3975" y="15131"/>
                    <a:pt x="4011" y="15074"/>
                  </a:cubicBezTo>
                  <a:cubicBezTo>
                    <a:pt x="4147" y="14859"/>
                    <a:pt x="3980" y="14605"/>
                    <a:pt x="3792" y="14740"/>
                  </a:cubicBezTo>
                  <a:cubicBezTo>
                    <a:pt x="3740" y="14777"/>
                    <a:pt x="3702" y="14780"/>
                    <a:pt x="3689" y="14747"/>
                  </a:cubicBezTo>
                  <a:cubicBezTo>
                    <a:pt x="3678" y="14719"/>
                    <a:pt x="3613" y="14695"/>
                    <a:pt x="3544" y="14695"/>
                  </a:cubicBezTo>
                  <a:close/>
                  <a:moveTo>
                    <a:pt x="4694" y="14695"/>
                  </a:moveTo>
                  <a:cubicBezTo>
                    <a:pt x="4577" y="14695"/>
                    <a:pt x="4575" y="14699"/>
                    <a:pt x="4575" y="14923"/>
                  </a:cubicBezTo>
                  <a:lnTo>
                    <a:pt x="4573" y="15151"/>
                  </a:lnTo>
                  <a:lnTo>
                    <a:pt x="4727" y="15151"/>
                  </a:lnTo>
                  <a:cubicBezTo>
                    <a:pt x="4880" y="15151"/>
                    <a:pt x="4881" y="15150"/>
                    <a:pt x="4881" y="14963"/>
                  </a:cubicBezTo>
                  <a:cubicBezTo>
                    <a:pt x="4881" y="14740"/>
                    <a:pt x="4852" y="14696"/>
                    <a:pt x="4694" y="14695"/>
                  </a:cubicBezTo>
                  <a:close/>
                  <a:moveTo>
                    <a:pt x="4992" y="14695"/>
                  </a:moveTo>
                  <a:cubicBezTo>
                    <a:pt x="4935" y="14695"/>
                    <a:pt x="4928" y="14710"/>
                    <a:pt x="4960" y="14760"/>
                  </a:cubicBezTo>
                  <a:cubicBezTo>
                    <a:pt x="4982" y="14796"/>
                    <a:pt x="5001" y="14892"/>
                    <a:pt x="5001" y="14974"/>
                  </a:cubicBezTo>
                  <a:cubicBezTo>
                    <a:pt x="5001" y="15137"/>
                    <a:pt x="5089" y="15190"/>
                    <a:pt x="5095" y="15030"/>
                  </a:cubicBezTo>
                  <a:cubicBezTo>
                    <a:pt x="5103" y="14814"/>
                    <a:pt x="5066" y="14695"/>
                    <a:pt x="4992" y="14695"/>
                  </a:cubicBezTo>
                  <a:close/>
                  <a:moveTo>
                    <a:pt x="4305" y="14703"/>
                  </a:moveTo>
                  <a:cubicBezTo>
                    <a:pt x="4156" y="14700"/>
                    <a:pt x="4076" y="14899"/>
                    <a:pt x="4187" y="15074"/>
                  </a:cubicBezTo>
                  <a:cubicBezTo>
                    <a:pt x="4223" y="15131"/>
                    <a:pt x="4268" y="15178"/>
                    <a:pt x="4288" y="15178"/>
                  </a:cubicBezTo>
                  <a:cubicBezTo>
                    <a:pt x="4457" y="15178"/>
                    <a:pt x="4530" y="14780"/>
                    <a:pt x="4373" y="14718"/>
                  </a:cubicBezTo>
                  <a:cubicBezTo>
                    <a:pt x="4349" y="14708"/>
                    <a:pt x="4327" y="14704"/>
                    <a:pt x="4305" y="14703"/>
                  </a:cubicBezTo>
                  <a:close/>
                  <a:moveTo>
                    <a:pt x="4554" y="15600"/>
                  </a:moveTo>
                  <a:cubicBezTo>
                    <a:pt x="4536" y="15603"/>
                    <a:pt x="4533" y="15672"/>
                    <a:pt x="4551" y="15771"/>
                  </a:cubicBezTo>
                  <a:lnTo>
                    <a:pt x="4573" y="15902"/>
                  </a:lnTo>
                  <a:lnTo>
                    <a:pt x="4586" y="15777"/>
                  </a:lnTo>
                  <a:cubicBezTo>
                    <a:pt x="4593" y="15708"/>
                    <a:pt x="4589" y="15637"/>
                    <a:pt x="4578" y="15620"/>
                  </a:cubicBezTo>
                  <a:cubicBezTo>
                    <a:pt x="4568" y="15605"/>
                    <a:pt x="4561" y="15599"/>
                    <a:pt x="4554" y="15600"/>
                  </a:cubicBezTo>
                  <a:close/>
                  <a:moveTo>
                    <a:pt x="3404" y="15604"/>
                  </a:moveTo>
                  <a:cubicBezTo>
                    <a:pt x="3397" y="15603"/>
                    <a:pt x="3389" y="15609"/>
                    <a:pt x="3380" y="15622"/>
                  </a:cubicBezTo>
                  <a:cubicBezTo>
                    <a:pt x="3368" y="15641"/>
                    <a:pt x="3371" y="15700"/>
                    <a:pt x="3385" y="15753"/>
                  </a:cubicBezTo>
                  <a:cubicBezTo>
                    <a:pt x="3411" y="15845"/>
                    <a:pt x="3413" y="15843"/>
                    <a:pt x="3427" y="15749"/>
                  </a:cubicBezTo>
                  <a:cubicBezTo>
                    <a:pt x="3439" y="15670"/>
                    <a:pt x="3426" y="15608"/>
                    <a:pt x="3404" y="15604"/>
                  </a:cubicBezTo>
                  <a:close/>
                  <a:moveTo>
                    <a:pt x="3129" y="15788"/>
                  </a:moveTo>
                  <a:cubicBezTo>
                    <a:pt x="3060" y="15778"/>
                    <a:pt x="2993" y="15826"/>
                    <a:pt x="2993" y="15906"/>
                  </a:cubicBezTo>
                  <a:cubicBezTo>
                    <a:pt x="2993" y="16009"/>
                    <a:pt x="3049" y="16003"/>
                    <a:pt x="3075" y="15898"/>
                  </a:cubicBezTo>
                  <a:cubicBezTo>
                    <a:pt x="3086" y="15852"/>
                    <a:pt x="3110" y="15829"/>
                    <a:pt x="3129" y="15848"/>
                  </a:cubicBezTo>
                  <a:cubicBezTo>
                    <a:pt x="3194" y="15911"/>
                    <a:pt x="3163" y="16042"/>
                    <a:pt x="3061" y="16133"/>
                  </a:cubicBezTo>
                  <a:cubicBezTo>
                    <a:pt x="3005" y="16183"/>
                    <a:pt x="2960" y="16242"/>
                    <a:pt x="2960" y="16264"/>
                  </a:cubicBezTo>
                  <a:cubicBezTo>
                    <a:pt x="2959" y="16287"/>
                    <a:pt x="3028" y="16305"/>
                    <a:pt x="3112" y="16305"/>
                  </a:cubicBezTo>
                  <a:cubicBezTo>
                    <a:pt x="3268" y="16305"/>
                    <a:pt x="3314" y="16238"/>
                    <a:pt x="3206" y="16172"/>
                  </a:cubicBezTo>
                  <a:cubicBezTo>
                    <a:pt x="3149" y="16137"/>
                    <a:pt x="3149" y="16133"/>
                    <a:pt x="3206" y="16067"/>
                  </a:cubicBezTo>
                  <a:cubicBezTo>
                    <a:pt x="3284" y="15976"/>
                    <a:pt x="3281" y="15892"/>
                    <a:pt x="3196" y="15820"/>
                  </a:cubicBezTo>
                  <a:cubicBezTo>
                    <a:pt x="3175" y="15803"/>
                    <a:pt x="3152" y="15792"/>
                    <a:pt x="3129" y="15788"/>
                  </a:cubicBezTo>
                  <a:close/>
                  <a:moveTo>
                    <a:pt x="4338" y="15801"/>
                  </a:moveTo>
                  <a:cubicBezTo>
                    <a:pt x="4312" y="15817"/>
                    <a:pt x="4297" y="15899"/>
                    <a:pt x="4302" y="15999"/>
                  </a:cubicBezTo>
                  <a:cubicBezTo>
                    <a:pt x="4306" y="16093"/>
                    <a:pt x="4294" y="16200"/>
                    <a:pt x="4276" y="16237"/>
                  </a:cubicBezTo>
                  <a:cubicBezTo>
                    <a:pt x="4252" y="16286"/>
                    <a:pt x="4264" y="16305"/>
                    <a:pt x="4323" y="16305"/>
                  </a:cubicBezTo>
                  <a:cubicBezTo>
                    <a:pt x="4399" y="16305"/>
                    <a:pt x="4404" y="16287"/>
                    <a:pt x="4393" y="16039"/>
                  </a:cubicBezTo>
                  <a:cubicBezTo>
                    <a:pt x="4384" y="15850"/>
                    <a:pt x="4369" y="15783"/>
                    <a:pt x="4338" y="15801"/>
                  </a:cubicBezTo>
                  <a:close/>
                  <a:moveTo>
                    <a:pt x="2769" y="15820"/>
                  </a:moveTo>
                  <a:cubicBezTo>
                    <a:pt x="2735" y="15820"/>
                    <a:pt x="2729" y="15866"/>
                    <a:pt x="2744" y="15982"/>
                  </a:cubicBezTo>
                  <a:cubicBezTo>
                    <a:pt x="2756" y="16077"/>
                    <a:pt x="2746" y="16175"/>
                    <a:pt x="2721" y="16223"/>
                  </a:cubicBezTo>
                  <a:cubicBezTo>
                    <a:pt x="2685" y="16291"/>
                    <a:pt x="2691" y="16305"/>
                    <a:pt x="2759" y="16305"/>
                  </a:cubicBezTo>
                  <a:cubicBezTo>
                    <a:pt x="2834" y="16305"/>
                    <a:pt x="2840" y="16286"/>
                    <a:pt x="2829" y="16063"/>
                  </a:cubicBezTo>
                  <a:cubicBezTo>
                    <a:pt x="2821" y="15903"/>
                    <a:pt x="2800" y="15820"/>
                    <a:pt x="2769" y="15820"/>
                  </a:cubicBezTo>
                  <a:close/>
                  <a:moveTo>
                    <a:pt x="4033" y="15822"/>
                  </a:moveTo>
                  <a:cubicBezTo>
                    <a:pt x="4011" y="15810"/>
                    <a:pt x="3990" y="15872"/>
                    <a:pt x="3986" y="16013"/>
                  </a:cubicBezTo>
                  <a:cubicBezTo>
                    <a:pt x="3984" y="16117"/>
                    <a:pt x="3973" y="16224"/>
                    <a:pt x="3962" y="16253"/>
                  </a:cubicBezTo>
                  <a:cubicBezTo>
                    <a:pt x="3951" y="16281"/>
                    <a:pt x="3978" y="16305"/>
                    <a:pt x="4021" y="16305"/>
                  </a:cubicBezTo>
                  <a:cubicBezTo>
                    <a:pt x="4094" y="16305"/>
                    <a:pt x="4098" y="16285"/>
                    <a:pt x="4087" y="16063"/>
                  </a:cubicBezTo>
                  <a:cubicBezTo>
                    <a:pt x="4080" y="15917"/>
                    <a:pt x="4056" y="15833"/>
                    <a:pt x="4033" y="15822"/>
                  </a:cubicBezTo>
                  <a:close/>
                  <a:moveTo>
                    <a:pt x="3576" y="15875"/>
                  </a:moveTo>
                  <a:cubicBezTo>
                    <a:pt x="3537" y="15875"/>
                    <a:pt x="3540" y="15897"/>
                    <a:pt x="3588" y="15982"/>
                  </a:cubicBezTo>
                  <a:cubicBezTo>
                    <a:pt x="3648" y="16085"/>
                    <a:pt x="3648" y="16093"/>
                    <a:pt x="3588" y="16197"/>
                  </a:cubicBezTo>
                  <a:cubicBezTo>
                    <a:pt x="3555" y="16256"/>
                    <a:pt x="3539" y="16305"/>
                    <a:pt x="3554" y="16305"/>
                  </a:cubicBezTo>
                  <a:cubicBezTo>
                    <a:pt x="3569" y="16305"/>
                    <a:pt x="3600" y="16263"/>
                    <a:pt x="3625" y="16211"/>
                  </a:cubicBezTo>
                  <a:cubicBezTo>
                    <a:pt x="3666" y="16122"/>
                    <a:pt x="3670" y="16122"/>
                    <a:pt x="3692" y="16211"/>
                  </a:cubicBezTo>
                  <a:cubicBezTo>
                    <a:pt x="3705" y="16263"/>
                    <a:pt x="3746" y="16305"/>
                    <a:pt x="3784" y="16305"/>
                  </a:cubicBezTo>
                  <a:cubicBezTo>
                    <a:pt x="3852" y="16305"/>
                    <a:pt x="3853" y="16302"/>
                    <a:pt x="3791" y="16194"/>
                  </a:cubicBezTo>
                  <a:cubicBezTo>
                    <a:pt x="3735" y="16098"/>
                    <a:pt x="3733" y="16069"/>
                    <a:pt x="3774" y="15966"/>
                  </a:cubicBezTo>
                  <a:cubicBezTo>
                    <a:pt x="3816" y="15858"/>
                    <a:pt x="3816" y="15854"/>
                    <a:pt x="3763" y="15924"/>
                  </a:cubicBezTo>
                  <a:cubicBezTo>
                    <a:pt x="3719" y="15981"/>
                    <a:pt x="3696" y="15984"/>
                    <a:pt x="3666" y="15937"/>
                  </a:cubicBezTo>
                  <a:cubicBezTo>
                    <a:pt x="3644" y="15903"/>
                    <a:pt x="3604" y="15875"/>
                    <a:pt x="3576" y="15875"/>
                  </a:cubicBezTo>
                  <a:close/>
                  <a:moveTo>
                    <a:pt x="8069" y="16410"/>
                  </a:moveTo>
                  <a:lnTo>
                    <a:pt x="8131" y="16602"/>
                  </a:lnTo>
                  <a:cubicBezTo>
                    <a:pt x="8165" y="16707"/>
                    <a:pt x="8209" y="16864"/>
                    <a:pt x="8228" y="16950"/>
                  </a:cubicBezTo>
                  <a:cubicBezTo>
                    <a:pt x="8266" y="17125"/>
                    <a:pt x="8334" y="17163"/>
                    <a:pt x="8334" y="17011"/>
                  </a:cubicBezTo>
                  <a:cubicBezTo>
                    <a:pt x="8334" y="16958"/>
                    <a:pt x="8356" y="16868"/>
                    <a:pt x="8382" y="16812"/>
                  </a:cubicBezTo>
                  <a:cubicBezTo>
                    <a:pt x="8428" y="16714"/>
                    <a:pt x="8432" y="16718"/>
                    <a:pt x="8490" y="16908"/>
                  </a:cubicBezTo>
                  <a:cubicBezTo>
                    <a:pt x="8523" y="17018"/>
                    <a:pt x="8561" y="17108"/>
                    <a:pt x="8575" y="17108"/>
                  </a:cubicBezTo>
                  <a:cubicBezTo>
                    <a:pt x="8594" y="17108"/>
                    <a:pt x="8674" y="16823"/>
                    <a:pt x="8674" y="16753"/>
                  </a:cubicBezTo>
                  <a:cubicBezTo>
                    <a:pt x="8674" y="16744"/>
                    <a:pt x="8651" y="16749"/>
                    <a:pt x="8624" y="16765"/>
                  </a:cubicBezTo>
                  <a:cubicBezTo>
                    <a:pt x="8591" y="16785"/>
                    <a:pt x="8559" y="16732"/>
                    <a:pt x="8524" y="16599"/>
                  </a:cubicBezTo>
                  <a:cubicBezTo>
                    <a:pt x="8472" y="16404"/>
                    <a:pt x="8402" y="16385"/>
                    <a:pt x="8402" y="16565"/>
                  </a:cubicBezTo>
                  <a:cubicBezTo>
                    <a:pt x="8402" y="16616"/>
                    <a:pt x="8380" y="16706"/>
                    <a:pt x="8354" y="16763"/>
                  </a:cubicBezTo>
                  <a:cubicBezTo>
                    <a:pt x="8307" y="16863"/>
                    <a:pt x="8304" y="16860"/>
                    <a:pt x="8267" y="16710"/>
                  </a:cubicBezTo>
                  <a:cubicBezTo>
                    <a:pt x="8246" y="16623"/>
                    <a:pt x="8236" y="16521"/>
                    <a:pt x="8246" y="16482"/>
                  </a:cubicBezTo>
                  <a:cubicBezTo>
                    <a:pt x="8258" y="16433"/>
                    <a:pt x="8233" y="16410"/>
                    <a:pt x="8166" y="16410"/>
                  </a:cubicBezTo>
                  <a:lnTo>
                    <a:pt x="8069" y="16410"/>
                  </a:lnTo>
                  <a:close/>
                  <a:moveTo>
                    <a:pt x="8703" y="16410"/>
                  </a:moveTo>
                  <a:cubicBezTo>
                    <a:pt x="8646" y="16410"/>
                    <a:pt x="8636" y="16426"/>
                    <a:pt x="8664" y="16471"/>
                  </a:cubicBezTo>
                  <a:cubicBezTo>
                    <a:pt x="8685" y="16504"/>
                    <a:pt x="8694" y="16571"/>
                    <a:pt x="8683" y="16619"/>
                  </a:cubicBezTo>
                  <a:cubicBezTo>
                    <a:pt x="8657" y="16734"/>
                    <a:pt x="8688" y="16685"/>
                    <a:pt x="8739" y="16533"/>
                  </a:cubicBezTo>
                  <a:cubicBezTo>
                    <a:pt x="8774" y="16425"/>
                    <a:pt x="8771" y="16410"/>
                    <a:pt x="8703" y="16410"/>
                  </a:cubicBezTo>
                  <a:close/>
                  <a:moveTo>
                    <a:pt x="8929" y="16410"/>
                  </a:moveTo>
                  <a:cubicBezTo>
                    <a:pt x="8821" y="16410"/>
                    <a:pt x="8808" y="16423"/>
                    <a:pt x="8843" y="16490"/>
                  </a:cubicBezTo>
                  <a:cubicBezTo>
                    <a:pt x="8868" y="16537"/>
                    <a:pt x="8880" y="16677"/>
                    <a:pt x="8873" y="16838"/>
                  </a:cubicBezTo>
                  <a:cubicBezTo>
                    <a:pt x="8862" y="17078"/>
                    <a:pt x="8868" y="17108"/>
                    <a:pt x="8929" y="17108"/>
                  </a:cubicBezTo>
                  <a:cubicBezTo>
                    <a:pt x="8990" y="17108"/>
                    <a:pt x="8996" y="17078"/>
                    <a:pt x="8985" y="16838"/>
                  </a:cubicBezTo>
                  <a:cubicBezTo>
                    <a:pt x="8978" y="16677"/>
                    <a:pt x="8991" y="16537"/>
                    <a:pt x="9016" y="16490"/>
                  </a:cubicBezTo>
                  <a:cubicBezTo>
                    <a:pt x="9051" y="16423"/>
                    <a:pt x="9037" y="16410"/>
                    <a:pt x="8929" y="16410"/>
                  </a:cubicBezTo>
                  <a:close/>
                  <a:moveTo>
                    <a:pt x="9280" y="16410"/>
                  </a:moveTo>
                  <a:cubicBezTo>
                    <a:pt x="9107" y="16410"/>
                    <a:pt x="9056" y="16965"/>
                    <a:pt x="9218" y="17093"/>
                  </a:cubicBezTo>
                  <a:cubicBezTo>
                    <a:pt x="9329" y="17181"/>
                    <a:pt x="9362" y="17179"/>
                    <a:pt x="9441" y="17079"/>
                  </a:cubicBezTo>
                  <a:cubicBezTo>
                    <a:pt x="9504" y="16999"/>
                    <a:pt x="9503" y="16998"/>
                    <a:pt x="9428" y="17056"/>
                  </a:cubicBezTo>
                  <a:cubicBezTo>
                    <a:pt x="9262" y="17183"/>
                    <a:pt x="9140" y="16746"/>
                    <a:pt x="9275" y="16510"/>
                  </a:cubicBezTo>
                  <a:cubicBezTo>
                    <a:pt x="9323" y="16427"/>
                    <a:pt x="9324" y="16410"/>
                    <a:pt x="9280" y="16410"/>
                  </a:cubicBezTo>
                  <a:close/>
                  <a:moveTo>
                    <a:pt x="9419" y="16426"/>
                  </a:moveTo>
                  <a:cubicBezTo>
                    <a:pt x="9350" y="16418"/>
                    <a:pt x="9349" y="16421"/>
                    <a:pt x="9407" y="16521"/>
                  </a:cubicBezTo>
                  <a:cubicBezTo>
                    <a:pt x="9481" y="16649"/>
                    <a:pt x="9490" y="16650"/>
                    <a:pt x="9490" y="16529"/>
                  </a:cubicBezTo>
                  <a:cubicBezTo>
                    <a:pt x="9490" y="16470"/>
                    <a:pt x="9463" y="16431"/>
                    <a:pt x="9419" y="16426"/>
                  </a:cubicBezTo>
                  <a:close/>
                  <a:moveTo>
                    <a:pt x="8534" y="17537"/>
                  </a:moveTo>
                  <a:cubicBezTo>
                    <a:pt x="8499" y="17537"/>
                    <a:pt x="8494" y="17651"/>
                    <a:pt x="8524" y="17773"/>
                  </a:cubicBezTo>
                  <a:cubicBezTo>
                    <a:pt x="8536" y="17820"/>
                    <a:pt x="8556" y="17847"/>
                    <a:pt x="8570" y="17834"/>
                  </a:cubicBezTo>
                  <a:cubicBezTo>
                    <a:pt x="8605" y="17800"/>
                    <a:pt x="8573" y="17537"/>
                    <a:pt x="8534" y="17537"/>
                  </a:cubicBezTo>
                  <a:close/>
                  <a:moveTo>
                    <a:pt x="9427" y="17551"/>
                  </a:moveTo>
                  <a:cubicBezTo>
                    <a:pt x="9408" y="17560"/>
                    <a:pt x="9386" y="17593"/>
                    <a:pt x="9378" y="17643"/>
                  </a:cubicBezTo>
                  <a:cubicBezTo>
                    <a:pt x="9363" y="17735"/>
                    <a:pt x="9333" y="17753"/>
                    <a:pt x="9187" y="17753"/>
                  </a:cubicBezTo>
                  <a:cubicBezTo>
                    <a:pt x="9035" y="17753"/>
                    <a:pt x="8981" y="17789"/>
                    <a:pt x="9028" y="17863"/>
                  </a:cubicBezTo>
                  <a:cubicBezTo>
                    <a:pt x="9051" y="17899"/>
                    <a:pt x="9314" y="17886"/>
                    <a:pt x="9338" y="17848"/>
                  </a:cubicBezTo>
                  <a:cubicBezTo>
                    <a:pt x="9351" y="17829"/>
                    <a:pt x="9382" y="17826"/>
                    <a:pt x="9408" y="17842"/>
                  </a:cubicBezTo>
                  <a:cubicBezTo>
                    <a:pt x="9440" y="17861"/>
                    <a:pt x="9456" y="17833"/>
                    <a:pt x="9456" y="17758"/>
                  </a:cubicBezTo>
                  <a:cubicBezTo>
                    <a:pt x="9456" y="17696"/>
                    <a:pt x="9457" y="17627"/>
                    <a:pt x="9459" y="17606"/>
                  </a:cubicBezTo>
                  <a:cubicBezTo>
                    <a:pt x="9462" y="17559"/>
                    <a:pt x="9446" y="17543"/>
                    <a:pt x="9427" y="17551"/>
                  </a:cubicBezTo>
                  <a:close/>
                  <a:moveTo>
                    <a:pt x="8286" y="17753"/>
                  </a:moveTo>
                  <a:cubicBezTo>
                    <a:pt x="8173" y="17753"/>
                    <a:pt x="8129" y="17820"/>
                    <a:pt x="8129" y="17997"/>
                  </a:cubicBezTo>
                  <a:cubicBezTo>
                    <a:pt x="8129" y="18039"/>
                    <a:pt x="8145" y="18073"/>
                    <a:pt x="8165" y="18073"/>
                  </a:cubicBezTo>
                  <a:cubicBezTo>
                    <a:pt x="8184" y="18073"/>
                    <a:pt x="8196" y="18032"/>
                    <a:pt x="8190" y="17981"/>
                  </a:cubicBezTo>
                  <a:cubicBezTo>
                    <a:pt x="8183" y="17910"/>
                    <a:pt x="8208" y="17881"/>
                    <a:pt x="8292" y="17868"/>
                  </a:cubicBezTo>
                  <a:cubicBezTo>
                    <a:pt x="8438" y="17846"/>
                    <a:pt x="8433" y="17753"/>
                    <a:pt x="8286" y="17753"/>
                  </a:cubicBezTo>
                  <a:close/>
                  <a:moveTo>
                    <a:pt x="8812" y="17805"/>
                  </a:moveTo>
                  <a:cubicBezTo>
                    <a:pt x="8651" y="17805"/>
                    <a:pt x="8637" y="17814"/>
                    <a:pt x="8677" y="17891"/>
                  </a:cubicBezTo>
                  <a:cubicBezTo>
                    <a:pt x="8740" y="18011"/>
                    <a:pt x="8745" y="18129"/>
                    <a:pt x="8688" y="18164"/>
                  </a:cubicBezTo>
                  <a:cubicBezTo>
                    <a:pt x="8662" y="18180"/>
                    <a:pt x="8639" y="18214"/>
                    <a:pt x="8639" y="18241"/>
                  </a:cubicBezTo>
                  <a:cubicBezTo>
                    <a:pt x="8639" y="18267"/>
                    <a:pt x="8717" y="18288"/>
                    <a:pt x="8811" y="18288"/>
                  </a:cubicBezTo>
                  <a:lnTo>
                    <a:pt x="8982" y="18288"/>
                  </a:lnTo>
                  <a:lnTo>
                    <a:pt x="8926" y="18152"/>
                  </a:lnTo>
                  <a:cubicBezTo>
                    <a:pt x="8873" y="18025"/>
                    <a:pt x="8873" y="18011"/>
                    <a:pt x="8930" y="17912"/>
                  </a:cubicBezTo>
                  <a:cubicBezTo>
                    <a:pt x="8990" y="17808"/>
                    <a:pt x="8988" y="17805"/>
                    <a:pt x="8812" y="17805"/>
                  </a:cubicBezTo>
                  <a:close/>
                  <a:moveTo>
                    <a:pt x="9271" y="17967"/>
                  </a:moveTo>
                  <a:cubicBezTo>
                    <a:pt x="9251" y="17967"/>
                    <a:pt x="9116" y="18370"/>
                    <a:pt x="9116" y="18428"/>
                  </a:cubicBezTo>
                  <a:cubicBezTo>
                    <a:pt x="9116" y="18487"/>
                    <a:pt x="9135" y="18441"/>
                    <a:pt x="9214" y="18194"/>
                  </a:cubicBezTo>
                  <a:cubicBezTo>
                    <a:pt x="9254" y="18069"/>
                    <a:pt x="9280" y="17967"/>
                    <a:pt x="9271" y="17967"/>
                  </a:cubicBezTo>
                  <a:close/>
                  <a:moveTo>
                    <a:pt x="8314" y="18019"/>
                  </a:moveTo>
                  <a:cubicBezTo>
                    <a:pt x="8273" y="18019"/>
                    <a:pt x="8271" y="18042"/>
                    <a:pt x="8302" y="18134"/>
                  </a:cubicBezTo>
                  <a:cubicBezTo>
                    <a:pt x="8333" y="18224"/>
                    <a:pt x="8329" y="18265"/>
                    <a:pt x="8287" y="18331"/>
                  </a:cubicBezTo>
                  <a:cubicBezTo>
                    <a:pt x="8239" y="18407"/>
                    <a:pt x="8233" y="18405"/>
                    <a:pt x="8213" y="18324"/>
                  </a:cubicBezTo>
                  <a:cubicBezTo>
                    <a:pt x="8187" y="18217"/>
                    <a:pt x="8095" y="18203"/>
                    <a:pt x="8095" y="18306"/>
                  </a:cubicBezTo>
                  <a:cubicBezTo>
                    <a:pt x="8095" y="18345"/>
                    <a:pt x="8106" y="18394"/>
                    <a:pt x="8119" y="18414"/>
                  </a:cubicBezTo>
                  <a:cubicBezTo>
                    <a:pt x="8149" y="18462"/>
                    <a:pt x="8307" y="18458"/>
                    <a:pt x="8354" y="18408"/>
                  </a:cubicBezTo>
                  <a:cubicBezTo>
                    <a:pt x="8448" y="18309"/>
                    <a:pt x="8419" y="18019"/>
                    <a:pt x="8314" y="1801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20" name="Rectangle"/>
            <p:cNvSpPr/>
            <p:nvPr/>
          </p:nvSpPr>
          <p:spPr>
            <a:xfrm>
              <a:off x="6161185" y="1255074"/>
              <a:ext cx="1672144" cy="90766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1" name="Rectangle"/>
            <p:cNvSpPr/>
            <p:nvPr/>
          </p:nvSpPr>
          <p:spPr>
            <a:xfrm>
              <a:off x="8323603" y="2979901"/>
              <a:ext cx="1672144" cy="136168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2" name="Rectangle"/>
            <p:cNvSpPr/>
            <p:nvPr/>
          </p:nvSpPr>
          <p:spPr>
            <a:xfrm>
              <a:off x="4129911" y="5300609"/>
              <a:ext cx="1011690" cy="11398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3" name="Rectangle"/>
            <p:cNvSpPr/>
            <p:nvPr/>
          </p:nvSpPr>
          <p:spPr>
            <a:xfrm>
              <a:off x="4106805" y="529274"/>
              <a:ext cx="1057901" cy="11398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" name="Rectangle"/>
            <p:cNvSpPr/>
            <p:nvPr/>
          </p:nvSpPr>
          <p:spPr>
            <a:xfrm>
              <a:off x="802684" y="1255074"/>
              <a:ext cx="2000227" cy="90766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5" name="Rectangle"/>
            <p:cNvSpPr/>
            <p:nvPr/>
          </p:nvSpPr>
          <p:spPr>
            <a:xfrm>
              <a:off x="966726" y="4642096"/>
              <a:ext cx="2000227" cy="90766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" name="Rectangle"/>
            <p:cNvSpPr/>
            <p:nvPr/>
          </p:nvSpPr>
          <p:spPr>
            <a:xfrm>
              <a:off x="6995023" y="552379"/>
              <a:ext cx="1672144" cy="9076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67" r="60" b="0"/>
            <a:stretch>
              <a:fillRect/>
            </a:stretch>
          </p:blipFill>
          <p:spPr>
            <a:xfrm rot="11219515">
              <a:off x="7885825" y="1486874"/>
              <a:ext cx="1539507" cy="1694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590" fill="norm" stroke="1" extrusionOk="0">
                  <a:moveTo>
                    <a:pt x="20470" y="10"/>
                  </a:moveTo>
                  <a:cubicBezTo>
                    <a:pt x="20256" y="70"/>
                    <a:pt x="20053" y="380"/>
                    <a:pt x="20153" y="617"/>
                  </a:cubicBezTo>
                  <a:cubicBezTo>
                    <a:pt x="20221" y="777"/>
                    <a:pt x="20431" y="758"/>
                    <a:pt x="20631" y="576"/>
                  </a:cubicBezTo>
                  <a:cubicBezTo>
                    <a:pt x="20828" y="397"/>
                    <a:pt x="20844" y="173"/>
                    <a:pt x="20675" y="45"/>
                  </a:cubicBezTo>
                  <a:cubicBezTo>
                    <a:pt x="20613" y="-2"/>
                    <a:pt x="20541" y="-10"/>
                    <a:pt x="20470" y="10"/>
                  </a:cubicBezTo>
                  <a:close/>
                  <a:moveTo>
                    <a:pt x="19576" y="192"/>
                  </a:moveTo>
                  <a:cubicBezTo>
                    <a:pt x="19320" y="192"/>
                    <a:pt x="19115" y="387"/>
                    <a:pt x="19115" y="627"/>
                  </a:cubicBezTo>
                  <a:cubicBezTo>
                    <a:pt x="19115" y="796"/>
                    <a:pt x="19146" y="815"/>
                    <a:pt x="19387" y="794"/>
                  </a:cubicBezTo>
                  <a:cubicBezTo>
                    <a:pt x="19842" y="753"/>
                    <a:pt x="20018" y="192"/>
                    <a:pt x="19576" y="192"/>
                  </a:cubicBezTo>
                  <a:close/>
                  <a:moveTo>
                    <a:pt x="21103" y="642"/>
                  </a:moveTo>
                  <a:cubicBezTo>
                    <a:pt x="20851" y="691"/>
                    <a:pt x="20612" y="980"/>
                    <a:pt x="20753" y="1188"/>
                  </a:cubicBezTo>
                  <a:cubicBezTo>
                    <a:pt x="20873" y="1365"/>
                    <a:pt x="21212" y="1269"/>
                    <a:pt x="21353" y="1021"/>
                  </a:cubicBezTo>
                  <a:cubicBezTo>
                    <a:pt x="21482" y="794"/>
                    <a:pt x="21482" y="772"/>
                    <a:pt x="21347" y="682"/>
                  </a:cubicBezTo>
                  <a:cubicBezTo>
                    <a:pt x="21275" y="634"/>
                    <a:pt x="21187" y="625"/>
                    <a:pt x="21103" y="642"/>
                  </a:cubicBezTo>
                  <a:close/>
                  <a:moveTo>
                    <a:pt x="20075" y="1067"/>
                  </a:moveTo>
                  <a:cubicBezTo>
                    <a:pt x="19964" y="1060"/>
                    <a:pt x="19819" y="1071"/>
                    <a:pt x="19626" y="1087"/>
                  </a:cubicBezTo>
                  <a:cubicBezTo>
                    <a:pt x="18960" y="1143"/>
                    <a:pt x="18693" y="1282"/>
                    <a:pt x="18693" y="1577"/>
                  </a:cubicBezTo>
                  <a:cubicBezTo>
                    <a:pt x="18693" y="1690"/>
                    <a:pt x="18800" y="1779"/>
                    <a:pt x="19065" y="1886"/>
                  </a:cubicBezTo>
                  <a:cubicBezTo>
                    <a:pt x="19300" y="1981"/>
                    <a:pt x="19499" y="2130"/>
                    <a:pt x="19609" y="2300"/>
                  </a:cubicBezTo>
                  <a:cubicBezTo>
                    <a:pt x="19792" y="2583"/>
                    <a:pt x="19992" y="2639"/>
                    <a:pt x="20242" y="2472"/>
                  </a:cubicBezTo>
                  <a:cubicBezTo>
                    <a:pt x="20356" y="2397"/>
                    <a:pt x="20392" y="2242"/>
                    <a:pt x="20409" y="1815"/>
                  </a:cubicBezTo>
                  <a:cubicBezTo>
                    <a:pt x="20431" y="1247"/>
                    <a:pt x="20411" y="1086"/>
                    <a:pt x="20075" y="1067"/>
                  </a:cubicBezTo>
                  <a:close/>
                  <a:moveTo>
                    <a:pt x="21147" y="1552"/>
                  </a:moveTo>
                  <a:cubicBezTo>
                    <a:pt x="20902" y="1603"/>
                    <a:pt x="20674" y="1854"/>
                    <a:pt x="20764" y="2068"/>
                  </a:cubicBezTo>
                  <a:cubicBezTo>
                    <a:pt x="20841" y="2251"/>
                    <a:pt x="21117" y="2214"/>
                    <a:pt x="21347" y="1987"/>
                  </a:cubicBezTo>
                  <a:cubicBezTo>
                    <a:pt x="21472" y="1864"/>
                    <a:pt x="21536" y="1788"/>
                    <a:pt x="21542" y="1729"/>
                  </a:cubicBezTo>
                  <a:cubicBezTo>
                    <a:pt x="21547" y="1670"/>
                    <a:pt x="21495" y="1625"/>
                    <a:pt x="21386" y="1572"/>
                  </a:cubicBezTo>
                  <a:cubicBezTo>
                    <a:pt x="21312" y="1536"/>
                    <a:pt x="21229" y="1535"/>
                    <a:pt x="21147" y="1552"/>
                  </a:cubicBezTo>
                  <a:close/>
                  <a:moveTo>
                    <a:pt x="15516" y="2280"/>
                  </a:moveTo>
                  <a:cubicBezTo>
                    <a:pt x="15273" y="2306"/>
                    <a:pt x="15049" y="2590"/>
                    <a:pt x="15127" y="2776"/>
                  </a:cubicBezTo>
                  <a:cubicBezTo>
                    <a:pt x="15201" y="2950"/>
                    <a:pt x="15561" y="2893"/>
                    <a:pt x="15711" y="2685"/>
                  </a:cubicBezTo>
                  <a:cubicBezTo>
                    <a:pt x="15896" y="2427"/>
                    <a:pt x="15809" y="2249"/>
                    <a:pt x="15516" y="2280"/>
                  </a:cubicBezTo>
                  <a:close/>
                  <a:moveTo>
                    <a:pt x="14689" y="2376"/>
                  </a:moveTo>
                  <a:cubicBezTo>
                    <a:pt x="14606" y="2349"/>
                    <a:pt x="14488" y="2368"/>
                    <a:pt x="14356" y="2447"/>
                  </a:cubicBezTo>
                  <a:cubicBezTo>
                    <a:pt x="14157" y="2566"/>
                    <a:pt x="14070" y="2860"/>
                    <a:pt x="14200" y="2978"/>
                  </a:cubicBezTo>
                  <a:cubicBezTo>
                    <a:pt x="14374" y="3137"/>
                    <a:pt x="14816" y="2869"/>
                    <a:pt x="14816" y="2604"/>
                  </a:cubicBezTo>
                  <a:cubicBezTo>
                    <a:pt x="14816" y="2481"/>
                    <a:pt x="14772" y="2404"/>
                    <a:pt x="14689" y="2376"/>
                  </a:cubicBezTo>
                  <a:close/>
                  <a:moveTo>
                    <a:pt x="16238" y="2801"/>
                  </a:moveTo>
                  <a:cubicBezTo>
                    <a:pt x="15871" y="2801"/>
                    <a:pt x="15549" y="3328"/>
                    <a:pt x="15849" y="3438"/>
                  </a:cubicBezTo>
                  <a:cubicBezTo>
                    <a:pt x="16015" y="3499"/>
                    <a:pt x="16034" y="3499"/>
                    <a:pt x="16233" y="3372"/>
                  </a:cubicBezTo>
                  <a:cubicBezTo>
                    <a:pt x="16493" y="3206"/>
                    <a:pt x="16497" y="2801"/>
                    <a:pt x="16238" y="2801"/>
                  </a:cubicBezTo>
                  <a:close/>
                  <a:moveTo>
                    <a:pt x="14966" y="3261"/>
                  </a:moveTo>
                  <a:cubicBezTo>
                    <a:pt x="14410" y="3263"/>
                    <a:pt x="13889" y="3372"/>
                    <a:pt x="13795" y="3504"/>
                  </a:cubicBezTo>
                  <a:cubicBezTo>
                    <a:pt x="13651" y="3705"/>
                    <a:pt x="13770" y="3911"/>
                    <a:pt x="14128" y="4090"/>
                  </a:cubicBezTo>
                  <a:cubicBezTo>
                    <a:pt x="14325" y="4189"/>
                    <a:pt x="14541" y="4372"/>
                    <a:pt x="14611" y="4495"/>
                  </a:cubicBezTo>
                  <a:cubicBezTo>
                    <a:pt x="14705" y="4660"/>
                    <a:pt x="14799" y="4717"/>
                    <a:pt x="14972" y="4717"/>
                  </a:cubicBezTo>
                  <a:cubicBezTo>
                    <a:pt x="15342" y="4717"/>
                    <a:pt x="15411" y="4595"/>
                    <a:pt x="15411" y="3898"/>
                  </a:cubicBezTo>
                  <a:lnTo>
                    <a:pt x="15411" y="3261"/>
                  </a:lnTo>
                  <a:lnTo>
                    <a:pt x="14966" y="3261"/>
                  </a:lnTo>
                  <a:close/>
                  <a:moveTo>
                    <a:pt x="16210" y="3721"/>
                  </a:moveTo>
                  <a:cubicBezTo>
                    <a:pt x="15971" y="3721"/>
                    <a:pt x="15700" y="4032"/>
                    <a:pt x="15777" y="4217"/>
                  </a:cubicBezTo>
                  <a:cubicBezTo>
                    <a:pt x="15856" y="4403"/>
                    <a:pt x="16228" y="4361"/>
                    <a:pt x="16382" y="4146"/>
                  </a:cubicBezTo>
                  <a:cubicBezTo>
                    <a:pt x="16557" y="3904"/>
                    <a:pt x="16483" y="3721"/>
                    <a:pt x="16210" y="3721"/>
                  </a:cubicBezTo>
                  <a:close/>
                  <a:moveTo>
                    <a:pt x="16022" y="7144"/>
                  </a:moveTo>
                  <a:cubicBezTo>
                    <a:pt x="15934" y="7117"/>
                    <a:pt x="15818" y="7136"/>
                    <a:pt x="15694" y="7210"/>
                  </a:cubicBezTo>
                  <a:cubicBezTo>
                    <a:pt x="15506" y="7322"/>
                    <a:pt x="15423" y="7621"/>
                    <a:pt x="15549" y="7736"/>
                  </a:cubicBezTo>
                  <a:cubicBezTo>
                    <a:pt x="15734" y="7904"/>
                    <a:pt x="16166" y="7642"/>
                    <a:pt x="16166" y="7362"/>
                  </a:cubicBezTo>
                  <a:cubicBezTo>
                    <a:pt x="16166" y="7249"/>
                    <a:pt x="16109" y="7172"/>
                    <a:pt x="16022" y="7144"/>
                  </a:cubicBezTo>
                  <a:close/>
                  <a:moveTo>
                    <a:pt x="14944" y="7170"/>
                  </a:moveTo>
                  <a:cubicBezTo>
                    <a:pt x="14691" y="7170"/>
                    <a:pt x="14483" y="7364"/>
                    <a:pt x="14483" y="7599"/>
                  </a:cubicBezTo>
                  <a:cubicBezTo>
                    <a:pt x="14483" y="7755"/>
                    <a:pt x="14524" y="7786"/>
                    <a:pt x="14733" y="7786"/>
                  </a:cubicBezTo>
                  <a:cubicBezTo>
                    <a:pt x="14904" y="7786"/>
                    <a:pt x="15028" y="7727"/>
                    <a:pt x="15116" y="7604"/>
                  </a:cubicBezTo>
                  <a:cubicBezTo>
                    <a:pt x="15280" y="7376"/>
                    <a:pt x="15199" y="7170"/>
                    <a:pt x="14944" y="7170"/>
                  </a:cubicBezTo>
                  <a:close/>
                  <a:moveTo>
                    <a:pt x="10385" y="7266"/>
                  </a:moveTo>
                  <a:cubicBezTo>
                    <a:pt x="10079" y="7226"/>
                    <a:pt x="9768" y="7787"/>
                    <a:pt x="10041" y="7888"/>
                  </a:cubicBezTo>
                  <a:cubicBezTo>
                    <a:pt x="10236" y="7959"/>
                    <a:pt x="10333" y="7939"/>
                    <a:pt x="10479" y="7791"/>
                  </a:cubicBezTo>
                  <a:cubicBezTo>
                    <a:pt x="10675" y="7595"/>
                    <a:pt x="10619" y="7296"/>
                    <a:pt x="10385" y="7266"/>
                  </a:cubicBezTo>
                  <a:close/>
                  <a:moveTo>
                    <a:pt x="9446" y="7417"/>
                  </a:moveTo>
                  <a:cubicBezTo>
                    <a:pt x="9182" y="7383"/>
                    <a:pt x="9008" y="7532"/>
                    <a:pt x="9008" y="7797"/>
                  </a:cubicBezTo>
                  <a:cubicBezTo>
                    <a:pt x="9008" y="7977"/>
                    <a:pt x="9046" y="8014"/>
                    <a:pt x="9208" y="8014"/>
                  </a:cubicBezTo>
                  <a:cubicBezTo>
                    <a:pt x="9634" y="8014"/>
                    <a:pt x="9852" y="7470"/>
                    <a:pt x="9446" y="7417"/>
                  </a:cubicBezTo>
                  <a:close/>
                  <a:moveTo>
                    <a:pt x="16505" y="7786"/>
                  </a:moveTo>
                  <a:cubicBezTo>
                    <a:pt x="16221" y="7786"/>
                    <a:pt x="15961" y="8063"/>
                    <a:pt x="16049" y="8272"/>
                  </a:cubicBezTo>
                  <a:cubicBezTo>
                    <a:pt x="16168" y="8553"/>
                    <a:pt x="16755" y="8276"/>
                    <a:pt x="16755" y="7938"/>
                  </a:cubicBezTo>
                  <a:cubicBezTo>
                    <a:pt x="16755" y="7819"/>
                    <a:pt x="16699" y="7786"/>
                    <a:pt x="16505" y="7786"/>
                  </a:cubicBezTo>
                  <a:close/>
                  <a:moveTo>
                    <a:pt x="11062" y="7817"/>
                  </a:moveTo>
                  <a:cubicBezTo>
                    <a:pt x="10991" y="7818"/>
                    <a:pt x="10903" y="7845"/>
                    <a:pt x="10807" y="7903"/>
                  </a:cubicBezTo>
                  <a:cubicBezTo>
                    <a:pt x="10619" y="8015"/>
                    <a:pt x="10536" y="8308"/>
                    <a:pt x="10663" y="8424"/>
                  </a:cubicBezTo>
                  <a:cubicBezTo>
                    <a:pt x="10778" y="8529"/>
                    <a:pt x="11025" y="8472"/>
                    <a:pt x="11151" y="8307"/>
                  </a:cubicBezTo>
                  <a:cubicBezTo>
                    <a:pt x="11358" y="8039"/>
                    <a:pt x="11278" y="7814"/>
                    <a:pt x="11062" y="7817"/>
                  </a:cubicBezTo>
                  <a:close/>
                  <a:moveTo>
                    <a:pt x="14933" y="8110"/>
                  </a:moveTo>
                  <a:cubicBezTo>
                    <a:pt x="14392" y="8093"/>
                    <a:pt x="14218" y="8114"/>
                    <a:pt x="14111" y="8211"/>
                  </a:cubicBezTo>
                  <a:cubicBezTo>
                    <a:pt x="13869" y="8432"/>
                    <a:pt x="13945" y="8660"/>
                    <a:pt x="14322" y="8853"/>
                  </a:cubicBezTo>
                  <a:cubicBezTo>
                    <a:pt x="14536" y="8963"/>
                    <a:pt x="14712" y="9127"/>
                    <a:pt x="14783" y="9283"/>
                  </a:cubicBezTo>
                  <a:cubicBezTo>
                    <a:pt x="14847" y="9422"/>
                    <a:pt x="14946" y="9548"/>
                    <a:pt x="15005" y="9566"/>
                  </a:cubicBezTo>
                  <a:cubicBezTo>
                    <a:pt x="15152" y="9611"/>
                    <a:pt x="15388" y="9550"/>
                    <a:pt x="15488" y="9440"/>
                  </a:cubicBezTo>
                  <a:cubicBezTo>
                    <a:pt x="15534" y="9390"/>
                    <a:pt x="15580" y="9078"/>
                    <a:pt x="15594" y="8742"/>
                  </a:cubicBezTo>
                  <a:lnTo>
                    <a:pt x="15622" y="8130"/>
                  </a:lnTo>
                  <a:lnTo>
                    <a:pt x="14933" y="8110"/>
                  </a:lnTo>
                  <a:close/>
                  <a:moveTo>
                    <a:pt x="10229" y="8282"/>
                  </a:moveTo>
                  <a:lnTo>
                    <a:pt x="9596" y="8307"/>
                  </a:lnTo>
                  <a:cubicBezTo>
                    <a:pt x="8878" y="8336"/>
                    <a:pt x="8591" y="8466"/>
                    <a:pt x="8591" y="8747"/>
                  </a:cubicBezTo>
                  <a:cubicBezTo>
                    <a:pt x="8591" y="8895"/>
                    <a:pt x="8678" y="8975"/>
                    <a:pt x="8991" y="9121"/>
                  </a:cubicBezTo>
                  <a:cubicBezTo>
                    <a:pt x="9219" y="9228"/>
                    <a:pt x="9448" y="9412"/>
                    <a:pt x="9530" y="9546"/>
                  </a:cubicBezTo>
                  <a:cubicBezTo>
                    <a:pt x="9689" y="9808"/>
                    <a:pt x="9928" y="9851"/>
                    <a:pt x="10141" y="9657"/>
                  </a:cubicBezTo>
                  <a:cubicBezTo>
                    <a:pt x="10248" y="9560"/>
                    <a:pt x="10276" y="9402"/>
                    <a:pt x="10257" y="8909"/>
                  </a:cubicBezTo>
                  <a:lnTo>
                    <a:pt x="10229" y="8282"/>
                  </a:lnTo>
                  <a:close/>
                  <a:moveTo>
                    <a:pt x="16538" y="8676"/>
                  </a:moveTo>
                  <a:cubicBezTo>
                    <a:pt x="16237" y="8571"/>
                    <a:pt x="15812" y="8995"/>
                    <a:pt x="16005" y="9207"/>
                  </a:cubicBezTo>
                  <a:cubicBezTo>
                    <a:pt x="16134" y="9349"/>
                    <a:pt x="16250" y="9350"/>
                    <a:pt x="16482" y="9202"/>
                  </a:cubicBezTo>
                  <a:cubicBezTo>
                    <a:pt x="16698" y="9064"/>
                    <a:pt x="16732" y="8744"/>
                    <a:pt x="16538" y="8676"/>
                  </a:cubicBezTo>
                  <a:close/>
                  <a:moveTo>
                    <a:pt x="11068" y="8712"/>
                  </a:moveTo>
                  <a:cubicBezTo>
                    <a:pt x="10983" y="8712"/>
                    <a:pt x="10886" y="8761"/>
                    <a:pt x="10779" y="8858"/>
                  </a:cubicBezTo>
                  <a:cubicBezTo>
                    <a:pt x="10613" y="9010"/>
                    <a:pt x="10554" y="9245"/>
                    <a:pt x="10663" y="9344"/>
                  </a:cubicBezTo>
                  <a:cubicBezTo>
                    <a:pt x="10772" y="9443"/>
                    <a:pt x="10955" y="9396"/>
                    <a:pt x="11162" y="9207"/>
                  </a:cubicBezTo>
                  <a:cubicBezTo>
                    <a:pt x="11334" y="9051"/>
                    <a:pt x="11359" y="8984"/>
                    <a:pt x="11285" y="8858"/>
                  </a:cubicBezTo>
                  <a:cubicBezTo>
                    <a:pt x="11227" y="8761"/>
                    <a:pt x="11153" y="8712"/>
                    <a:pt x="11068" y="8712"/>
                  </a:cubicBezTo>
                  <a:close/>
                  <a:moveTo>
                    <a:pt x="11501" y="12195"/>
                  </a:moveTo>
                  <a:cubicBezTo>
                    <a:pt x="11427" y="12163"/>
                    <a:pt x="11325" y="12173"/>
                    <a:pt x="11207" y="12231"/>
                  </a:cubicBezTo>
                  <a:cubicBezTo>
                    <a:pt x="11022" y="12321"/>
                    <a:pt x="10893" y="12632"/>
                    <a:pt x="10985" y="12767"/>
                  </a:cubicBezTo>
                  <a:cubicBezTo>
                    <a:pt x="11137" y="12991"/>
                    <a:pt x="11618" y="12722"/>
                    <a:pt x="11618" y="12413"/>
                  </a:cubicBezTo>
                  <a:cubicBezTo>
                    <a:pt x="11618" y="12303"/>
                    <a:pt x="11575" y="12228"/>
                    <a:pt x="11501" y="12195"/>
                  </a:cubicBezTo>
                  <a:close/>
                  <a:moveTo>
                    <a:pt x="10468" y="12246"/>
                  </a:moveTo>
                  <a:cubicBezTo>
                    <a:pt x="10248" y="12217"/>
                    <a:pt x="9935" y="12482"/>
                    <a:pt x="9935" y="12696"/>
                  </a:cubicBezTo>
                  <a:cubicBezTo>
                    <a:pt x="9935" y="12813"/>
                    <a:pt x="9990" y="12848"/>
                    <a:pt x="10174" y="12848"/>
                  </a:cubicBezTo>
                  <a:cubicBezTo>
                    <a:pt x="10626" y="12848"/>
                    <a:pt x="10893" y="12301"/>
                    <a:pt x="10468" y="12246"/>
                  </a:cubicBezTo>
                  <a:close/>
                  <a:moveTo>
                    <a:pt x="6003" y="12706"/>
                  </a:moveTo>
                  <a:cubicBezTo>
                    <a:pt x="5699" y="12738"/>
                    <a:pt x="5473" y="13083"/>
                    <a:pt x="5637" y="13262"/>
                  </a:cubicBezTo>
                  <a:cubicBezTo>
                    <a:pt x="5775" y="13414"/>
                    <a:pt x="5809" y="13411"/>
                    <a:pt x="6042" y="13262"/>
                  </a:cubicBezTo>
                  <a:cubicBezTo>
                    <a:pt x="6165" y="13184"/>
                    <a:pt x="6231" y="13065"/>
                    <a:pt x="6231" y="12913"/>
                  </a:cubicBezTo>
                  <a:cubicBezTo>
                    <a:pt x="6231" y="12707"/>
                    <a:pt x="6208" y="12684"/>
                    <a:pt x="6003" y="12706"/>
                  </a:cubicBezTo>
                  <a:close/>
                  <a:moveTo>
                    <a:pt x="12079" y="12802"/>
                  </a:moveTo>
                  <a:cubicBezTo>
                    <a:pt x="11996" y="12775"/>
                    <a:pt x="11878" y="12799"/>
                    <a:pt x="11745" y="12878"/>
                  </a:cubicBezTo>
                  <a:cubicBezTo>
                    <a:pt x="11547" y="12997"/>
                    <a:pt x="11460" y="13291"/>
                    <a:pt x="11590" y="13409"/>
                  </a:cubicBezTo>
                  <a:cubicBezTo>
                    <a:pt x="11764" y="13568"/>
                    <a:pt x="12206" y="13295"/>
                    <a:pt x="12206" y="13030"/>
                  </a:cubicBezTo>
                  <a:cubicBezTo>
                    <a:pt x="12206" y="12907"/>
                    <a:pt x="12161" y="12830"/>
                    <a:pt x="12079" y="12802"/>
                  </a:cubicBezTo>
                  <a:close/>
                  <a:moveTo>
                    <a:pt x="4920" y="12878"/>
                  </a:moveTo>
                  <a:cubicBezTo>
                    <a:pt x="4705" y="12927"/>
                    <a:pt x="4574" y="13214"/>
                    <a:pt x="4665" y="13429"/>
                  </a:cubicBezTo>
                  <a:cubicBezTo>
                    <a:pt x="4768" y="13675"/>
                    <a:pt x="5304" y="13369"/>
                    <a:pt x="5304" y="13065"/>
                  </a:cubicBezTo>
                  <a:cubicBezTo>
                    <a:pt x="5304" y="12886"/>
                    <a:pt x="5169" y="12821"/>
                    <a:pt x="4920" y="12878"/>
                  </a:cubicBezTo>
                  <a:close/>
                  <a:moveTo>
                    <a:pt x="10463" y="13171"/>
                  </a:moveTo>
                  <a:cubicBezTo>
                    <a:pt x="9860" y="13152"/>
                    <a:pt x="9752" y="13166"/>
                    <a:pt x="9602" y="13303"/>
                  </a:cubicBezTo>
                  <a:cubicBezTo>
                    <a:pt x="9372" y="13512"/>
                    <a:pt x="9385" y="13658"/>
                    <a:pt x="9652" y="13824"/>
                  </a:cubicBezTo>
                  <a:cubicBezTo>
                    <a:pt x="9866" y="13957"/>
                    <a:pt x="10192" y="14239"/>
                    <a:pt x="10474" y="14542"/>
                  </a:cubicBezTo>
                  <a:cubicBezTo>
                    <a:pt x="10641" y="14721"/>
                    <a:pt x="10710" y="14722"/>
                    <a:pt x="10929" y="14552"/>
                  </a:cubicBezTo>
                  <a:cubicBezTo>
                    <a:pt x="11071" y="14441"/>
                    <a:pt x="11107" y="14308"/>
                    <a:pt x="11129" y="13803"/>
                  </a:cubicBezTo>
                  <a:lnTo>
                    <a:pt x="11157" y="13192"/>
                  </a:lnTo>
                  <a:lnTo>
                    <a:pt x="10463" y="13171"/>
                  </a:lnTo>
                  <a:close/>
                  <a:moveTo>
                    <a:pt x="6720" y="13232"/>
                  </a:moveTo>
                  <a:cubicBezTo>
                    <a:pt x="6349" y="13232"/>
                    <a:pt x="6098" y="13617"/>
                    <a:pt x="6331" y="13829"/>
                  </a:cubicBezTo>
                  <a:cubicBezTo>
                    <a:pt x="6470" y="13955"/>
                    <a:pt x="6541" y="13946"/>
                    <a:pt x="6736" y="13768"/>
                  </a:cubicBezTo>
                  <a:cubicBezTo>
                    <a:pt x="6971" y="13554"/>
                    <a:pt x="6960" y="13232"/>
                    <a:pt x="6720" y="13232"/>
                  </a:cubicBezTo>
                  <a:close/>
                  <a:moveTo>
                    <a:pt x="11895" y="13702"/>
                  </a:moveTo>
                  <a:cubicBezTo>
                    <a:pt x="11654" y="13753"/>
                    <a:pt x="11403" y="13999"/>
                    <a:pt x="11484" y="14193"/>
                  </a:cubicBezTo>
                  <a:cubicBezTo>
                    <a:pt x="11546" y="14339"/>
                    <a:pt x="11914" y="14333"/>
                    <a:pt x="12079" y="14183"/>
                  </a:cubicBezTo>
                  <a:cubicBezTo>
                    <a:pt x="12230" y="14045"/>
                    <a:pt x="12249" y="13801"/>
                    <a:pt x="12118" y="13728"/>
                  </a:cubicBezTo>
                  <a:cubicBezTo>
                    <a:pt x="12052" y="13691"/>
                    <a:pt x="11976" y="13685"/>
                    <a:pt x="11895" y="13702"/>
                  </a:cubicBezTo>
                  <a:close/>
                  <a:moveTo>
                    <a:pt x="5559" y="13712"/>
                  </a:moveTo>
                  <a:cubicBezTo>
                    <a:pt x="5157" y="13710"/>
                    <a:pt x="4503" y="13849"/>
                    <a:pt x="4354" y="14011"/>
                  </a:cubicBezTo>
                  <a:cubicBezTo>
                    <a:pt x="4133" y="14251"/>
                    <a:pt x="4205" y="14398"/>
                    <a:pt x="4643" y="14587"/>
                  </a:cubicBezTo>
                  <a:cubicBezTo>
                    <a:pt x="4857" y="14680"/>
                    <a:pt x="5114" y="14862"/>
                    <a:pt x="5215" y="14992"/>
                  </a:cubicBezTo>
                  <a:cubicBezTo>
                    <a:pt x="5417" y="15250"/>
                    <a:pt x="5645" y="15288"/>
                    <a:pt x="5848" y="15103"/>
                  </a:cubicBezTo>
                  <a:cubicBezTo>
                    <a:pt x="6032" y="14935"/>
                    <a:pt x="6031" y="13907"/>
                    <a:pt x="5848" y="13768"/>
                  </a:cubicBezTo>
                  <a:cubicBezTo>
                    <a:pt x="5798" y="13730"/>
                    <a:pt x="5693" y="13713"/>
                    <a:pt x="5559" y="13712"/>
                  </a:cubicBezTo>
                  <a:close/>
                  <a:moveTo>
                    <a:pt x="6736" y="14152"/>
                  </a:moveTo>
                  <a:cubicBezTo>
                    <a:pt x="6471" y="14152"/>
                    <a:pt x="6314" y="14322"/>
                    <a:pt x="6314" y="14607"/>
                  </a:cubicBezTo>
                  <a:cubicBezTo>
                    <a:pt x="6314" y="14724"/>
                    <a:pt x="6369" y="14764"/>
                    <a:pt x="6520" y="14764"/>
                  </a:cubicBezTo>
                  <a:cubicBezTo>
                    <a:pt x="6781" y="14764"/>
                    <a:pt x="6986" y="14578"/>
                    <a:pt x="6986" y="14339"/>
                  </a:cubicBezTo>
                  <a:cubicBezTo>
                    <a:pt x="6986" y="14184"/>
                    <a:pt x="6944" y="14152"/>
                    <a:pt x="6736" y="14152"/>
                  </a:cubicBezTo>
                  <a:close/>
                  <a:moveTo>
                    <a:pt x="6370" y="16913"/>
                  </a:moveTo>
                  <a:cubicBezTo>
                    <a:pt x="6265" y="16907"/>
                    <a:pt x="6153" y="16938"/>
                    <a:pt x="6081" y="17004"/>
                  </a:cubicBezTo>
                  <a:cubicBezTo>
                    <a:pt x="5973" y="17102"/>
                    <a:pt x="5944" y="17465"/>
                    <a:pt x="6037" y="17550"/>
                  </a:cubicBezTo>
                  <a:cubicBezTo>
                    <a:pt x="6248" y="17743"/>
                    <a:pt x="6721" y="17314"/>
                    <a:pt x="6603" y="17034"/>
                  </a:cubicBezTo>
                  <a:cubicBezTo>
                    <a:pt x="6573" y="16963"/>
                    <a:pt x="6475" y="16919"/>
                    <a:pt x="6370" y="16913"/>
                  </a:cubicBezTo>
                  <a:close/>
                  <a:moveTo>
                    <a:pt x="5409" y="17156"/>
                  </a:moveTo>
                  <a:cubicBezTo>
                    <a:pt x="5154" y="17182"/>
                    <a:pt x="4932" y="17498"/>
                    <a:pt x="5020" y="17707"/>
                  </a:cubicBezTo>
                  <a:cubicBezTo>
                    <a:pt x="5150" y="18016"/>
                    <a:pt x="5642" y="17745"/>
                    <a:pt x="5642" y="17363"/>
                  </a:cubicBezTo>
                  <a:cubicBezTo>
                    <a:pt x="5642" y="17158"/>
                    <a:pt x="5615" y="17134"/>
                    <a:pt x="5409" y="17156"/>
                  </a:cubicBezTo>
                  <a:close/>
                  <a:moveTo>
                    <a:pt x="7097" y="17383"/>
                  </a:moveTo>
                  <a:cubicBezTo>
                    <a:pt x="6793" y="17415"/>
                    <a:pt x="6567" y="17760"/>
                    <a:pt x="6731" y="17939"/>
                  </a:cubicBezTo>
                  <a:cubicBezTo>
                    <a:pt x="6792" y="18007"/>
                    <a:pt x="6892" y="18061"/>
                    <a:pt x="6953" y="18061"/>
                  </a:cubicBezTo>
                  <a:cubicBezTo>
                    <a:pt x="7108" y="18061"/>
                    <a:pt x="7325" y="17756"/>
                    <a:pt x="7325" y="17540"/>
                  </a:cubicBezTo>
                  <a:cubicBezTo>
                    <a:pt x="7325" y="17390"/>
                    <a:pt x="7289" y="17363"/>
                    <a:pt x="7097" y="17383"/>
                  </a:cubicBezTo>
                  <a:close/>
                  <a:moveTo>
                    <a:pt x="6148" y="17919"/>
                  </a:moveTo>
                  <a:cubicBezTo>
                    <a:pt x="6068" y="17920"/>
                    <a:pt x="5968" y="17942"/>
                    <a:pt x="5842" y="17980"/>
                  </a:cubicBezTo>
                  <a:cubicBezTo>
                    <a:pt x="5708" y="18020"/>
                    <a:pt x="5443" y="18093"/>
                    <a:pt x="5254" y="18137"/>
                  </a:cubicBezTo>
                  <a:cubicBezTo>
                    <a:pt x="5018" y="18191"/>
                    <a:pt x="4880" y="18274"/>
                    <a:pt x="4815" y="18405"/>
                  </a:cubicBezTo>
                  <a:cubicBezTo>
                    <a:pt x="4676" y="18683"/>
                    <a:pt x="4764" y="18801"/>
                    <a:pt x="5192" y="18910"/>
                  </a:cubicBezTo>
                  <a:cubicBezTo>
                    <a:pt x="5433" y="18971"/>
                    <a:pt x="5636" y="19086"/>
                    <a:pt x="5748" y="19224"/>
                  </a:cubicBezTo>
                  <a:cubicBezTo>
                    <a:pt x="5948" y="19470"/>
                    <a:pt x="6231" y="19507"/>
                    <a:pt x="6442" y="19315"/>
                  </a:cubicBezTo>
                  <a:cubicBezTo>
                    <a:pt x="6556" y="19211"/>
                    <a:pt x="6568" y="19105"/>
                    <a:pt x="6520" y="18723"/>
                  </a:cubicBezTo>
                  <a:cubicBezTo>
                    <a:pt x="6442" y="18113"/>
                    <a:pt x="6385" y="17916"/>
                    <a:pt x="6148" y="17919"/>
                  </a:cubicBezTo>
                  <a:close/>
                  <a:moveTo>
                    <a:pt x="7203" y="18253"/>
                  </a:moveTo>
                  <a:cubicBezTo>
                    <a:pt x="6979" y="18342"/>
                    <a:pt x="6744" y="18656"/>
                    <a:pt x="6858" y="18824"/>
                  </a:cubicBezTo>
                  <a:cubicBezTo>
                    <a:pt x="6933" y="18934"/>
                    <a:pt x="7267" y="18928"/>
                    <a:pt x="7392" y="18814"/>
                  </a:cubicBezTo>
                  <a:cubicBezTo>
                    <a:pt x="7514" y="18702"/>
                    <a:pt x="7526" y="18319"/>
                    <a:pt x="7408" y="18253"/>
                  </a:cubicBezTo>
                  <a:cubicBezTo>
                    <a:pt x="7349" y="18219"/>
                    <a:pt x="7277" y="18223"/>
                    <a:pt x="7203" y="18253"/>
                  </a:cubicBezTo>
                  <a:close/>
                  <a:moveTo>
                    <a:pt x="1616" y="18460"/>
                  </a:moveTo>
                  <a:cubicBezTo>
                    <a:pt x="1509" y="18446"/>
                    <a:pt x="1372" y="18469"/>
                    <a:pt x="1311" y="18516"/>
                  </a:cubicBezTo>
                  <a:cubicBezTo>
                    <a:pt x="1160" y="18630"/>
                    <a:pt x="1091" y="18986"/>
                    <a:pt x="1188" y="19153"/>
                  </a:cubicBezTo>
                  <a:cubicBezTo>
                    <a:pt x="1232" y="19227"/>
                    <a:pt x="1359" y="19289"/>
                    <a:pt x="1472" y="19289"/>
                  </a:cubicBezTo>
                  <a:cubicBezTo>
                    <a:pt x="1880" y="19289"/>
                    <a:pt x="2015" y="18512"/>
                    <a:pt x="1616" y="18460"/>
                  </a:cubicBezTo>
                  <a:close/>
                  <a:moveTo>
                    <a:pt x="2560" y="18753"/>
                  </a:moveTo>
                  <a:cubicBezTo>
                    <a:pt x="2222" y="18753"/>
                    <a:pt x="1961" y="19356"/>
                    <a:pt x="2205" y="19578"/>
                  </a:cubicBezTo>
                  <a:cubicBezTo>
                    <a:pt x="2450" y="19801"/>
                    <a:pt x="2741" y="19638"/>
                    <a:pt x="2832" y="19224"/>
                  </a:cubicBezTo>
                  <a:cubicBezTo>
                    <a:pt x="2889" y="18967"/>
                    <a:pt x="2765" y="18753"/>
                    <a:pt x="2560" y="18753"/>
                  </a:cubicBezTo>
                  <a:close/>
                  <a:moveTo>
                    <a:pt x="483" y="18956"/>
                  </a:moveTo>
                  <a:cubicBezTo>
                    <a:pt x="423" y="18979"/>
                    <a:pt x="355" y="19035"/>
                    <a:pt x="250" y="19138"/>
                  </a:cubicBezTo>
                  <a:cubicBezTo>
                    <a:pt x="-37" y="19417"/>
                    <a:pt x="-53" y="19491"/>
                    <a:pt x="139" y="19684"/>
                  </a:cubicBezTo>
                  <a:cubicBezTo>
                    <a:pt x="216" y="19761"/>
                    <a:pt x="335" y="19825"/>
                    <a:pt x="405" y="19825"/>
                  </a:cubicBezTo>
                  <a:cubicBezTo>
                    <a:pt x="805" y="19825"/>
                    <a:pt x="1019" y="19150"/>
                    <a:pt x="672" y="18981"/>
                  </a:cubicBezTo>
                  <a:cubicBezTo>
                    <a:pt x="599" y="18945"/>
                    <a:pt x="544" y="18933"/>
                    <a:pt x="483" y="18956"/>
                  </a:cubicBezTo>
                  <a:close/>
                  <a:moveTo>
                    <a:pt x="1705" y="19709"/>
                  </a:moveTo>
                  <a:cubicBezTo>
                    <a:pt x="1541" y="19675"/>
                    <a:pt x="1307" y="19773"/>
                    <a:pt x="900" y="19977"/>
                  </a:cubicBezTo>
                  <a:cubicBezTo>
                    <a:pt x="122" y="20366"/>
                    <a:pt x="0" y="20520"/>
                    <a:pt x="0" y="21125"/>
                  </a:cubicBezTo>
                  <a:lnTo>
                    <a:pt x="0" y="21590"/>
                  </a:lnTo>
                  <a:lnTo>
                    <a:pt x="994" y="21590"/>
                  </a:lnTo>
                  <a:cubicBezTo>
                    <a:pt x="1941" y="21590"/>
                    <a:pt x="1999" y="21581"/>
                    <a:pt x="2183" y="21403"/>
                  </a:cubicBezTo>
                  <a:cubicBezTo>
                    <a:pt x="2410" y="21183"/>
                    <a:pt x="2396" y="20965"/>
                    <a:pt x="2094" y="20225"/>
                  </a:cubicBezTo>
                  <a:cubicBezTo>
                    <a:pt x="1964" y="19909"/>
                    <a:pt x="1869" y="19743"/>
                    <a:pt x="1705" y="19709"/>
                  </a:cubicBezTo>
                  <a:close/>
                  <a:moveTo>
                    <a:pt x="2999" y="19750"/>
                  </a:moveTo>
                  <a:cubicBezTo>
                    <a:pt x="2716" y="19750"/>
                    <a:pt x="2469" y="20327"/>
                    <a:pt x="2643" y="20584"/>
                  </a:cubicBezTo>
                  <a:cubicBezTo>
                    <a:pt x="2803" y="20819"/>
                    <a:pt x="3222" y="20582"/>
                    <a:pt x="3327" y="20200"/>
                  </a:cubicBezTo>
                  <a:cubicBezTo>
                    <a:pt x="3384" y="19990"/>
                    <a:pt x="3209" y="19750"/>
                    <a:pt x="2999" y="1975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28" name="Screenshot 2020-01-16 at 15.07.20.png" descr="Screenshot 2020-01-16 at 15.07.20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928156" y="286204"/>
              <a:ext cx="1158495" cy="1139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67" r="60" b="0"/>
            <a:stretch>
              <a:fillRect/>
            </a:stretch>
          </p:blipFill>
          <p:spPr>
            <a:xfrm rot="13491603">
              <a:off x="6073836" y="2584340"/>
              <a:ext cx="1539506" cy="1694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590" fill="norm" stroke="1" extrusionOk="0">
                  <a:moveTo>
                    <a:pt x="20470" y="10"/>
                  </a:moveTo>
                  <a:cubicBezTo>
                    <a:pt x="20256" y="70"/>
                    <a:pt x="20053" y="380"/>
                    <a:pt x="20153" y="617"/>
                  </a:cubicBezTo>
                  <a:cubicBezTo>
                    <a:pt x="20221" y="777"/>
                    <a:pt x="20431" y="758"/>
                    <a:pt x="20631" y="576"/>
                  </a:cubicBezTo>
                  <a:cubicBezTo>
                    <a:pt x="20828" y="397"/>
                    <a:pt x="20844" y="173"/>
                    <a:pt x="20675" y="45"/>
                  </a:cubicBezTo>
                  <a:cubicBezTo>
                    <a:pt x="20613" y="-2"/>
                    <a:pt x="20541" y="-10"/>
                    <a:pt x="20470" y="10"/>
                  </a:cubicBezTo>
                  <a:close/>
                  <a:moveTo>
                    <a:pt x="19576" y="192"/>
                  </a:moveTo>
                  <a:cubicBezTo>
                    <a:pt x="19320" y="192"/>
                    <a:pt x="19115" y="387"/>
                    <a:pt x="19115" y="627"/>
                  </a:cubicBezTo>
                  <a:cubicBezTo>
                    <a:pt x="19115" y="796"/>
                    <a:pt x="19146" y="815"/>
                    <a:pt x="19387" y="794"/>
                  </a:cubicBezTo>
                  <a:cubicBezTo>
                    <a:pt x="19842" y="753"/>
                    <a:pt x="20018" y="192"/>
                    <a:pt x="19576" y="192"/>
                  </a:cubicBezTo>
                  <a:close/>
                  <a:moveTo>
                    <a:pt x="21103" y="642"/>
                  </a:moveTo>
                  <a:cubicBezTo>
                    <a:pt x="20851" y="691"/>
                    <a:pt x="20612" y="980"/>
                    <a:pt x="20753" y="1188"/>
                  </a:cubicBezTo>
                  <a:cubicBezTo>
                    <a:pt x="20873" y="1365"/>
                    <a:pt x="21212" y="1269"/>
                    <a:pt x="21353" y="1021"/>
                  </a:cubicBezTo>
                  <a:cubicBezTo>
                    <a:pt x="21482" y="794"/>
                    <a:pt x="21482" y="772"/>
                    <a:pt x="21347" y="682"/>
                  </a:cubicBezTo>
                  <a:cubicBezTo>
                    <a:pt x="21275" y="634"/>
                    <a:pt x="21187" y="625"/>
                    <a:pt x="21103" y="642"/>
                  </a:cubicBezTo>
                  <a:close/>
                  <a:moveTo>
                    <a:pt x="20075" y="1067"/>
                  </a:moveTo>
                  <a:cubicBezTo>
                    <a:pt x="19964" y="1060"/>
                    <a:pt x="19819" y="1071"/>
                    <a:pt x="19626" y="1087"/>
                  </a:cubicBezTo>
                  <a:cubicBezTo>
                    <a:pt x="18960" y="1143"/>
                    <a:pt x="18693" y="1282"/>
                    <a:pt x="18693" y="1577"/>
                  </a:cubicBezTo>
                  <a:cubicBezTo>
                    <a:pt x="18693" y="1690"/>
                    <a:pt x="18800" y="1779"/>
                    <a:pt x="19065" y="1886"/>
                  </a:cubicBezTo>
                  <a:cubicBezTo>
                    <a:pt x="19300" y="1981"/>
                    <a:pt x="19499" y="2130"/>
                    <a:pt x="19609" y="2300"/>
                  </a:cubicBezTo>
                  <a:cubicBezTo>
                    <a:pt x="19792" y="2583"/>
                    <a:pt x="19992" y="2639"/>
                    <a:pt x="20242" y="2472"/>
                  </a:cubicBezTo>
                  <a:cubicBezTo>
                    <a:pt x="20356" y="2397"/>
                    <a:pt x="20392" y="2242"/>
                    <a:pt x="20409" y="1815"/>
                  </a:cubicBezTo>
                  <a:cubicBezTo>
                    <a:pt x="20431" y="1247"/>
                    <a:pt x="20411" y="1086"/>
                    <a:pt x="20075" y="1067"/>
                  </a:cubicBezTo>
                  <a:close/>
                  <a:moveTo>
                    <a:pt x="21147" y="1552"/>
                  </a:moveTo>
                  <a:cubicBezTo>
                    <a:pt x="20902" y="1603"/>
                    <a:pt x="20674" y="1854"/>
                    <a:pt x="20764" y="2068"/>
                  </a:cubicBezTo>
                  <a:cubicBezTo>
                    <a:pt x="20841" y="2251"/>
                    <a:pt x="21117" y="2214"/>
                    <a:pt x="21347" y="1987"/>
                  </a:cubicBezTo>
                  <a:cubicBezTo>
                    <a:pt x="21472" y="1864"/>
                    <a:pt x="21536" y="1788"/>
                    <a:pt x="21542" y="1729"/>
                  </a:cubicBezTo>
                  <a:cubicBezTo>
                    <a:pt x="21547" y="1670"/>
                    <a:pt x="21495" y="1625"/>
                    <a:pt x="21386" y="1572"/>
                  </a:cubicBezTo>
                  <a:cubicBezTo>
                    <a:pt x="21312" y="1536"/>
                    <a:pt x="21229" y="1535"/>
                    <a:pt x="21147" y="1552"/>
                  </a:cubicBezTo>
                  <a:close/>
                  <a:moveTo>
                    <a:pt x="15516" y="2280"/>
                  </a:moveTo>
                  <a:cubicBezTo>
                    <a:pt x="15273" y="2306"/>
                    <a:pt x="15049" y="2590"/>
                    <a:pt x="15127" y="2776"/>
                  </a:cubicBezTo>
                  <a:cubicBezTo>
                    <a:pt x="15201" y="2950"/>
                    <a:pt x="15561" y="2893"/>
                    <a:pt x="15711" y="2685"/>
                  </a:cubicBezTo>
                  <a:cubicBezTo>
                    <a:pt x="15896" y="2427"/>
                    <a:pt x="15809" y="2249"/>
                    <a:pt x="15516" y="2280"/>
                  </a:cubicBezTo>
                  <a:close/>
                  <a:moveTo>
                    <a:pt x="14689" y="2376"/>
                  </a:moveTo>
                  <a:cubicBezTo>
                    <a:pt x="14606" y="2349"/>
                    <a:pt x="14488" y="2368"/>
                    <a:pt x="14356" y="2447"/>
                  </a:cubicBezTo>
                  <a:cubicBezTo>
                    <a:pt x="14157" y="2566"/>
                    <a:pt x="14070" y="2860"/>
                    <a:pt x="14200" y="2978"/>
                  </a:cubicBezTo>
                  <a:cubicBezTo>
                    <a:pt x="14374" y="3137"/>
                    <a:pt x="14816" y="2869"/>
                    <a:pt x="14816" y="2604"/>
                  </a:cubicBezTo>
                  <a:cubicBezTo>
                    <a:pt x="14816" y="2481"/>
                    <a:pt x="14772" y="2404"/>
                    <a:pt x="14689" y="2376"/>
                  </a:cubicBezTo>
                  <a:close/>
                  <a:moveTo>
                    <a:pt x="16238" y="2801"/>
                  </a:moveTo>
                  <a:cubicBezTo>
                    <a:pt x="15871" y="2801"/>
                    <a:pt x="15549" y="3328"/>
                    <a:pt x="15849" y="3438"/>
                  </a:cubicBezTo>
                  <a:cubicBezTo>
                    <a:pt x="16015" y="3499"/>
                    <a:pt x="16034" y="3499"/>
                    <a:pt x="16233" y="3372"/>
                  </a:cubicBezTo>
                  <a:cubicBezTo>
                    <a:pt x="16493" y="3206"/>
                    <a:pt x="16497" y="2801"/>
                    <a:pt x="16238" y="2801"/>
                  </a:cubicBezTo>
                  <a:close/>
                  <a:moveTo>
                    <a:pt x="14966" y="3261"/>
                  </a:moveTo>
                  <a:cubicBezTo>
                    <a:pt x="14410" y="3263"/>
                    <a:pt x="13889" y="3372"/>
                    <a:pt x="13795" y="3504"/>
                  </a:cubicBezTo>
                  <a:cubicBezTo>
                    <a:pt x="13651" y="3705"/>
                    <a:pt x="13770" y="3911"/>
                    <a:pt x="14128" y="4090"/>
                  </a:cubicBezTo>
                  <a:cubicBezTo>
                    <a:pt x="14325" y="4189"/>
                    <a:pt x="14541" y="4372"/>
                    <a:pt x="14611" y="4495"/>
                  </a:cubicBezTo>
                  <a:cubicBezTo>
                    <a:pt x="14705" y="4660"/>
                    <a:pt x="14799" y="4717"/>
                    <a:pt x="14972" y="4717"/>
                  </a:cubicBezTo>
                  <a:cubicBezTo>
                    <a:pt x="15342" y="4717"/>
                    <a:pt x="15411" y="4595"/>
                    <a:pt x="15411" y="3898"/>
                  </a:cubicBezTo>
                  <a:lnTo>
                    <a:pt x="15411" y="3261"/>
                  </a:lnTo>
                  <a:lnTo>
                    <a:pt x="14966" y="3261"/>
                  </a:lnTo>
                  <a:close/>
                  <a:moveTo>
                    <a:pt x="16210" y="3721"/>
                  </a:moveTo>
                  <a:cubicBezTo>
                    <a:pt x="15971" y="3721"/>
                    <a:pt x="15700" y="4032"/>
                    <a:pt x="15777" y="4217"/>
                  </a:cubicBezTo>
                  <a:cubicBezTo>
                    <a:pt x="15856" y="4403"/>
                    <a:pt x="16228" y="4361"/>
                    <a:pt x="16382" y="4146"/>
                  </a:cubicBezTo>
                  <a:cubicBezTo>
                    <a:pt x="16557" y="3904"/>
                    <a:pt x="16483" y="3721"/>
                    <a:pt x="16210" y="3721"/>
                  </a:cubicBezTo>
                  <a:close/>
                  <a:moveTo>
                    <a:pt x="16022" y="7144"/>
                  </a:moveTo>
                  <a:cubicBezTo>
                    <a:pt x="15934" y="7117"/>
                    <a:pt x="15818" y="7136"/>
                    <a:pt x="15694" y="7210"/>
                  </a:cubicBezTo>
                  <a:cubicBezTo>
                    <a:pt x="15506" y="7322"/>
                    <a:pt x="15423" y="7621"/>
                    <a:pt x="15549" y="7736"/>
                  </a:cubicBezTo>
                  <a:cubicBezTo>
                    <a:pt x="15734" y="7904"/>
                    <a:pt x="16166" y="7642"/>
                    <a:pt x="16166" y="7362"/>
                  </a:cubicBezTo>
                  <a:cubicBezTo>
                    <a:pt x="16166" y="7249"/>
                    <a:pt x="16109" y="7172"/>
                    <a:pt x="16022" y="7144"/>
                  </a:cubicBezTo>
                  <a:close/>
                  <a:moveTo>
                    <a:pt x="14944" y="7170"/>
                  </a:moveTo>
                  <a:cubicBezTo>
                    <a:pt x="14691" y="7170"/>
                    <a:pt x="14483" y="7364"/>
                    <a:pt x="14483" y="7599"/>
                  </a:cubicBezTo>
                  <a:cubicBezTo>
                    <a:pt x="14483" y="7755"/>
                    <a:pt x="14524" y="7786"/>
                    <a:pt x="14733" y="7786"/>
                  </a:cubicBezTo>
                  <a:cubicBezTo>
                    <a:pt x="14904" y="7786"/>
                    <a:pt x="15028" y="7727"/>
                    <a:pt x="15116" y="7604"/>
                  </a:cubicBezTo>
                  <a:cubicBezTo>
                    <a:pt x="15280" y="7376"/>
                    <a:pt x="15199" y="7170"/>
                    <a:pt x="14944" y="7170"/>
                  </a:cubicBezTo>
                  <a:close/>
                  <a:moveTo>
                    <a:pt x="10385" y="7266"/>
                  </a:moveTo>
                  <a:cubicBezTo>
                    <a:pt x="10079" y="7226"/>
                    <a:pt x="9768" y="7787"/>
                    <a:pt x="10041" y="7888"/>
                  </a:cubicBezTo>
                  <a:cubicBezTo>
                    <a:pt x="10236" y="7959"/>
                    <a:pt x="10333" y="7939"/>
                    <a:pt x="10479" y="7791"/>
                  </a:cubicBezTo>
                  <a:cubicBezTo>
                    <a:pt x="10675" y="7595"/>
                    <a:pt x="10619" y="7296"/>
                    <a:pt x="10385" y="7266"/>
                  </a:cubicBezTo>
                  <a:close/>
                  <a:moveTo>
                    <a:pt x="9446" y="7417"/>
                  </a:moveTo>
                  <a:cubicBezTo>
                    <a:pt x="9182" y="7383"/>
                    <a:pt x="9008" y="7532"/>
                    <a:pt x="9008" y="7797"/>
                  </a:cubicBezTo>
                  <a:cubicBezTo>
                    <a:pt x="9008" y="7977"/>
                    <a:pt x="9046" y="8014"/>
                    <a:pt x="9208" y="8014"/>
                  </a:cubicBezTo>
                  <a:cubicBezTo>
                    <a:pt x="9634" y="8014"/>
                    <a:pt x="9852" y="7470"/>
                    <a:pt x="9446" y="7417"/>
                  </a:cubicBezTo>
                  <a:close/>
                  <a:moveTo>
                    <a:pt x="16505" y="7786"/>
                  </a:moveTo>
                  <a:cubicBezTo>
                    <a:pt x="16221" y="7786"/>
                    <a:pt x="15961" y="8063"/>
                    <a:pt x="16049" y="8272"/>
                  </a:cubicBezTo>
                  <a:cubicBezTo>
                    <a:pt x="16168" y="8553"/>
                    <a:pt x="16755" y="8276"/>
                    <a:pt x="16755" y="7938"/>
                  </a:cubicBezTo>
                  <a:cubicBezTo>
                    <a:pt x="16755" y="7819"/>
                    <a:pt x="16699" y="7786"/>
                    <a:pt x="16505" y="7786"/>
                  </a:cubicBezTo>
                  <a:close/>
                  <a:moveTo>
                    <a:pt x="11062" y="7817"/>
                  </a:moveTo>
                  <a:cubicBezTo>
                    <a:pt x="10991" y="7818"/>
                    <a:pt x="10903" y="7845"/>
                    <a:pt x="10807" y="7903"/>
                  </a:cubicBezTo>
                  <a:cubicBezTo>
                    <a:pt x="10619" y="8015"/>
                    <a:pt x="10536" y="8308"/>
                    <a:pt x="10663" y="8424"/>
                  </a:cubicBezTo>
                  <a:cubicBezTo>
                    <a:pt x="10778" y="8529"/>
                    <a:pt x="11025" y="8472"/>
                    <a:pt x="11151" y="8307"/>
                  </a:cubicBezTo>
                  <a:cubicBezTo>
                    <a:pt x="11358" y="8039"/>
                    <a:pt x="11278" y="7814"/>
                    <a:pt x="11062" y="7817"/>
                  </a:cubicBezTo>
                  <a:close/>
                  <a:moveTo>
                    <a:pt x="14933" y="8110"/>
                  </a:moveTo>
                  <a:cubicBezTo>
                    <a:pt x="14392" y="8093"/>
                    <a:pt x="14218" y="8114"/>
                    <a:pt x="14111" y="8211"/>
                  </a:cubicBezTo>
                  <a:cubicBezTo>
                    <a:pt x="13869" y="8432"/>
                    <a:pt x="13945" y="8660"/>
                    <a:pt x="14322" y="8853"/>
                  </a:cubicBezTo>
                  <a:cubicBezTo>
                    <a:pt x="14536" y="8963"/>
                    <a:pt x="14712" y="9127"/>
                    <a:pt x="14783" y="9283"/>
                  </a:cubicBezTo>
                  <a:cubicBezTo>
                    <a:pt x="14847" y="9422"/>
                    <a:pt x="14946" y="9548"/>
                    <a:pt x="15005" y="9566"/>
                  </a:cubicBezTo>
                  <a:cubicBezTo>
                    <a:pt x="15152" y="9611"/>
                    <a:pt x="15388" y="9550"/>
                    <a:pt x="15488" y="9440"/>
                  </a:cubicBezTo>
                  <a:cubicBezTo>
                    <a:pt x="15534" y="9390"/>
                    <a:pt x="15580" y="9078"/>
                    <a:pt x="15594" y="8742"/>
                  </a:cubicBezTo>
                  <a:lnTo>
                    <a:pt x="15622" y="8130"/>
                  </a:lnTo>
                  <a:lnTo>
                    <a:pt x="14933" y="8110"/>
                  </a:lnTo>
                  <a:close/>
                  <a:moveTo>
                    <a:pt x="10229" y="8282"/>
                  </a:moveTo>
                  <a:lnTo>
                    <a:pt x="9596" y="8307"/>
                  </a:lnTo>
                  <a:cubicBezTo>
                    <a:pt x="8878" y="8336"/>
                    <a:pt x="8591" y="8466"/>
                    <a:pt x="8591" y="8747"/>
                  </a:cubicBezTo>
                  <a:cubicBezTo>
                    <a:pt x="8591" y="8895"/>
                    <a:pt x="8678" y="8975"/>
                    <a:pt x="8991" y="9121"/>
                  </a:cubicBezTo>
                  <a:cubicBezTo>
                    <a:pt x="9219" y="9228"/>
                    <a:pt x="9448" y="9412"/>
                    <a:pt x="9530" y="9546"/>
                  </a:cubicBezTo>
                  <a:cubicBezTo>
                    <a:pt x="9689" y="9808"/>
                    <a:pt x="9928" y="9851"/>
                    <a:pt x="10141" y="9657"/>
                  </a:cubicBezTo>
                  <a:cubicBezTo>
                    <a:pt x="10248" y="9560"/>
                    <a:pt x="10276" y="9402"/>
                    <a:pt x="10257" y="8909"/>
                  </a:cubicBezTo>
                  <a:lnTo>
                    <a:pt x="10229" y="8282"/>
                  </a:lnTo>
                  <a:close/>
                  <a:moveTo>
                    <a:pt x="16538" y="8676"/>
                  </a:moveTo>
                  <a:cubicBezTo>
                    <a:pt x="16237" y="8571"/>
                    <a:pt x="15812" y="8995"/>
                    <a:pt x="16005" y="9207"/>
                  </a:cubicBezTo>
                  <a:cubicBezTo>
                    <a:pt x="16134" y="9349"/>
                    <a:pt x="16250" y="9350"/>
                    <a:pt x="16482" y="9202"/>
                  </a:cubicBezTo>
                  <a:cubicBezTo>
                    <a:pt x="16698" y="9064"/>
                    <a:pt x="16732" y="8744"/>
                    <a:pt x="16538" y="8676"/>
                  </a:cubicBezTo>
                  <a:close/>
                  <a:moveTo>
                    <a:pt x="11068" y="8712"/>
                  </a:moveTo>
                  <a:cubicBezTo>
                    <a:pt x="10983" y="8712"/>
                    <a:pt x="10886" y="8761"/>
                    <a:pt x="10779" y="8858"/>
                  </a:cubicBezTo>
                  <a:cubicBezTo>
                    <a:pt x="10613" y="9010"/>
                    <a:pt x="10554" y="9245"/>
                    <a:pt x="10663" y="9344"/>
                  </a:cubicBezTo>
                  <a:cubicBezTo>
                    <a:pt x="10772" y="9443"/>
                    <a:pt x="10955" y="9396"/>
                    <a:pt x="11162" y="9207"/>
                  </a:cubicBezTo>
                  <a:cubicBezTo>
                    <a:pt x="11334" y="9051"/>
                    <a:pt x="11359" y="8984"/>
                    <a:pt x="11285" y="8858"/>
                  </a:cubicBezTo>
                  <a:cubicBezTo>
                    <a:pt x="11227" y="8761"/>
                    <a:pt x="11153" y="8712"/>
                    <a:pt x="11068" y="8712"/>
                  </a:cubicBezTo>
                  <a:close/>
                  <a:moveTo>
                    <a:pt x="11501" y="12195"/>
                  </a:moveTo>
                  <a:cubicBezTo>
                    <a:pt x="11427" y="12163"/>
                    <a:pt x="11325" y="12173"/>
                    <a:pt x="11207" y="12231"/>
                  </a:cubicBezTo>
                  <a:cubicBezTo>
                    <a:pt x="11022" y="12321"/>
                    <a:pt x="10893" y="12632"/>
                    <a:pt x="10985" y="12767"/>
                  </a:cubicBezTo>
                  <a:cubicBezTo>
                    <a:pt x="11137" y="12991"/>
                    <a:pt x="11618" y="12722"/>
                    <a:pt x="11618" y="12413"/>
                  </a:cubicBezTo>
                  <a:cubicBezTo>
                    <a:pt x="11618" y="12303"/>
                    <a:pt x="11575" y="12228"/>
                    <a:pt x="11501" y="12195"/>
                  </a:cubicBezTo>
                  <a:close/>
                  <a:moveTo>
                    <a:pt x="10468" y="12246"/>
                  </a:moveTo>
                  <a:cubicBezTo>
                    <a:pt x="10248" y="12217"/>
                    <a:pt x="9935" y="12482"/>
                    <a:pt x="9935" y="12696"/>
                  </a:cubicBezTo>
                  <a:cubicBezTo>
                    <a:pt x="9935" y="12813"/>
                    <a:pt x="9990" y="12848"/>
                    <a:pt x="10174" y="12848"/>
                  </a:cubicBezTo>
                  <a:cubicBezTo>
                    <a:pt x="10626" y="12848"/>
                    <a:pt x="10893" y="12301"/>
                    <a:pt x="10468" y="12246"/>
                  </a:cubicBezTo>
                  <a:close/>
                  <a:moveTo>
                    <a:pt x="6003" y="12706"/>
                  </a:moveTo>
                  <a:cubicBezTo>
                    <a:pt x="5699" y="12738"/>
                    <a:pt x="5473" y="13083"/>
                    <a:pt x="5637" y="13262"/>
                  </a:cubicBezTo>
                  <a:cubicBezTo>
                    <a:pt x="5775" y="13414"/>
                    <a:pt x="5809" y="13411"/>
                    <a:pt x="6042" y="13262"/>
                  </a:cubicBezTo>
                  <a:cubicBezTo>
                    <a:pt x="6165" y="13184"/>
                    <a:pt x="6231" y="13065"/>
                    <a:pt x="6231" y="12913"/>
                  </a:cubicBezTo>
                  <a:cubicBezTo>
                    <a:pt x="6231" y="12707"/>
                    <a:pt x="6208" y="12684"/>
                    <a:pt x="6003" y="12706"/>
                  </a:cubicBezTo>
                  <a:close/>
                  <a:moveTo>
                    <a:pt x="12079" y="12802"/>
                  </a:moveTo>
                  <a:cubicBezTo>
                    <a:pt x="11996" y="12775"/>
                    <a:pt x="11878" y="12799"/>
                    <a:pt x="11745" y="12878"/>
                  </a:cubicBezTo>
                  <a:cubicBezTo>
                    <a:pt x="11547" y="12997"/>
                    <a:pt x="11460" y="13291"/>
                    <a:pt x="11590" y="13409"/>
                  </a:cubicBezTo>
                  <a:cubicBezTo>
                    <a:pt x="11764" y="13568"/>
                    <a:pt x="12206" y="13295"/>
                    <a:pt x="12206" y="13030"/>
                  </a:cubicBezTo>
                  <a:cubicBezTo>
                    <a:pt x="12206" y="12907"/>
                    <a:pt x="12161" y="12830"/>
                    <a:pt x="12079" y="12802"/>
                  </a:cubicBezTo>
                  <a:close/>
                  <a:moveTo>
                    <a:pt x="4920" y="12878"/>
                  </a:moveTo>
                  <a:cubicBezTo>
                    <a:pt x="4705" y="12927"/>
                    <a:pt x="4574" y="13214"/>
                    <a:pt x="4665" y="13429"/>
                  </a:cubicBezTo>
                  <a:cubicBezTo>
                    <a:pt x="4768" y="13675"/>
                    <a:pt x="5304" y="13369"/>
                    <a:pt x="5304" y="13065"/>
                  </a:cubicBezTo>
                  <a:cubicBezTo>
                    <a:pt x="5304" y="12886"/>
                    <a:pt x="5169" y="12821"/>
                    <a:pt x="4920" y="12878"/>
                  </a:cubicBezTo>
                  <a:close/>
                  <a:moveTo>
                    <a:pt x="10463" y="13171"/>
                  </a:moveTo>
                  <a:cubicBezTo>
                    <a:pt x="9860" y="13152"/>
                    <a:pt x="9752" y="13166"/>
                    <a:pt x="9602" y="13303"/>
                  </a:cubicBezTo>
                  <a:cubicBezTo>
                    <a:pt x="9372" y="13512"/>
                    <a:pt x="9385" y="13658"/>
                    <a:pt x="9652" y="13824"/>
                  </a:cubicBezTo>
                  <a:cubicBezTo>
                    <a:pt x="9866" y="13957"/>
                    <a:pt x="10192" y="14239"/>
                    <a:pt x="10474" y="14542"/>
                  </a:cubicBezTo>
                  <a:cubicBezTo>
                    <a:pt x="10641" y="14721"/>
                    <a:pt x="10710" y="14722"/>
                    <a:pt x="10929" y="14552"/>
                  </a:cubicBezTo>
                  <a:cubicBezTo>
                    <a:pt x="11071" y="14441"/>
                    <a:pt x="11107" y="14308"/>
                    <a:pt x="11129" y="13803"/>
                  </a:cubicBezTo>
                  <a:lnTo>
                    <a:pt x="11157" y="13192"/>
                  </a:lnTo>
                  <a:lnTo>
                    <a:pt x="10463" y="13171"/>
                  </a:lnTo>
                  <a:close/>
                  <a:moveTo>
                    <a:pt x="6720" y="13232"/>
                  </a:moveTo>
                  <a:cubicBezTo>
                    <a:pt x="6349" y="13232"/>
                    <a:pt x="6098" y="13617"/>
                    <a:pt x="6331" y="13829"/>
                  </a:cubicBezTo>
                  <a:cubicBezTo>
                    <a:pt x="6470" y="13955"/>
                    <a:pt x="6541" y="13946"/>
                    <a:pt x="6736" y="13768"/>
                  </a:cubicBezTo>
                  <a:cubicBezTo>
                    <a:pt x="6971" y="13554"/>
                    <a:pt x="6960" y="13232"/>
                    <a:pt x="6720" y="13232"/>
                  </a:cubicBezTo>
                  <a:close/>
                  <a:moveTo>
                    <a:pt x="11895" y="13702"/>
                  </a:moveTo>
                  <a:cubicBezTo>
                    <a:pt x="11654" y="13753"/>
                    <a:pt x="11403" y="13999"/>
                    <a:pt x="11484" y="14193"/>
                  </a:cubicBezTo>
                  <a:cubicBezTo>
                    <a:pt x="11546" y="14339"/>
                    <a:pt x="11914" y="14333"/>
                    <a:pt x="12079" y="14183"/>
                  </a:cubicBezTo>
                  <a:cubicBezTo>
                    <a:pt x="12230" y="14045"/>
                    <a:pt x="12249" y="13801"/>
                    <a:pt x="12118" y="13728"/>
                  </a:cubicBezTo>
                  <a:cubicBezTo>
                    <a:pt x="12052" y="13691"/>
                    <a:pt x="11976" y="13685"/>
                    <a:pt x="11895" y="13702"/>
                  </a:cubicBezTo>
                  <a:close/>
                  <a:moveTo>
                    <a:pt x="5559" y="13712"/>
                  </a:moveTo>
                  <a:cubicBezTo>
                    <a:pt x="5157" y="13710"/>
                    <a:pt x="4503" y="13849"/>
                    <a:pt x="4354" y="14011"/>
                  </a:cubicBezTo>
                  <a:cubicBezTo>
                    <a:pt x="4133" y="14251"/>
                    <a:pt x="4205" y="14398"/>
                    <a:pt x="4643" y="14587"/>
                  </a:cubicBezTo>
                  <a:cubicBezTo>
                    <a:pt x="4857" y="14680"/>
                    <a:pt x="5114" y="14862"/>
                    <a:pt x="5215" y="14992"/>
                  </a:cubicBezTo>
                  <a:cubicBezTo>
                    <a:pt x="5417" y="15250"/>
                    <a:pt x="5645" y="15288"/>
                    <a:pt x="5848" y="15103"/>
                  </a:cubicBezTo>
                  <a:cubicBezTo>
                    <a:pt x="6032" y="14935"/>
                    <a:pt x="6031" y="13907"/>
                    <a:pt x="5848" y="13768"/>
                  </a:cubicBezTo>
                  <a:cubicBezTo>
                    <a:pt x="5798" y="13730"/>
                    <a:pt x="5693" y="13713"/>
                    <a:pt x="5559" y="13712"/>
                  </a:cubicBezTo>
                  <a:close/>
                  <a:moveTo>
                    <a:pt x="6736" y="14152"/>
                  </a:moveTo>
                  <a:cubicBezTo>
                    <a:pt x="6471" y="14152"/>
                    <a:pt x="6314" y="14322"/>
                    <a:pt x="6314" y="14607"/>
                  </a:cubicBezTo>
                  <a:cubicBezTo>
                    <a:pt x="6314" y="14724"/>
                    <a:pt x="6369" y="14764"/>
                    <a:pt x="6520" y="14764"/>
                  </a:cubicBezTo>
                  <a:cubicBezTo>
                    <a:pt x="6781" y="14764"/>
                    <a:pt x="6986" y="14578"/>
                    <a:pt x="6986" y="14339"/>
                  </a:cubicBezTo>
                  <a:cubicBezTo>
                    <a:pt x="6986" y="14184"/>
                    <a:pt x="6944" y="14152"/>
                    <a:pt x="6736" y="14152"/>
                  </a:cubicBezTo>
                  <a:close/>
                  <a:moveTo>
                    <a:pt x="6370" y="16913"/>
                  </a:moveTo>
                  <a:cubicBezTo>
                    <a:pt x="6265" y="16907"/>
                    <a:pt x="6153" y="16938"/>
                    <a:pt x="6081" y="17004"/>
                  </a:cubicBezTo>
                  <a:cubicBezTo>
                    <a:pt x="5973" y="17102"/>
                    <a:pt x="5944" y="17465"/>
                    <a:pt x="6037" y="17550"/>
                  </a:cubicBezTo>
                  <a:cubicBezTo>
                    <a:pt x="6248" y="17743"/>
                    <a:pt x="6721" y="17314"/>
                    <a:pt x="6603" y="17034"/>
                  </a:cubicBezTo>
                  <a:cubicBezTo>
                    <a:pt x="6573" y="16963"/>
                    <a:pt x="6475" y="16919"/>
                    <a:pt x="6370" y="16913"/>
                  </a:cubicBezTo>
                  <a:close/>
                  <a:moveTo>
                    <a:pt x="5409" y="17156"/>
                  </a:moveTo>
                  <a:cubicBezTo>
                    <a:pt x="5154" y="17182"/>
                    <a:pt x="4932" y="17498"/>
                    <a:pt x="5020" y="17707"/>
                  </a:cubicBezTo>
                  <a:cubicBezTo>
                    <a:pt x="5150" y="18016"/>
                    <a:pt x="5642" y="17745"/>
                    <a:pt x="5642" y="17363"/>
                  </a:cubicBezTo>
                  <a:cubicBezTo>
                    <a:pt x="5642" y="17158"/>
                    <a:pt x="5615" y="17134"/>
                    <a:pt x="5409" y="17156"/>
                  </a:cubicBezTo>
                  <a:close/>
                  <a:moveTo>
                    <a:pt x="7097" y="17383"/>
                  </a:moveTo>
                  <a:cubicBezTo>
                    <a:pt x="6793" y="17415"/>
                    <a:pt x="6567" y="17760"/>
                    <a:pt x="6731" y="17939"/>
                  </a:cubicBezTo>
                  <a:cubicBezTo>
                    <a:pt x="6792" y="18007"/>
                    <a:pt x="6892" y="18061"/>
                    <a:pt x="6953" y="18061"/>
                  </a:cubicBezTo>
                  <a:cubicBezTo>
                    <a:pt x="7108" y="18061"/>
                    <a:pt x="7325" y="17756"/>
                    <a:pt x="7325" y="17540"/>
                  </a:cubicBezTo>
                  <a:cubicBezTo>
                    <a:pt x="7325" y="17390"/>
                    <a:pt x="7289" y="17363"/>
                    <a:pt x="7097" y="17383"/>
                  </a:cubicBezTo>
                  <a:close/>
                  <a:moveTo>
                    <a:pt x="6148" y="17919"/>
                  </a:moveTo>
                  <a:cubicBezTo>
                    <a:pt x="6068" y="17920"/>
                    <a:pt x="5968" y="17942"/>
                    <a:pt x="5842" y="17980"/>
                  </a:cubicBezTo>
                  <a:cubicBezTo>
                    <a:pt x="5708" y="18020"/>
                    <a:pt x="5443" y="18093"/>
                    <a:pt x="5254" y="18137"/>
                  </a:cubicBezTo>
                  <a:cubicBezTo>
                    <a:pt x="5018" y="18191"/>
                    <a:pt x="4880" y="18274"/>
                    <a:pt x="4815" y="18405"/>
                  </a:cubicBezTo>
                  <a:cubicBezTo>
                    <a:pt x="4676" y="18683"/>
                    <a:pt x="4764" y="18801"/>
                    <a:pt x="5192" y="18910"/>
                  </a:cubicBezTo>
                  <a:cubicBezTo>
                    <a:pt x="5433" y="18971"/>
                    <a:pt x="5636" y="19086"/>
                    <a:pt x="5748" y="19224"/>
                  </a:cubicBezTo>
                  <a:cubicBezTo>
                    <a:pt x="5948" y="19470"/>
                    <a:pt x="6231" y="19507"/>
                    <a:pt x="6442" y="19315"/>
                  </a:cubicBezTo>
                  <a:cubicBezTo>
                    <a:pt x="6556" y="19211"/>
                    <a:pt x="6568" y="19105"/>
                    <a:pt x="6520" y="18723"/>
                  </a:cubicBezTo>
                  <a:cubicBezTo>
                    <a:pt x="6442" y="18113"/>
                    <a:pt x="6385" y="17916"/>
                    <a:pt x="6148" y="17919"/>
                  </a:cubicBezTo>
                  <a:close/>
                  <a:moveTo>
                    <a:pt x="7203" y="18253"/>
                  </a:moveTo>
                  <a:cubicBezTo>
                    <a:pt x="6979" y="18342"/>
                    <a:pt x="6744" y="18656"/>
                    <a:pt x="6858" y="18824"/>
                  </a:cubicBezTo>
                  <a:cubicBezTo>
                    <a:pt x="6933" y="18934"/>
                    <a:pt x="7267" y="18928"/>
                    <a:pt x="7392" y="18814"/>
                  </a:cubicBezTo>
                  <a:cubicBezTo>
                    <a:pt x="7514" y="18702"/>
                    <a:pt x="7526" y="18319"/>
                    <a:pt x="7408" y="18253"/>
                  </a:cubicBezTo>
                  <a:cubicBezTo>
                    <a:pt x="7349" y="18219"/>
                    <a:pt x="7277" y="18223"/>
                    <a:pt x="7203" y="18253"/>
                  </a:cubicBezTo>
                  <a:close/>
                  <a:moveTo>
                    <a:pt x="1616" y="18460"/>
                  </a:moveTo>
                  <a:cubicBezTo>
                    <a:pt x="1509" y="18446"/>
                    <a:pt x="1372" y="18469"/>
                    <a:pt x="1311" y="18516"/>
                  </a:cubicBezTo>
                  <a:cubicBezTo>
                    <a:pt x="1160" y="18630"/>
                    <a:pt x="1091" y="18986"/>
                    <a:pt x="1188" y="19153"/>
                  </a:cubicBezTo>
                  <a:cubicBezTo>
                    <a:pt x="1232" y="19227"/>
                    <a:pt x="1359" y="19289"/>
                    <a:pt x="1472" y="19289"/>
                  </a:cubicBezTo>
                  <a:cubicBezTo>
                    <a:pt x="1880" y="19289"/>
                    <a:pt x="2015" y="18512"/>
                    <a:pt x="1616" y="18460"/>
                  </a:cubicBezTo>
                  <a:close/>
                  <a:moveTo>
                    <a:pt x="2560" y="18753"/>
                  </a:moveTo>
                  <a:cubicBezTo>
                    <a:pt x="2222" y="18753"/>
                    <a:pt x="1961" y="19356"/>
                    <a:pt x="2205" y="19578"/>
                  </a:cubicBezTo>
                  <a:cubicBezTo>
                    <a:pt x="2450" y="19801"/>
                    <a:pt x="2741" y="19638"/>
                    <a:pt x="2832" y="19224"/>
                  </a:cubicBezTo>
                  <a:cubicBezTo>
                    <a:pt x="2889" y="18967"/>
                    <a:pt x="2765" y="18753"/>
                    <a:pt x="2560" y="18753"/>
                  </a:cubicBezTo>
                  <a:close/>
                  <a:moveTo>
                    <a:pt x="483" y="18956"/>
                  </a:moveTo>
                  <a:cubicBezTo>
                    <a:pt x="423" y="18979"/>
                    <a:pt x="355" y="19035"/>
                    <a:pt x="250" y="19138"/>
                  </a:cubicBezTo>
                  <a:cubicBezTo>
                    <a:pt x="-37" y="19417"/>
                    <a:pt x="-53" y="19491"/>
                    <a:pt x="139" y="19684"/>
                  </a:cubicBezTo>
                  <a:cubicBezTo>
                    <a:pt x="216" y="19761"/>
                    <a:pt x="335" y="19825"/>
                    <a:pt x="405" y="19825"/>
                  </a:cubicBezTo>
                  <a:cubicBezTo>
                    <a:pt x="805" y="19825"/>
                    <a:pt x="1019" y="19150"/>
                    <a:pt x="672" y="18981"/>
                  </a:cubicBezTo>
                  <a:cubicBezTo>
                    <a:pt x="599" y="18945"/>
                    <a:pt x="544" y="18933"/>
                    <a:pt x="483" y="18956"/>
                  </a:cubicBezTo>
                  <a:close/>
                  <a:moveTo>
                    <a:pt x="1705" y="19709"/>
                  </a:moveTo>
                  <a:cubicBezTo>
                    <a:pt x="1541" y="19675"/>
                    <a:pt x="1307" y="19773"/>
                    <a:pt x="900" y="19977"/>
                  </a:cubicBezTo>
                  <a:cubicBezTo>
                    <a:pt x="122" y="20366"/>
                    <a:pt x="0" y="20520"/>
                    <a:pt x="0" y="21125"/>
                  </a:cubicBezTo>
                  <a:lnTo>
                    <a:pt x="0" y="21590"/>
                  </a:lnTo>
                  <a:lnTo>
                    <a:pt x="994" y="21590"/>
                  </a:lnTo>
                  <a:cubicBezTo>
                    <a:pt x="1941" y="21590"/>
                    <a:pt x="1999" y="21581"/>
                    <a:pt x="2183" y="21403"/>
                  </a:cubicBezTo>
                  <a:cubicBezTo>
                    <a:pt x="2410" y="21183"/>
                    <a:pt x="2396" y="20965"/>
                    <a:pt x="2094" y="20225"/>
                  </a:cubicBezTo>
                  <a:cubicBezTo>
                    <a:pt x="1964" y="19909"/>
                    <a:pt x="1869" y="19743"/>
                    <a:pt x="1705" y="19709"/>
                  </a:cubicBezTo>
                  <a:close/>
                  <a:moveTo>
                    <a:pt x="2999" y="19750"/>
                  </a:moveTo>
                  <a:cubicBezTo>
                    <a:pt x="2716" y="19750"/>
                    <a:pt x="2469" y="20327"/>
                    <a:pt x="2643" y="20584"/>
                  </a:cubicBezTo>
                  <a:cubicBezTo>
                    <a:pt x="2803" y="20819"/>
                    <a:pt x="3222" y="20582"/>
                    <a:pt x="3327" y="20200"/>
                  </a:cubicBezTo>
                  <a:cubicBezTo>
                    <a:pt x="3384" y="19990"/>
                    <a:pt x="3209" y="19750"/>
                    <a:pt x="2999" y="1975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3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0612" t="163" r="54" b="20619"/>
            <a:stretch>
              <a:fillRect/>
            </a:stretch>
          </p:blipFill>
          <p:spPr>
            <a:xfrm rot="13910294">
              <a:off x="4343986" y="2903403"/>
              <a:ext cx="1152681" cy="126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587" fill="norm" stroke="1" extrusionOk="0">
                  <a:moveTo>
                    <a:pt x="20170" y="12"/>
                  </a:moveTo>
                  <a:cubicBezTo>
                    <a:pt x="19901" y="87"/>
                    <a:pt x="19644" y="477"/>
                    <a:pt x="19770" y="775"/>
                  </a:cubicBezTo>
                  <a:cubicBezTo>
                    <a:pt x="19855" y="977"/>
                    <a:pt x="20119" y="957"/>
                    <a:pt x="20370" y="728"/>
                  </a:cubicBezTo>
                  <a:cubicBezTo>
                    <a:pt x="20618" y="502"/>
                    <a:pt x="20642" y="220"/>
                    <a:pt x="20429" y="59"/>
                  </a:cubicBezTo>
                  <a:cubicBezTo>
                    <a:pt x="20351" y="0"/>
                    <a:pt x="20260" y="-13"/>
                    <a:pt x="20170" y="12"/>
                  </a:cubicBezTo>
                  <a:close/>
                  <a:moveTo>
                    <a:pt x="19044" y="248"/>
                  </a:moveTo>
                  <a:cubicBezTo>
                    <a:pt x="18723" y="248"/>
                    <a:pt x="18466" y="487"/>
                    <a:pt x="18466" y="789"/>
                  </a:cubicBezTo>
                  <a:cubicBezTo>
                    <a:pt x="18466" y="1002"/>
                    <a:pt x="18504" y="1025"/>
                    <a:pt x="18807" y="998"/>
                  </a:cubicBezTo>
                  <a:cubicBezTo>
                    <a:pt x="19379" y="948"/>
                    <a:pt x="19601" y="248"/>
                    <a:pt x="19044" y="248"/>
                  </a:cubicBezTo>
                  <a:close/>
                  <a:moveTo>
                    <a:pt x="20970" y="809"/>
                  </a:moveTo>
                  <a:cubicBezTo>
                    <a:pt x="20654" y="872"/>
                    <a:pt x="20349" y="1237"/>
                    <a:pt x="20526" y="1498"/>
                  </a:cubicBezTo>
                  <a:cubicBezTo>
                    <a:pt x="20677" y="1721"/>
                    <a:pt x="21105" y="1601"/>
                    <a:pt x="21282" y="1289"/>
                  </a:cubicBezTo>
                  <a:cubicBezTo>
                    <a:pt x="21444" y="1002"/>
                    <a:pt x="21444" y="976"/>
                    <a:pt x="21274" y="863"/>
                  </a:cubicBezTo>
                  <a:cubicBezTo>
                    <a:pt x="21184" y="803"/>
                    <a:pt x="21076" y="788"/>
                    <a:pt x="20970" y="809"/>
                  </a:cubicBezTo>
                  <a:close/>
                  <a:moveTo>
                    <a:pt x="19674" y="1343"/>
                  </a:moveTo>
                  <a:cubicBezTo>
                    <a:pt x="19533" y="1335"/>
                    <a:pt x="19353" y="1349"/>
                    <a:pt x="19110" y="1370"/>
                  </a:cubicBezTo>
                  <a:cubicBezTo>
                    <a:pt x="18273" y="1441"/>
                    <a:pt x="17932" y="1619"/>
                    <a:pt x="17932" y="1991"/>
                  </a:cubicBezTo>
                  <a:cubicBezTo>
                    <a:pt x="17932" y="2133"/>
                    <a:pt x="18066" y="2242"/>
                    <a:pt x="18399" y="2376"/>
                  </a:cubicBezTo>
                  <a:cubicBezTo>
                    <a:pt x="18696" y="2496"/>
                    <a:pt x="18949" y="2688"/>
                    <a:pt x="19088" y="2903"/>
                  </a:cubicBezTo>
                  <a:cubicBezTo>
                    <a:pt x="19319" y="3259"/>
                    <a:pt x="19567" y="3329"/>
                    <a:pt x="19881" y="3119"/>
                  </a:cubicBezTo>
                  <a:cubicBezTo>
                    <a:pt x="20024" y="3024"/>
                    <a:pt x="20075" y="2827"/>
                    <a:pt x="20096" y="2288"/>
                  </a:cubicBezTo>
                  <a:cubicBezTo>
                    <a:pt x="20124" y="1572"/>
                    <a:pt x="20096" y="1367"/>
                    <a:pt x="19674" y="1343"/>
                  </a:cubicBezTo>
                  <a:close/>
                  <a:moveTo>
                    <a:pt x="21022" y="1957"/>
                  </a:moveTo>
                  <a:cubicBezTo>
                    <a:pt x="20714" y="2022"/>
                    <a:pt x="20427" y="2336"/>
                    <a:pt x="20541" y="2606"/>
                  </a:cubicBezTo>
                  <a:cubicBezTo>
                    <a:pt x="20638" y="2837"/>
                    <a:pt x="20984" y="2790"/>
                    <a:pt x="21274" y="2505"/>
                  </a:cubicBezTo>
                  <a:cubicBezTo>
                    <a:pt x="21589" y="2195"/>
                    <a:pt x="21600" y="2118"/>
                    <a:pt x="21326" y="1984"/>
                  </a:cubicBezTo>
                  <a:cubicBezTo>
                    <a:pt x="21232" y="1939"/>
                    <a:pt x="21125" y="1936"/>
                    <a:pt x="21022" y="1957"/>
                  </a:cubicBezTo>
                  <a:close/>
                  <a:moveTo>
                    <a:pt x="13938" y="2869"/>
                  </a:moveTo>
                  <a:cubicBezTo>
                    <a:pt x="13632" y="2902"/>
                    <a:pt x="13351" y="3263"/>
                    <a:pt x="13449" y="3498"/>
                  </a:cubicBezTo>
                  <a:cubicBezTo>
                    <a:pt x="13542" y="3717"/>
                    <a:pt x="13995" y="3651"/>
                    <a:pt x="14183" y="3389"/>
                  </a:cubicBezTo>
                  <a:cubicBezTo>
                    <a:pt x="14416" y="3065"/>
                    <a:pt x="14307" y="2830"/>
                    <a:pt x="13938" y="2869"/>
                  </a:cubicBezTo>
                  <a:close/>
                  <a:moveTo>
                    <a:pt x="12893" y="2991"/>
                  </a:moveTo>
                  <a:cubicBezTo>
                    <a:pt x="12789" y="2956"/>
                    <a:pt x="12645" y="2986"/>
                    <a:pt x="12478" y="3086"/>
                  </a:cubicBezTo>
                  <a:cubicBezTo>
                    <a:pt x="12229" y="3235"/>
                    <a:pt x="12115" y="3605"/>
                    <a:pt x="12278" y="3754"/>
                  </a:cubicBezTo>
                  <a:cubicBezTo>
                    <a:pt x="12498" y="3954"/>
                    <a:pt x="13056" y="3615"/>
                    <a:pt x="13056" y="3281"/>
                  </a:cubicBezTo>
                  <a:cubicBezTo>
                    <a:pt x="13056" y="3127"/>
                    <a:pt x="12998" y="3025"/>
                    <a:pt x="12893" y="2991"/>
                  </a:cubicBezTo>
                  <a:close/>
                  <a:moveTo>
                    <a:pt x="14842" y="3531"/>
                  </a:moveTo>
                  <a:cubicBezTo>
                    <a:pt x="14380" y="3531"/>
                    <a:pt x="13982" y="4196"/>
                    <a:pt x="14361" y="4335"/>
                  </a:cubicBezTo>
                  <a:cubicBezTo>
                    <a:pt x="14569" y="4412"/>
                    <a:pt x="14586" y="4407"/>
                    <a:pt x="14835" y="4247"/>
                  </a:cubicBezTo>
                  <a:cubicBezTo>
                    <a:pt x="15163" y="4038"/>
                    <a:pt x="15168" y="3531"/>
                    <a:pt x="14842" y="3531"/>
                  </a:cubicBezTo>
                  <a:close/>
                  <a:moveTo>
                    <a:pt x="13242" y="4112"/>
                  </a:moveTo>
                  <a:cubicBezTo>
                    <a:pt x="12542" y="4115"/>
                    <a:pt x="11893" y="4250"/>
                    <a:pt x="11775" y="4416"/>
                  </a:cubicBezTo>
                  <a:cubicBezTo>
                    <a:pt x="11594" y="4670"/>
                    <a:pt x="11739" y="4933"/>
                    <a:pt x="12189" y="5159"/>
                  </a:cubicBezTo>
                  <a:cubicBezTo>
                    <a:pt x="12438" y="5284"/>
                    <a:pt x="12709" y="5511"/>
                    <a:pt x="12797" y="5666"/>
                  </a:cubicBezTo>
                  <a:cubicBezTo>
                    <a:pt x="12915" y="5874"/>
                    <a:pt x="13032" y="5950"/>
                    <a:pt x="13249" y="5950"/>
                  </a:cubicBezTo>
                  <a:cubicBezTo>
                    <a:pt x="13715" y="5950"/>
                    <a:pt x="13797" y="5788"/>
                    <a:pt x="13797" y="4909"/>
                  </a:cubicBezTo>
                  <a:lnTo>
                    <a:pt x="13797" y="4112"/>
                  </a:lnTo>
                  <a:lnTo>
                    <a:pt x="13242" y="4112"/>
                  </a:lnTo>
                  <a:close/>
                  <a:moveTo>
                    <a:pt x="14813" y="4693"/>
                  </a:moveTo>
                  <a:cubicBezTo>
                    <a:pt x="14511" y="4693"/>
                    <a:pt x="14167" y="5082"/>
                    <a:pt x="14264" y="5315"/>
                  </a:cubicBezTo>
                  <a:cubicBezTo>
                    <a:pt x="14363" y="5549"/>
                    <a:pt x="14833" y="5491"/>
                    <a:pt x="15028" y="5220"/>
                  </a:cubicBezTo>
                  <a:cubicBezTo>
                    <a:pt x="15247" y="4915"/>
                    <a:pt x="15155" y="4693"/>
                    <a:pt x="14813" y="4693"/>
                  </a:cubicBezTo>
                  <a:close/>
                  <a:moveTo>
                    <a:pt x="14576" y="9003"/>
                  </a:moveTo>
                  <a:cubicBezTo>
                    <a:pt x="14465" y="8968"/>
                    <a:pt x="14309" y="8997"/>
                    <a:pt x="14153" y="9091"/>
                  </a:cubicBezTo>
                  <a:cubicBezTo>
                    <a:pt x="13916" y="9232"/>
                    <a:pt x="13816" y="9601"/>
                    <a:pt x="13975" y="9746"/>
                  </a:cubicBezTo>
                  <a:cubicBezTo>
                    <a:pt x="14208" y="9958"/>
                    <a:pt x="14753" y="9626"/>
                    <a:pt x="14753" y="9273"/>
                  </a:cubicBezTo>
                  <a:cubicBezTo>
                    <a:pt x="14753" y="9130"/>
                    <a:pt x="14686" y="9038"/>
                    <a:pt x="14576" y="9003"/>
                  </a:cubicBezTo>
                  <a:close/>
                  <a:moveTo>
                    <a:pt x="13212" y="9037"/>
                  </a:moveTo>
                  <a:cubicBezTo>
                    <a:pt x="12893" y="9037"/>
                    <a:pt x="12634" y="9280"/>
                    <a:pt x="12634" y="9577"/>
                  </a:cubicBezTo>
                  <a:cubicBezTo>
                    <a:pt x="12634" y="9773"/>
                    <a:pt x="12689" y="9813"/>
                    <a:pt x="12953" y="9813"/>
                  </a:cubicBezTo>
                  <a:cubicBezTo>
                    <a:pt x="13167" y="9813"/>
                    <a:pt x="13316" y="9739"/>
                    <a:pt x="13427" y="9584"/>
                  </a:cubicBezTo>
                  <a:cubicBezTo>
                    <a:pt x="13634" y="9296"/>
                    <a:pt x="13532" y="9037"/>
                    <a:pt x="13212" y="9037"/>
                  </a:cubicBezTo>
                  <a:close/>
                  <a:moveTo>
                    <a:pt x="7477" y="9151"/>
                  </a:moveTo>
                  <a:cubicBezTo>
                    <a:pt x="7092" y="9101"/>
                    <a:pt x="6704" y="9816"/>
                    <a:pt x="7047" y="9942"/>
                  </a:cubicBezTo>
                  <a:cubicBezTo>
                    <a:pt x="7293" y="10032"/>
                    <a:pt x="7411" y="10006"/>
                    <a:pt x="7595" y="9820"/>
                  </a:cubicBezTo>
                  <a:cubicBezTo>
                    <a:pt x="7841" y="9572"/>
                    <a:pt x="7772" y="9190"/>
                    <a:pt x="7477" y="9151"/>
                  </a:cubicBezTo>
                  <a:close/>
                  <a:moveTo>
                    <a:pt x="6299" y="9347"/>
                  </a:moveTo>
                  <a:cubicBezTo>
                    <a:pt x="5966" y="9304"/>
                    <a:pt x="5750" y="9494"/>
                    <a:pt x="5750" y="9827"/>
                  </a:cubicBezTo>
                  <a:cubicBezTo>
                    <a:pt x="5750" y="10054"/>
                    <a:pt x="5792" y="10104"/>
                    <a:pt x="5995" y="10104"/>
                  </a:cubicBezTo>
                  <a:cubicBezTo>
                    <a:pt x="6531" y="10104"/>
                    <a:pt x="6809" y="9413"/>
                    <a:pt x="6299" y="9347"/>
                  </a:cubicBezTo>
                  <a:close/>
                  <a:moveTo>
                    <a:pt x="15183" y="9813"/>
                  </a:moveTo>
                  <a:cubicBezTo>
                    <a:pt x="14826" y="9813"/>
                    <a:pt x="14495" y="10165"/>
                    <a:pt x="14605" y="10428"/>
                  </a:cubicBezTo>
                  <a:cubicBezTo>
                    <a:pt x="14754" y="10783"/>
                    <a:pt x="15494" y="10428"/>
                    <a:pt x="15494" y="10002"/>
                  </a:cubicBezTo>
                  <a:cubicBezTo>
                    <a:pt x="15494" y="9852"/>
                    <a:pt x="15428" y="9813"/>
                    <a:pt x="15183" y="9813"/>
                  </a:cubicBezTo>
                  <a:close/>
                  <a:moveTo>
                    <a:pt x="8329" y="9854"/>
                  </a:moveTo>
                  <a:cubicBezTo>
                    <a:pt x="8239" y="9855"/>
                    <a:pt x="8131" y="9883"/>
                    <a:pt x="8010" y="9955"/>
                  </a:cubicBezTo>
                  <a:cubicBezTo>
                    <a:pt x="7773" y="10097"/>
                    <a:pt x="7673" y="10472"/>
                    <a:pt x="7832" y="10617"/>
                  </a:cubicBezTo>
                  <a:cubicBezTo>
                    <a:pt x="7978" y="10750"/>
                    <a:pt x="8281" y="10676"/>
                    <a:pt x="8440" y="10469"/>
                  </a:cubicBezTo>
                  <a:cubicBezTo>
                    <a:pt x="8700" y="10130"/>
                    <a:pt x="8600" y="9851"/>
                    <a:pt x="8329" y="9854"/>
                  </a:cubicBezTo>
                  <a:close/>
                  <a:moveTo>
                    <a:pt x="13205" y="10219"/>
                  </a:moveTo>
                  <a:cubicBezTo>
                    <a:pt x="12524" y="10197"/>
                    <a:pt x="12302" y="10224"/>
                    <a:pt x="12167" y="10347"/>
                  </a:cubicBezTo>
                  <a:cubicBezTo>
                    <a:pt x="11862" y="10625"/>
                    <a:pt x="11959" y="10914"/>
                    <a:pt x="12434" y="11158"/>
                  </a:cubicBezTo>
                  <a:cubicBezTo>
                    <a:pt x="12703" y="11295"/>
                    <a:pt x="12922" y="11502"/>
                    <a:pt x="13012" y="11698"/>
                  </a:cubicBezTo>
                  <a:cubicBezTo>
                    <a:pt x="13092" y="11873"/>
                    <a:pt x="13219" y="12033"/>
                    <a:pt x="13294" y="12056"/>
                  </a:cubicBezTo>
                  <a:cubicBezTo>
                    <a:pt x="13478" y="12113"/>
                    <a:pt x="13775" y="12039"/>
                    <a:pt x="13901" y="11901"/>
                  </a:cubicBezTo>
                  <a:cubicBezTo>
                    <a:pt x="13959" y="11837"/>
                    <a:pt x="14017" y="11438"/>
                    <a:pt x="14035" y="11016"/>
                  </a:cubicBezTo>
                  <a:lnTo>
                    <a:pt x="14064" y="10246"/>
                  </a:lnTo>
                  <a:lnTo>
                    <a:pt x="13205" y="10219"/>
                  </a:lnTo>
                  <a:close/>
                  <a:moveTo>
                    <a:pt x="7284" y="10442"/>
                  </a:moveTo>
                  <a:lnTo>
                    <a:pt x="6491" y="10469"/>
                  </a:lnTo>
                  <a:cubicBezTo>
                    <a:pt x="5587" y="10505"/>
                    <a:pt x="5217" y="10668"/>
                    <a:pt x="5217" y="11022"/>
                  </a:cubicBezTo>
                  <a:cubicBezTo>
                    <a:pt x="5217" y="11209"/>
                    <a:pt x="5327" y="11311"/>
                    <a:pt x="5721" y="11495"/>
                  </a:cubicBezTo>
                  <a:cubicBezTo>
                    <a:pt x="6007" y="11630"/>
                    <a:pt x="6299" y="11859"/>
                    <a:pt x="6402" y="12029"/>
                  </a:cubicBezTo>
                  <a:cubicBezTo>
                    <a:pt x="6603" y="12359"/>
                    <a:pt x="6905" y="12415"/>
                    <a:pt x="7173" y="12171"/>
                  </a:cubicBezTo>
                  <a:cubicBezTo>
                    <a:pt x="7308" y="12048"/>
                    <a:pt x="7338" y="11846"/>
                    <a:pt x="7314" y="11225"/>
                  </a:cubicBezTo>
                  <a:lnTo>
                    <a:pt x="7284" y="10442"/>
                  </a:lnTo>
                  <a:close/>
                  <a:moveTo>
                    <a:pt x="15220" y="10935"/>
                  </a:moveTo>
                  <a:cubicBezTo>
                    <a:pt x="14842" y="10802"/>
                    <a:pt x="14303" y="11336"/>
                    <a:pt x="14546" y="11603"/>
                  </a:cubicBezTo>
                  <a:cubicBezTo>
                    <a:pt x="14708" y="11782"/>
                    <a:pt x="14861" y="11784"/>
                    <a:pt x="15154" y="11597"/>
                  </a:cubicBezTo>
                  <a:cubicBezTo>
                    <a:pt x="15425" y="11423"/>
                    <a:pt x="15465" y="11020"/>
                    <a:pt x="15220" y="10935"/>
                  </a:cubicBezTo>
                  <a:close/>
                  <a:moveTo>
                    <a:pt x="8336" y="10982"/>
                  </a:moveTo>
                  <a:cubicBezTo>
                    <a:pt x="8229" y="10982"/>
                    <a:pt x="8108" y="11041"/>
                    <a:pt x="7973" y="11164"/>
                  </a:cubicBezTo>
                  <a:cubicBezTo>
                    <a:pt x="7764" y="11355"/>
                    <a:pt x="7696" y="11654"/>
                    <a:pt x="7832" y="11779"/>
                  </a:cubicBezTo>
                  <a:cubicBezTo>
                    <a:pt x="7970" y="11905"/>
                    <a:pt x="8194" y="11841"/>
                    <a:pt x="8455" y="11603"/>
                  </a:cubicBezTo>
                  <a:cubicBezTo>
                    <a:pt x="8671" y="11406"/>
                    <a:pt x="8704" y="11323"/>
                    <a:pt x="8610" y="11164"/>
                  </a:cubicBezTo>
                  <a:cubicBezTo>
                    <a:pt x="8538" y="11041"/>
                    <a:pt x="8444" y="10982"/>
                    <a:pt x="8336" y="10982"/>
                  </a:cubicBezTo>
                  <a:close/>
                  <a:moveTo>
                    <a:pt x="8885" y="15366"/>
                  </a:moveTo>
                  <a:cubicBezTo>
                    <a:pt x="8792" y="15325"/>
                    <a:pt x="8663" y="15340"/>
                    <a:pt x="8514" y="15413"/>
                  </a:cubicBezTo>
                  <a:cubicBezTo>
                    <a:pt x="8282" y="15527"/>
                    <a:pt x="8117" y="15918"/>
                    <a:pt x="8233" y="16089"/>
                  </a:cubicBezTo>
                  <a:cubicBezTo>
                    <a:pt x="8424" y="16371"/>
                    <a:pt x="9033" y="16032"/>
                    <a:pt x="9033" y="15643"/>
                  </a:cubicBezTo>
                  <a:cubicBezTo>
                    <a:pt x="9033" y="15504"/>
                    <a:pt x="8977" y="15406"/>
                    <a:pt x="8885" y="15366"/>
                  </a:cubicBezTo>
                  <a:close/>
                  <a:moveTo>
                    <a:pt x="7580" y="15433"/>
                  </a:moveTo>
                  <a:cubicBezTo>
                    <a:pt x="7303" y="15397"/>
                    <a:pt x="6914" y="15724"/>
                    <a:pt x="6914" y="15994"/>
                  </a:cubicBezTo>
                  <a:cubicBezTo>
                    <a:pt x="6914" y="16142"/>
                    <a:pt x="6987" y="16190"/>
                    <a:pt x="7217" y="16190"/>
                  </a:cubicBezTo>
                  <a:cubicBezTo>
                    <a:pt x="7786" y="16190"/>
                    <a:pt x="8115" y="15503"/>
                    <a:pt x="7580" y="15433"/>
                  </a:cubicBezTo>
                  <a:close/>
                  <a:moveTo>
                    <a:pt x="1964" y="16014"/>
                  </a:moveTo>
                  <a:cubicBezTo>
                    <a:pt x="1581" y="16055"/>
                    <a:pt x="1291" y="16484"/>
                    <a:pt x="1497" y="16710"/>
                  </a:cubicBezTo>
                  <a:cubicBezTo>
                    <a:pt x="1671" y="16901"/>
                    <a:pt x="1722" y="16904"/>
                    <a:pt x="2016" y="16717"/>
                  </a:cubicBezTo>
                  <a:cubicBezTo>
                    <a:pt x="2170" y="16618"/>
                    <a:pt x="2253" y="16469"/>
                    <a:pt x="2253" y="16278"/>
                  </a:cubicBezTo>
                  <a:cubicBezTo>
                    <a:pt x="2253" y="16018"/>
                    <a:pt x="2221" y="15987"/>
                    <a:pt x="1964" y="16014"/>
                  </a:cubicBezTo>
                  <a:close/>
                  <a:moveTo>
                    <a:pt x="9603" y="16136"/>
                  </a:moveTo>
                  <a:cubicBezTo>
                    <a:pt x="9499" y="16101"/>
                    <a:pt x="9355" y="16131"/>
                    <a:pt x="9188" y="16230"/>
                  </a:cubicBezTo>
                  <a:cubicBezTo>
                    <a:pt x="8939" y="16380"/>
                    <a:pt x="8832" y="16750"/>
                    <a:pt x="8996" y="16899"/>
                  </a:cubicBezTo>
                  <a:cubicBezTo>
                    <a:pt x="9215" y="17099"/>
                    <a:pt x="9774" y="16754"/>
                    <a:pt x="9774" y="16420"/>
                  </a:cubicBezTo>
                  <a:cubicBezTo>
                    <a:pt x="9774" y="16265"/>
                    <a:pt x="9708" y="16170"/>
                    <a:pt x="9603" y="16136"/>
                  </a:cubicBezTo>
                  <a:close/>
                  <a:moveTo>
                    <a:pt x="600" y="16230"/>
                  </a:moveTo>
                  <a:cubicBezTo>
                    <a:pt x="329" y="16292"/>
                    <a:pt x="160" y="16648"/>
                    <a:pt x="274" y="16919"/>
                  </a:cubicBezTo>
                  <a:cubicBezTo>
                    <a:pt x="404" y="17229"/>
                    <a:pt x="1082" y="16849"/>
                    <a:pt x="1082" y="16467"/>
                  </a:cubicBezTo>
                  <a:cubicBezTo>
                    <a:pt x="1082" y="16241"/>
                    <a:pt x="913" y="16159"/>
                    <a:pt x="600" y="16230"/>
                  </a:cubicBezTo>
                  <a:close/>
                  <a:moveTo>
                    <a:pt x="7580" y="16595"/>
                  </a:moveTo>
                  <a:cubicBezTo>
                    <a:pt x="6822" y="16571"/>
                    <a:pt x="6680" y="16592"/>
                    <a:pt x="6491" y="16764"/>
                  </a:cubicBezTo>
                  <a:cubicBezTo>
                    <a:pt x="6201" y="17028"/>
                    <a:pt x="6222" y="17211"/>
                    <a:pt x="6558" y="17419"/>
                  </a:cubicBezTo>
                  <a:cubicBezTo>
                    <a:pt x="6828" y="17587"/>
                    <a:pt x="7233" y="17943"/>
                    <a:pt x="7588" y="18324"/>
                  </a:cubicBezTo>
                  <a:cubicBezTo>
                    <a:pt x="7798" y="18551"/>
                    <a:pt x="7891" y="18552"/>
                    <a:pt x="8166" y="18338"/>
                  </a:cubicBezTo>
                  <a:cubicBezTo>
                    <a:pt x="8344" y="18199"/>
                    <a:pt x="8390" y="18035"/>
                    <a:pt x="8418" y="17399"/>
                  </a:cubicBezTo>
                  <a:lnTo>
                    <a:pt x="8447" y="16622"/>
                  </a:lnTo>
                  <a:lnTo>
                    <a:pt x="7580" y="16595"/>
                  </a:lnTo>
                  <a:close/>
                  <a:moveTo>
                    <a:pt x="2868" y="16669"/>
                  </a:moveTo>
                  <a:cubicBezTo>
                    <a:pt x="2401" y="16669"/>
                    <a:pt x="2086" y="17159"/>
                    <a:pt x="2379" y="17426"/>
                  </a:cubicBezTo>
                  <a:cubicBezTo>
                    <a:pt x="2554" y="17586"/>
                    <a:pt x="2637" y="17575"/>
                    <a:pt x="2883" y="17352"/>
                  </a:cubicBezTo>
                  <a:cubicBezTo>
                    <a:pt x="3178" y="17082"/>
                    <a:pt x="3171" y="16669"/>
                    <a:pt x="2868" y="16669"/>
                  </a:cubicBezTo>
                  <a:close/>
                  <a:moveTo>
                    <a:pt x="9381" y="17264"/>
                  </a:moveTo>
                  <a:cubicBezTo>
                    <a:pt x="9078" y="17328"/>
                    <a:pt x="8760" y="17641"/>
                    <a:pt x="8862" y="17885"/>
                  </a:cubicBezTo>
                  <a:cubicBezTo>
                    <a:pt x="8940" y="18069"/>
                    <a:pt x="9403" y="18061"/>
                    <a:pt x="9611" y="17872"/>
                  </a:cubicBezTo>
                  <a:cubicBezTo>
                    <a:pt x="9801" y="17698"/>
                    <a:pt x="9828" y="17391"/>
                    <a:pt x="9663" y="17298"/>
                  </a:cubicBezTo>
                  <a:cubicBezTo>
                    <a:pt x="9581" y="17252"/>
                    <a:pt x="9482" y="17243"/>
                    <a:pt x="9381" y="17264"/>
                  </a:cubicBezTo>
                  <a:close/>
                  <a:moveTo>
                    <a:pt x="1408" y="17277"/>
                  </a:moveTo>
                  <a:cubicBezTo>
                    <a:pt x="954" y="17274"/>
                    <a:pt x="277" y="17418"/>
                    <a:pt x="0" y="17595"/>
                  </a:cubicBezTo>
                  <a:lnTo>
                    <a:pt x="0" y="18203"/>
                  </a:lnTo>
                  <a:cubicBezTo>
                    <a:pt x="83" y="18260"/>
                    <a:pt x="110" y="18317"/>
                    <a:pt x="252" y="18378"/>
                  </a:cubicBezTo>
                  <a:cubicBezTo>
                    <a:pt x="521" y="18495"/>
                    <a:pt x="844" y="18729"/>
                    <a:pt x="971" y="18892"/>
                  </a:cubicBezTo>
                  <a:cubicBezTo>
                    <a:pt x="1225" y="19218"/>
                    <a:pt x="1508" y="19267"/>
                    <a:pt x="1764" y="19034"/>
                  </a:cubicBezTo>
                  <a:cubicBezTo>
                    <a:pt x="1996" y="18822"/>
                    <a:pt x="2002" y="17520"/>
                    <a:pt x="1771" y="17345"/>
                  </a:cubicBezTo>
                  <a:cubicBezTo>
                    <a:pt x="1708" y="17297"/>
                    <a:pt x="1577" y="17279"/>
                    <a:pt x="1408" y="17277"/>
                  </a:cubicBezTo>
                  <a:close/>
                  <a:moveTo>
                    <a:pt x="2890" y="17831"/>
                  </a:moveTo>
                  <a:cubicBezTo>
                    <a:pt x="2556" y="17831"/>
                    <a:pt x="2356" y="18047"/>
                    <a:pt x="2356" y="18405"/>
                  </a:cubicBezTo>
                  <a:cubicBezTo>
                    <a:pt x="2356" y="18552"/>
                    <a:pt x="2426" y="18608"/>
                    <a:pt x="2616" y="18608"/>
                  </a:cubicBezTo>
                  <a:cubicBezTo>
                    <a:pt x="2945" y="18608"/>
                    <a:pt x="3201" y="18368"/>
                    <a:pt x="3201" y="18068"/>
                  </a:cubicBezTo>
                  <a:cubicBezTo>
                    <a:pt x="3201" y="17872"/>
                    <a:pt x="3152" y="17831"/>
                    <a:pt x="2890" y="17831"/>
                  </a:cubicBezTo>
                  <a:close/>
                  <a:moveTo>
                    <a:pt x="2423" y="21317"/>
                  </a:moveTo>
                  <a:cubicBezTo>
                    <a:pt x="2291" y="21310"/>
                    <a:pt x="2151" y="21342"/>
                    <a:pt x="2060" y="21425"/>
                  </a:cubicBezTo>
                  <a:cubicBezTo>
                    <a:pt x="2029" y="21454"/>
                    <a:pt x="2021" y="21531"/>
                    <a:pt x="2001" y="21587"/>
                  </a:cubicBezTo>
                  <a:lnTo>
                    <a:pt x="2712" y="21587"/>
                  </a:lnTo>
                  <a:cubicBezTo>
                    <a:pt x="2712" y="21546"/>
                    <a:pt x="2728" y="21503"/>
                    <a:pt x="2712" y="21465"/>
                  </a:cubicBezTo>
                  <a:cubicBezTo>
                    <a:pt x="2674" y="21376"/>
                    <a:pt x="2555" y="21324"/>
                    <a:pt x="2423" y="21317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3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67" r="60" b="0"/>
            <a:stretch>
              <a:fillRect/>
            </a:stretch>
          </p:blipFill>
          <p:spPr>
            <a:xfrm rot="10790568">
              <a:off x="1665521" y="4480363"/>
              <a:ext cx="1539506" cy="1694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590" fill="norm" stroke="1" extrusionOk="0">
                  <a:moveTo>
                    <a:pt x="20470" y="10"/>
                  </a:moveTo>
                  <a:cubicBezTo>
                    <a:pt x="20256" y="70"/>
                    <a:pt x="20053" y="380"/>
                    <a:pt x="20153" y="617"/>
                  </a:cubicBezTo>
                  <a:cubicBezTo>
                    <a:pt x="20221" y="777"/>
                    <a:pt x="20431" y="758"/>
                    <a:pt x="20631" y="576"/>
                  </a:cubicBezTo>
                  <a:cubicBezTo>
                    <a:pt x="20828" y="397"/>
                    <a:pt x="20844" y="173"/>
                    <a:pt x="20675" y="45"/>
                  </a:cubicBezTo>
                  <a:cubicBezTo>
                    <a:pt x="20613" y="-2"/>
                    <a:pt x="20541" y="-10"/>
                    <a:pt x="20470" y="10"/>
                  </a:cubicBezTo>
                  <a:close/>
                  <a:moveTo>
                    <a:pt x="19576" y="192"/>
                  </a:moveTo>
                  <a:cubicBezTo>
                    <a:pt x="19320" y="192"/>
                    <a:pt x="19115" y="387"/>
                    <a:pt x="19115" y="627"/>
                  </a:cubicBezTo>
                  <a:cubicBezTo>
                    <a:pt x="19115" y="796"/>
                    <a:pt x="19146" y="815"/>
                    <a:pt x="19387" y="794"/>
                  </a:cubicBezTo>
                  <a:cubicBezTo>
                    <a:pt x="19842" y="753"/>
                    <a:pt x="20018" y="192"/>
                    <a:pt x="19576" y="192"/>
                  </a:cubicBezTo>
                  <a:close/>
                  <a:moveTo>
                    <a:pt x="21103" y="642"/>
                  </a:moveTo>
                  <a:cubicBezTo>
                    <a:pt x="20851" y="691"/>
                    <a:pt x="20612" y="980"/>
                    <a:pt x="20753" y="1188"/>
                  </a:cubicBezTo>
                  <a:cubicBezTo>
                    <a:pt x="20873" y="1365"/>
                    <a:pt x="21212" y="1269"/>
                    <a:pt x="21353" y="1021"/>
                  </a:cubicBezTo>
                  <a:cubicBezTo>
                    <a:pt x="21482" y="794"/>
                    <a:pt x="21482" y="772"/>
                    <a:pt x="21347" y="682"/>
                  </a:cubicBezTo>
                  <a:cubicBezTo>
                    <a:pt x="21275" y="634"/>
                    <a:pt x="21187" y="625"/>
                    <a:pt x="21103" y="642"/>
                  </a:cubicBezTo>
                  <a:close/>
                  <a:moveTo>
                    <a:pt x="20075" y="1067"/>
                  </a:moveTo>
                  <a:cubicBezTo>
                    <a:pt x="19964" y="1060"/>
                    <a:pt x="19819" y="1071"/>
                    <a:pt x="19626" y="1087"/>
                  </a:cubicBezTo>
                  <a:cubicBezTo>
                    <a:pt x="18960" y="1143"/>
                    <a:pt x="18693" y="1282"/>
                    <a:pt x="18693" y="1577"/>
                  </a:cubicBezTo>
                  <a:cubicBezTo>
                    <a:pt x="18693" y="1690"/>
                    <a:pt x="18800" y="1779"/>
                    <a:pt x="19065" y="1886"/>
                  </a:cubicBezTo>
                  <a:cubicBezTo>
                    <a:pt x="19300" y="1981"/>
                    <a:pt x="19499" y="2130"/>
                    <a:pt x="19609" y="2300"/>
                  </a:cubicBezTo>
                  <a:cubicBezTo>
                    <a:pt x="19792" y="2583"/>
                    <a:pt x="19992" y="2639"/>
                    <a:pt x="20242" y="2472"/>
                  </a:cubicBezTo>
                  <a:cubicBezTo>
                    <a:pt x="20356" y="2397"/>
                    <a:pt x="20392" y="2242"/>
                    <a:pt x="20409" y="1815"/>
                  </a:cubicBezTo>
                  <a:cubicBezTo>
                    <a:pt x="20431" y="1247"/>
                    <a:pt x="20411" y="1086"/>
                    <a:pt x="20075" y="1067"/>
                  </a:cubicBezTo>
                  <a:close/>
                  <a:moveTo>
                    <a:pt x="21147" y="1552"/>
                  </a:moveTo>
                  <a:cubicBezTo>
                    <a:pt x="20902" y="1603"/>
                    <a:pt x="20674" y="1854"/>
                    <a:pt x="20764" y="2068"/>
                  </a:cubicBezTo>
                  <a:cubicBezTo>
                    <a:pt x="20841" y="2251"/>
                    <a:pt x="21117" y="2214"/>
                    <a:pt x="21347" y="1987"/>
                  </a:cubicBezTo>
                  <a:cubicBezTo>
                    <a:pt x="21472" y="1864"/>
                    <a:pt x="21536" y="1788"/>
                    <a:pt x="21542" y="1729"/>
                  </a:cubicBezTo>
                  <a:cubicBezTo>
                    <a:pt x="21547" y="1670"/>
                    <a:pt x="21495" y="1625"/>
                    <a:pt x="21386" y="1572"/>
                  </a:cubicBezTo>
                  <a:cubicBezTo>
                    <a:pt x="21312" y="1536"/>
                    <a:pt x="21229" y="1535"/>
                    <a:pt x="21147" y="1552"/>
                  </a:cubicBezTo>
                  <a:close/>
                  <a:moveTo>
                    <a:pt x="15516" y="2280"/>
                  </a:moveTo>
                  <a:cubicBezTo>
                    <a:pt x="15273" y="2306"/>
                    <a:pt x="15049" y="2590"/>
                    <a:pt x="15127" y="2776"/>
                  </a:cubicBezTo>
                  <a:cubicBezTo>
                    <a:pt x="15201" y="2950"/>
                    <a:pt x="15561" y="2893"/>
                    <a:pt x="15711" y="2685"/>
                  </a:cubicBezTo>
                  <a:cubicBezTo>
                    <a:pt x="15896" y="2427"/>
                    <a:pt x="15809" y="2249"/>
                    <a:pt x="15516" y="2280"/>
                  </a:cubicBezTo>
                  <a:close/>
                  <a:moveTo>
                    <a:pt x="14689" y="2376"/>
                  </a:moveTo>
                  <a:cubicBezTo>
                    <a:pt x="14606" y="2349"/>
                    <a:pt x="14488" y="2368"/>
                    <a:pt x="14356" y="2447"/>
                  </a:cubicBezTo>
                  <a:cubicBezTo>
                    <a:pt x="14157" y="2566"/>
                    <a:pt x="14070" y="2860"/>
                    <a:pt x="14200" y="2978"/>
                  </a:cubicBezTo>
                  <a:cubicBezTo>
                    <a:pt x="14374" y="3137"/>
                    <a:pt x="14816" y="2869"/>
                    <a:pt x="14816" y="2604"/>
                  </a:cubicBezTo>
                  <a:cubicBezTo>
                    <a:pt x="14816" y="2481"/>
                    <a:pt x="14772" y="2404"/>
                    <a:pt x="14689" y="2376"/>
                  </a:cubicBezTo>
                  <a:close/>
                  <a:moveTo>
                    <a:pt x="16238" y="2801"/>
                  </a:moveTo>
                  <a:cubicBezTo>
                    <a:pt x="15871" y="2801"/>
                    <a:pt x="15549" y="3328"/>
                    <a:pt x="15849" y="3438"/>
                  </a:cubicBezTo>
                  <a:cubicBezTo>
                    <a:pt x="16015" y="3499"/>
                    <a:pt x="16034" y="3499"/>
                    <a:pt x="16233" y="3372"/>
                  </a:cubicBezTo>
                  <a:cubicBezTo>
                    <a:pt x="16493" y="3206"/>
                    <a:pt x="16497" y="2801"/>
                    <a:pt x="16238" y="2801"/>
                  </a:cubicBezTo>
                  <a:close/>
                  <a:moveTo>
                    <a:pt x="14966" y="3261"/>
                  </a:moveTo>
                  <a:cubicBezTo>
                    <a:pt x="14410" y="3263"/>
                    <a:pt x="13889" y="3372"/>
                    <a:pt x="13795" y="3504"/>
                  </a:cubicBezTo>
                  <a:cubicBezTo>
                    <a:pt x="13651" y="3705"/>
                    <a:pt x="13770" y="3911"/>
                    <a:pt x="14128" y="4090"/>
                  </a:cubicBezTo>
                  <a:cubicBezTo>
                    <a:pt x="14325" y="4189"/>
                    <a:pt x="14541" y="4372"/>
                    <a:pt x="14611" y="4495"/>
                  </a:cubicBezTo>
                  <a:cubicBezTo>
                    <a:pt x="14705" y="4660"/>
                    <a:pt x="14799" y="4717"/>
                    <a:pt x="14972" y="4717"/>
                  </a:cubicBezTo>
                  <a:cubicBezTo>
                    <a:pt x="15342" y="4717"/>
                    <a:pt x="15411" y="4595"/>
                    <a:pt x="15411" y="3898"/>
                  </a:cubicBezTo>
                  <a:lnTo>
                    <a:pt x="15411" y="3261"/>
                  </a:lnTo>
                  <a:lnTo>
                    <a:pt x="14966" y="3261"/>
                  </a:lnTo>
                  <a:close/>
                  <a:moveTo>
                    <a:pt x="16210" y="3721"/>
                  </a:moveTo>
                  <a:cubicBezTo>
                    <a:pt x="15971" y="3721"/>
                    <a:pt x="15700" y="4032"/>
                    <a:pt x="15777" y="4217"/>
                  </a:cubicBezTo>
                  <a:cubicBezTo>
                    <a:pt x="15856" y="4403"/>
                    <a:pt x="16228" y="4361"/>
                    <a:pt x="16382" y="4146"/>
                  </a:cubicBezTo>
                  <a:cubicBezTo>
                    <a:pt x="16557" y="3904"/>
                    <a:pt x="16483" y="3721"/>
                    <a:pt x="16210" y="3721"/>
                  </a:cubicBezTo>
                  <a:close/>
                  <a:moveTo>
                    <a:pt x="16022" y="7144"/>
                  </a:moveTo>
                  <a:cubicBezTo>
                    <a:pt x="15934" y="7117"/>
                    <a:pt x="15818" y="7136"/>
                    <a:pt x="15694" y="7210"/>
                  </a:cubicBezTo>
                  <a:cubicBezTo>
                    <a:pt x="15506" y="7322"/>
                    <a:pt x="15423" y="7621"/>
                    <a:pt x="15549" y="7736"/>
                  </a:cubicBezTo>
                  <a:cubicBezTo>
                    <a:pt x="15734" y="7904"/>
                    <a:pt x="16166" y="7642"/>
                    <a:pt x="16166" y="7362"/>
                  </a:cubicBezTo>
                  <a:cubicBezTo>
                    <a:pt x="16166" y="7249"/>
                    <a:pt x="16109" y="7172"/>
                    <a:pt x="16022" y="7144"/>
                  </a:cubicBezTo>
                  <a:close/>
                  <a:moveTo>
                    <a:pt x="14944" y="7170"/>
                  </a:moveTo>
                  <a:cubicBezTo>
                    <a:pt x="14691" y="7170"/>
                    <a:pt x="14483" y="7364"/>
                    <a:pt x="14483" y="7599"/>
                  </a:cubicBezTo>
                  <a:cubicBezTo>
                    <a:pt x="14483" y="7755"/>
                    <a:pt x="14524" y="7786"/>
                    <a:pt x="14733" y="7786"/>
                  </a:cubicBezTo>
                  <a:cubicBezTo>
                    <a:pt x="14904" y="7786"/>
                    <a:pt x="15028" y="7727"/>
                    <a:pt x="15116" y="7604"/>
                  </a:cubicBezTo>
                  <a:cubicBezTo>
                    <a:pt x="15280" y="7376"/>
                    <a:pt x="15199" y="7170"/>
                    <a:pt x="14944" y="7170"/>
                  </a:cubicBezTo>
                  <a:close/>
                  <a:moveTo>
                    <a:pt x="10385" y="7266"/>
                  </a:moveTo>
                  <a:cubicBezTo>
                    <a:pt x="10079" y="7226"/>
                    <a:pt x="9768" y="7787"/>
                    <a:pt x="10041" y="7888"/>
                  </a:cubicBezTo>
                  <a:cubicBezTo>
                    <a:pt x="10236" y="7959"/>
                    <a:pt x="10333" y="7939"/>
                    <a:pt x="10479" y="7791"/>
                  </a:cubicBezTo>
                  <a:cubicBezTo>
                    <a:pt x="10675" y="7595"/>
                    <a:pt x="10619" y="7296"/>
                    <a:pt x="10385" y="7266"/>
                  </a:cubicBezTo>
                  <a:close/>
                  <a:moveTo>
                    <a:pt x="9446" y="7417"/>
                  </a:moveTo>
                  <a:cubicBezTo>
                    <a:pt x="9182" y="7383"/>
                    <a:pt x="9008" y="7532"/>
                    <a:pt x="9008" y="7797"/>
                  </a:cubicBezTo>
                  <a:cubicBezTo>
                    <a:pt x="9008" y="7977"/>
                    <a:pt x="9046" y="8014"/>
                    <a:pt x="9208" y="8014"/>
                  </a:cubicBezTo>
                  <a:cubicBezTo>
                    <a:pt x="9634" y="8014"/>
                    <a:pt x="9852" y="7470"/>
                    <a:pt x="9446" y="7417"/>
                  </a:cubicBezTo>
                  <a:close/>
                  <a:moveTo>
                    <a:pt x="16505" y="7786"/>
                  </a:moveTo>
                  <a:cubicBezTo>
                    <a:pt x="16221" y="7786"/>
                    <a:pt x="15961" y="8063"/>
                    <a:pt x="16049" y="8272"/>
                  </a:cubicBezTo>
                  <a:cubicBezTo>
                    <a:pt x="16168" y="8553"/>
                    <a:pt x="16755" y="8276"/>
                    <a:pt x="16755" y="7938"/>
                  </a:cubicBezTo>
                  <a:cubicBezTo>
                    <a:pt x="16755" y="7819"/>
                    <a:pt x="16699" y="7786"/>
                    <a:pt x="16505" y="7786"/>
                  </a:cubicBezTo>
                  <a:close/>
                  <a:moveTo>
                    <a:pt x="11062" y="7817"/>
                  </a:moveTo>
                  <a:cubicBezTo>
                    <a:pt x="10991" y="7818"/>
                    <a:pt x="10903" y="7845"/>
                    <a:pt x="10807" y="7903"/>
                  </a:cubicBezTo>
                  <a:cubicBezTo>
                    <a:pt x="10619" y="8015"/>
                    <a:pt x="10536" y="8308"/>
                    <a:pt x="10663" y="8424"/>
                  </a:cubicBezTo>
                  <a:cubicBezTo>
                    <a:pt x="10778" y="8529"/>
                    <a:pt x="11025" y="8472"/>
                    <a:pt x="11151" y="8307"/>
                  </a:cubicBezTo>
                  <a:cubicBezTo>
                    <a:pt x="11358" y="8039"/>
                    <a:pt x="11278" y="7814"/>
                    <a:pt x="11062" y="7817"/>
                  </a:cubicBezTo>
                  <a:close/>
                  <a:moveTo>
                    <a:pt x="14933" y="8110"/>
                  </a:moveTo>
                  <a:cubicBezTo>
                    <a:pt x="14392" y="8093"/>
                    <a:pt x="14218" y="8114"/>
                    <a:pt x="14111" y="8211"/>
                  </a:cubicBezTo>
                  <a:cubicBezTo>
                    <a:pt x="13869" y="8432"/>
                    <a:pt x="13945" y="8660"/>
                    <a:pt x="14322" y="8853"/>
                  </a:cubicBezTo>
                  <a:cubicBezTo>
                    <a:pt x="14536" y="8963"/>
                    <a:pt x="14712" y="9127"/>
                    <a:pt x="14783" y="9283"/>
                  </a:cubicBezTo>
                  <a:cubicBezTo>
                    <a:pt x="14847" y="9422"/>
                    <a:pt x="14946" y="9548"/>
                    <a:pt x="15005" y="9566"/>
                  </a:cubicBezTo>
                  <a:cubicBezTo>
                    <a:pt x="15152" y="9611"/>
                    <a:pt x="15388" y="9550"/>
                    <a:pt x="15488" y="9440"/>
                  </a:cubicBezTo>
                  <a:cubicBezTo>
                    <a:pt x="15534" y="9390"/>
                    <a:pt x="15580" y="9078"/>
                    <a:pt x="15594" y="8742"/>
                  </a:cubicBezTo>
                  <a:lnTo>
                    <a:pt x="15622" y="8130"/>
                  </a:lnTo>
                  <a:lnTo>
                    <a:pt x="14933" y="8110"/>
                  </a:lnTo>
                  <a:close/>
                  <a:moveTo>
                    <a:pt x="10229" y="8282"/>
                  </a:moveTo>
                  <a:lnTo>
                    <a:pt x="9596" y="8307"/>
                  </a:lnTo>
                  <a:cubicBezTo>
                    <a:pt x="8878" y="8336"/>
                    <a:pt x="8591" y="8466"/>
                    <a:pt x="8591" y="8747"/>
                  </a:cubicBezTo>
                  <a:cubicBezTo>
                    <a:pt x="8591" y="8895"/>
                    <a:pt x="8678" y="8975"/>
                    <a:pt x="8991" y="9121"/>
                  </a:cubicBezTo>
                  <a:cubicBezTo>
                    <a:pt x="9219" y="9228"/>
                    <a:pt x="9448" y="9412"/>
                    <a:pt x="9530" y="9546"/>
                  </a:cubicBezTo>
                  <a:cubicBezTo>
                    <a:pt x="9689" y="9808"/>
                    <a:pt x="9928" y="9851"/>
                    <a:pt x="10141" y="9657"/>
                  </a:cubicBezTo>
                  <a:cubicBezTo>
                    <a:pt x="10248" y="9560"/>
                    <a:pt x="10276" y="9402"/>
                    <a:pt x="10257" y="8909"/>
                  </a:cubicBezTo>
                  <a:lnTo>
                    <a:pt x="10229" y="8282"/>
                  </a:lnTo>
                  <a:close/>
                  <a:moveTo>
                    <a:pt x="16538" y="8676"/>
                  </a:moveTo>
                  <a:cubicBezTo>
                    <a:pt x="16237" y="8571"/>
                    <a:pt x="15812" y="8995"/>
                    <a:pt x="16005" y="9207"/>
                  </a:cubicBezTo>
                  <a:cubicBezTo>
                    <a:pt x="16134" y="9349"/>
                    <a:pt x="16250" y="9350"/>
                    <a:pt x="16482" y="9202"/>
                  </a:cubicBezTo>
                  <a:cubicBezTo>
                    <a:pt x="16698" y="9064"/>
                    <a:pt x="16732" y="8744"/>
                    <a:pt x="16538" y="8676"/>
                  </a:cubicBezTo>
                  <a:close/>
                  <a:moveTo>
                    <a:pt x="11068" y="8712"/>
                  </a:moveTo>
                  <a:cubicBezTo>
                    <a:pt x="10983" y="8712"/>
                    <a:pt x="10886" y="8761"/>
                    <a:pt x="10779" y="8858"/>
                  </a:cubicBezTo>
                  <a:cubicBezTo>
                    <a:pt x="10613" y="9010"/>
                    <a:pt x="10554" y="9245"/>
                    <a:pt x="10663" y="9344"/>
                  </a:cubicBezTo>
                  <a:cubicBezTo>
                    <a:pt x="10772" y="9443"/>
                    <a:pt x="10955" y="9396"/>
                    <a:pt x="11162" y="9207"/>
                  </a:cubicBezTo>
                  <a:cubicBezTo>
                    <a:pt x="11334" y="9051"/>
                    <a:pt x="11359" y="8984"/>
                    <a:pt x="11285" y="8858"/>
                  </a:cubicBezTo>
                  <a:cubicBezTo>
                    <a:pt x="11227" y="8761"/>
                    <a:pt x="11153" y="8712"/>
                    <a:pt x="11068" y="8712"/>
                  </a:cubicBezTo>
                  <a:close/>
                  <a:moveTo>
                    <a:pt x="11501" y="12195"/>
                  </a:moveTo>
                  <a:cubicBezTo>
                    <a:pt x="11427" y="12163"/>
                    <a:pt x="11325" y="12173"/>
                    <a:pt x="11207" y="12231"/>
                  </a:cubicBezTo>
                  <a:cubicBezTo>
                    <a:pt x="11022" y="12321"/>
                    <a:pt x="10893" y="12632"/>
                    <a:pt x="10985" y="12767"/>
                  </a:cubicBezTo>
                  <a:cubicBezTo>
                    <a:pt x="11137" y="12991"/>
                    <a:pt x="11618" y="12722"/>
                    <a:pt x="11618" y="12413"/>
                  </a:cubicBezTo>
                  <a:cubicBezTo>
                    <a:pt x="11618" y="12303"/>
                    <a:pt x="11575" y="12228"/>
                    <a:pt x="11501" y="12195"/>
                  </a:cubicBezTo>
                  <a:close/>
                  <a:moveTo>
                    <a:pt x="10468" y="12246"/>
                  </a:moveTo>
                  <a:cubicBezTo>
                    <a:pt x="10248" y="12217"/>
                    <a:pt x="9935" y="12482"/>
                    <a:pt x="9935" y="12696"/>
                  </a:cubicBezTo>
                  <a:cubicBezTo>
                    <a:pt x="9935" y="12813"/>
                    <a:pt x="9990" y="12848"/>
                    <a:pt x="10174" y="12848"/>
                  </a:cubicBezTo>
                  <a:cubicBezTo>
                    <a:pt x="10626" y="12848"/>
                    <a:pt x="10893" y="12301"/>
                    <a:pt x="10468" y="12246"/>
                  </a:cubicBezTo>
                  <a:close/>
                  <a:moveTo>
                    <a:pt x="6003" y="12706"/>
                  </a:moveTo>
                  <a:cubicBezTo>
                    <a:pt x="5699" y="12738"/>
                    <a:pt x="5473" y="13083"/>
                    <a:pt x="5637" y="13262"/>
                  </a:cubicBezTo>
                  <a:cubicBezTo>
                    <a:pt x="5775" y="13414"/>
                    <a:pt x="5809" y="13411"/>
                    <a:pt x="6042" y="13262"/>
                  </a:cubicBezTo>
                  <a:cubicBezTo>
                    <a:pt x="6165" y="13184"/>
                    <a:pt x="6231" y="13065"/>
                    <a:pt x="6231" y="12913"/>
                  </a:cubicBezTo>
                  <a:cubicBezTo>
                    <a:pt x="6231" y="12707"/>
                    <a:pt x="6208" y="12684"/>
                    <a:pt x="6003" y="12706"/>
                  </a:cubicBezTo>
                  <a:close/>
                  <a:moveTo>
                    <a:pt x="12079" y="12802"/>
                  </a:moveTo>
                  <a:cubicBezTo>
                    <a:pt x="11996" y="12775"/>
                    <a:pt x="11878" y="12799"/>
                    <a:pt x="11745" y="12878"/>
                  </a:cubicBezTo>
                  <a:cubicBezTo>
                    <a:pt x="11547" y="12997"/>
                    <a:pt x="11460" y="13291"/>
                    <a:pt x="11590" y="13409"/>
                  </a:cubicBezTo>
                  <a:cubicBezTo>
                    <a:pt x="11764" y="13568"/>
                    <a:pt x="12206" y="13295"/>
                    <a:pt x="12206" y="13030"/>
                  </a:cubicBezTo>
                  <a:cubicBezTo>
                    <a:pt x="12206" y="12907"/>
                    <a:pt x="12161" y="12830"/>
                    <a:pt x="12079" y="12802"/>
                  </a:cubicBezTo>
                  <a:close/>
                  <a:moveTo>
                    <a:pt x="4920" y="12878"/>
                  </a:moveTo>
                  <a:cubicBezTo>
                    <a:pt x="4705" y="12927"/>
                    <a:pt x="4574" y="13214"/>
                    <a:pt x="4665" y="13429"/>
                  </a:cubicBezTo>
                  <a:cubicBezTo>
                    <a:pt x="4768" y="13675"/>
                    <a:pt x="5304" y="13369"/>
                    <a:pt x="5304" y="13065"/>
                  </a:cubicBezTo>
                  <a:cubicBezTo>
                    <a:pt x="5304" y="12886"/>
                    <a:pt x="5169" y="12821"/>
                    <a:pt x="4920" y="12878"/>
                  </a:cubicBezTo>
                  <a:close/>
                  <a:moveTo>
                    <a:pt x="10463" y="13171"/>
                  </a:moveTo>
                  <a:cubicBezTo>
                    <a:pt x="9860" y="13152"/>
                    <a:pt x="9752" y="13166"/>
                    <a:pt x="9602" y="13303"/>
                  </a:cubicBezTo>
                  <a:cubicBezTo>
                    <a:pt x="9372" y="13512"/>
                    <a:pt x="9385" y="13658"/>
                    <a:pt x="9652" y="13824"/>
                  </a:cubicBezTo>
                  <a:cubicBezTo>
                    <a:pt x="9866" y="13957"/>
                    <a:pt x="10192" y="14239"/>
                    <a:pt x="10474" y="14542"/>
                  </a:cubicBezTo>
                  <a:cubicBezTo>
                    <a:pt x="10641" y="14721"/>
                    <a:pt x="10710" y="14722"/>
                    <a:pt x="10929" y="14552"/>
                  </a:cubicBezTo>
                  <a:cubicBezTo>
                    <a:pt x="11071" y="14441"/>
                    <a:pt x="11107" y="14308"/>
                    <a:pt x="11129" y="13803"/>
                  </a:cubicBezTo>
                  <a:lnTo>
                    <a:pt x="11157" y="13192"/>
                  </a:lnTo>
                  <a:lnTo>
                    <a:pt x="10463" y="13171"/>
                  </a:lnTo>
                  <a:close/>
                  <a:moveTo>
                    <a:pt x="6720" y="13232"/>
                  </a:moveTo>
                  <a:cubicBezTo>
                    <a:pt x="6349" y="13232"/>
                    <a:pt x="6098" y="13617"/>
                    <a:pt x="6331" y="13829"/>
                  </a:cubicBezTo>
                  <a:cubicBezTo>
                    <a:pt x="6470" y="13955"/>
                    <a:pt x="6541" y="13946"/>
                    <a:pt x="6736" y="13768"/>
                  </a:cubicBezTo>
                  <a:cubicBezTo>
                    <a:pt x="6971" y="13554"/>
                    <a:pt x="6960" y="13232"/>
                    <a:pt x="6720" y="13232"/>
                  </a:cubicBezTo>
                  <a:close/>
                  <a:moveTo>
                    <a:pt x="11895" y="13702"/>
                  </a:moveTo>
                  <a:cubicBezTo>
                    <a:pt x="11654" y="13753"/>
                    <a:pt x="11403" y="13999"/>
                    <a:pt x="11484" y="14193"/>
                  </a:cubicBezTo>
                  <a:cubicBezTo>
                    <a:pt x="11546" y="14339"/>
                    <a:pt x="11914" y="14333"/>
                    <a:pt x="12079" y="14183"/>
                  </a:cubicBezTo>
                  <a:cubicBezTo>
                    <a:pt x="12230" y="14045"/>
                    <a:pt x="12249" y="13801"/>
                    <a:pt x="12118" y="13728"/>
                  </a:cubicBezTo>
                  <a:cubicBezTo>
                    <a:pt x="12052" y="13691"/>
                    <a:pt x="11976" y="13685"/>
                    <a:pt x="11895" y="13702"/>
                  </a:cubicBezTo>
                  <a:close/>
                  <a:moveTo>
                    <a:pt x="5559" y="13712"/>
                  </a:moveTo>
                  <a:cubicBezTo>
                    <a:pt x="5157" y="13710"/>
                    <a:pt x="4503" y="13849"/>
                    <a:pt x="4354" y="14011"/>
                  </a:cubicBezTo>
                  <a:cubicBezTo>
                    <a:pt x="4133" y="14251"/>
                    <a:pt x="4205" y="14398"/>
                    <a:pt x="4643" y="14587"/>
                  </a:cubicBezTo>
                  <a:cubicBezTo>
                    <a:pt x="4857" y="14680"/>
                    <a:pt x="5114" y="14862"/>
                    <a:pt x="5215" y="14992"/>
                  </a:cubicBezTo>
                  <a:cubicBezTo>
                    <a:pt x="5417" y="15250"/>
                    <a:pt x="5645" y="15288"/>
                    <a:pt x="5848" y="15103"/>
                  </a:cubicBezTo>
                  <a:cubicBezTo>
                    <a:pt x="6032" y="14935"/>
                    <a:pt x="6031" y="13907"/>
                    <a:pt x="5848" y="13768"/>
                  </a:cubicBezTo>
                  <a:cubicBezTo>
                    <a:pt x="5798" y="13730"/>
                    <a:pt x="5693" y="13713"/>
                    <a:pt x="5559" y="13712"/>
                  </a:cubicBezTo>
                  <a:close/>
                  <a:moveTo>
                    <a:pt x="6736" y="14152"/>
                  </a:moveTo>
                  <a:cubicBezTo>
                    <a:pt x="6471" y="14152"/>
                    <a:pt x="6314" y="14322"/>
                    <a:pt x="6314" y="14607"/>
                  </a:cubicBezTo>
                  <a:cubicBezTo>
                    <a:pt x="6314" y="14724"/>
                    <a:pt x="6369" y="14764"/>
                    <a:pt x="6520" y="14764"/>
                  </a:cubicBezTo>
                  <a:cubicBezTo>
                    <a:pt x="6781" y="14764"/>
                    <a:pt x="6986" y="14578"/>
                    <a:pt x="6986" y="14339"/>
                  </a:cubicBezTo>
                  <a:cubicBezTo>
                    <a:pt x="6986" y="14184"/>
                    <a:pt x="6944" y="14152"/>
                    <a:pt x="6736" y="14152"/>
                  </a:cubicBezTo>
                  <a:close/>
                  <a:moveTo>
                    <a:pt x="6370" y="16913"/>
                  </a:moveTo>
                  <a:cubicBezTo>
                    <a:pt x="6265" y="16907"/>
                    <a:pt x="6153" y="16938"/>
                    <a:pt x="6081" y="17004"/>
                  </a:cubicBezTo>
                  <a:cubicBezTo>
                    <a:pt x="5973" y="17102"/>
                    <a:pt x="5944" y="17465"/>
                    <a:pt x="6037" y="17550"/>
                  </a:cubicBezTo>
                  <a:cubicBezTo>
                    <a:pt x="6248" y="17743"/>
                    <a:pt x="6721" y="17314"/>
                    <a:pt x="6603" y="17034"/>
                  </a:cubicBezTo>
                  <a:cubicBezTo>
                    <a:pt x="6573" y="16963"/>
                    <a:pt x="6475" y="16919"/>
                    <a:pt x="6370" y="16913"/>
                  </a:cubicBezTo>
                  <a:close/>
                  <a:moveTo>
                    <a:pt x="5409" y="17156"/>
                  </a:moveTo>
                  <a:cubicBezTo>
                    <a:pt x="5154" y="17182"/>
                    <a:pt x="4932" y="17498"/>
                    <a:pt x="5020" y="17707"/>
                  </a:cubicBezTo>
                  <a:cubicBezTo>
                    <a:pt x="5150" y="18016"/>
                    <a:pt x="5642" y="17745"/>
                    <a:pt x="5642" y="17363"/>
                  </a:cubicBezTo>
                  <a:cubicBezTo>
                    <a:pt x="5642" y="17158"/>
                    <a:pt x="5615" y="17134"/>
                    <a:pt x="5409" y="17156"/>
                  </a:cubicBezTo>
                  <a:close/>
                  <a:moveTo>
                    <a:pt x="7097" y="17383"/>
                  </a:moveTo>
                  <a:cubicBezTo>
                    <a:pt x="6793" y="17415"/>
                    <a:pt x="6567" y="17760"/>
                    <a:pt x="6731" y="17939"/>
                  </a:cubicBezTo>
                  <a:cubicBezTo>
                    <a:pt x="6792" y="18007"/>
                    <a:pt x="6892" y="18061"/>
                    <a:pt x="6953" y="18061"/>
                  </a:cubicBezTo>
                  <a:cubicBezTo>
                    <a:pt x="7108" y="18061"/>
                    <a:pt x="7325" y="17756"/>
                    <a:pt x="7325" y="17540"/>
                  </a:cubicBezTo>
                  <a:cubicBezTo>
                    <a:pt x="7325" y="17390"/>
                    <a:pt x="7289" y="17363"/>
                    <a:pt x="7097" y="17383"/>
                  </a:cubicBezTo>
                  <a:close/>
                  <a:moveTo>
                    <a:pt x="6148" y="17919"/>
                  </a:moveTo>
                  <a:cubicBezTo>
                    <a:pt x="6068" y="17920"/>
                    <a:pt x="5968" y="17942"/>
                    <a:pt x="5842" y="17980"/>
                  </a:cubicBezTo>
                  <a:cubicBezTo>
                    <a:pt x="5708" y="18020"/>
                    <a:pt x="5443" y="18093"/>
                    <a:pt x="5254" y="18137"/>
                  </a:cubicBezTo>
                  <a:cubicBezTo>
                    <a:pt x="5018" y="18191"/>
                    <a:pt x="4880" y="18274"/>
                    <a:pt x="4815" y="18405"/>
                  </a:cubicBezTo>
                  <a:cubicBezTo>
                    <a:pt x="4676" y="18683"/>
                    <a:pt x="4764" y="18801"/>
                    <a:pt x="5192" y="18910"/>
                  </a:cubicBezTo>
                  <a:cubicBezTo>
                    <a:pt x="5433" y="18971"/>
                    <a:pt x="5636" y="19086"/>
                    <a:pt x="5748" y="19224"/>
                  </a:cubicBezTo>
                  <a:cubicBezTo>
                    <a:pt x="5948" y="19470"/>
                    <a:pt x="6231" y="19507"/>
                    <a:pt x="6442" y="19315"/>
                  </a:cubicBezTo>
                  <a:cubicBezTo>
                    <a:pt x="6556" y="19211"/>
                    <a:pt x="6568" y="19105"/>
                    <a:pt x="6520" y="18723"/>
                  </a:cubicBezTo>
                  <a:cubicBezTo>
                    <a:pt x="6442" y="18113"/>
                    <a:pt x="6385" y="17916"/>
                    <a:pt x="6148" y="17919"/>
                  </a:cubicBezTo>
                  <a:close/>
                  <a:moveTo>
                    <a:pt x="7203" y="18253"/>
                  </a:moveTo>
                  <a:cubicBezTo>
                    <a:pt x="6979" y="18342"/>
                    <a:pt x="6744" y="18656"/>
                    <a:pt x="6858" y="18824"/>
                  </a:cubicBezTo>
                  <a:cubicBezTo>
                    <a:pt x="6933" y="18934"/>
                    <a:pt x="7267" y="18928"/>
                    <a:pt x="7392" y="18814"/>
                  </a:cubicBezTo>
                  <a:cubicBezTo>
                    <a:pt x="7514" y="18702"/>
                    <a:pt x="7526" y="18319"/>
                    <a:pt x="7408" y="18253"/>
                  </a:cubicBezTo>
                  <a:cubicBezTo>
                    <a:pt x="7349" y="18219"/>
                    <a:pt x="7277" y="18223"/>
                    <a:pt x="7203" y="18253"/>
                  </a:cubicBezTo>
                  <a:close/>
                  <a:moveTo>
                    <a:pt x="1616" y="18460"/>
                  </a:moveTo>
                  <a:cubicBezTo>
                    <a:pt x="1509" y="18446"/>
                    <a:pt x="1372" y="18469"/>
                    <a:pt x="1311" y="18516"/>
                  </a:cubicBezTo>
                  <a:cubicBezTo>
                    <a:pt x="1160" y="18630"/>
                    <a:pt x="1091" y="18986"/>
                    <a:pt x="1188" y="19153"/>
                  </a:cubicBezTo>
                  <a:cubicBezTo>
                    <a:pt x="1232" y="19227"/>
                    <a:pt x="1359" y="19289"/>
                    <a:pt x="1472" y="19289"/>
                  </a:cubicBezTo>
                  <a:cubicBezTo>
                    <a:pt x="1880" y="19289"/>
                    <a:pt x="2015" y="18512"/>
                    <a:pt x="1616" y="18460"/>
                  </a:cubicBezTo>
                  <a:close/>
                  <a:moveTo>
                    <a:pt x="2560" y="18753"/>
                  </a:moveTo>
                  <a:cubicBezTo>
                    <a:pt x="2222" y="18753"/>
                    <a:pt x="1961" y="19356"/>
                    <a:pt x="2205" y="19578"/>
                  </a:cubicBezTo>
                  <a:cubicBezTo>
                    <a:pt x="2450" y="19801"/>
                    <a:pt x="2741" y="19638"/>
                    <a:pt x="2832" y="19224"/>
                  </a:cubicBezTo>
                  <a:cubicBezTo>
                    <a:pt x="2889" y="18967"/>
                    <a:pt x="2765" y="18753"/>
                    <a:pt x="2560" y="18753"/>
                  </a:cubicBezTo>
                  <a:close/>
                  <a:moveTo>
                    <a:pt x="483" y="18956"/>
                  </a:moveTo>
                  <a:cubicBezTo>
                    <a:pt x="423" y="18979"/>
                    <a:pt x="355" y="19035"/>
                    <a:pt x="250" y="19138"/>
                  </a:cubicBezTo>
                  <a:cubicBezTo>
                    <a:pt x="-37" y="19417"/>
                    <a:pt x="-53" y="19491"/>
                    <a:pt x="139" y="19684"/>
                  </a:cubicBezTo>
                  <a:cubicBezTo>
                    <a:pt x="216" y="19761"/>
                    <a:pt x="335" y="19825"/>
                    <a:pt x="405" y="19825"/>
                  </a:cubicBezTo>
                  <a:cubicBezTo>
                    <a:pt x="805" y="19825"/>
                    <a:pt x="1019" y="19150"/>
                    <a:pt x="672" y="18981"/>
                  </a:cubicBezTo>
                  <a:cubicBezTo>
                    <a:pt x="599" y="18945"/>
                    <a:pt x="544" y="18933"/>
                    <a:pt x="483" y="18956"/>
                  </a:cubicBezTo>
                  <a:close/>
                  <a:moveTo>
                    <a:pt x="1705" y="19709"/>
                  </a:moveTo>
                  <a:cubicBezTo>
                    <a:pt x="1541" y="19675"/>
                    <a:pt x="1307" y="19773"/>
                    <a:pt x="900" y="19977"/>
                  </a:cubicBezTo>
                  <a:cubicBezTo>
                    <a:pt x="122" y="20366"/>
                    <a:pt x="0" y="20520"/>
                    <a:pt x="0" y="21125"/>
                  </a:cubicBezTo>
                  <a:lnTo>
                    <a:pt x="0" y="21590"/>
                  </a:lnTo>
                  <a:lnTo>
                    <a:pt x="994" y="21590"/>
                  </a:lnTo>
                  <a:cubicBezTo>
                    <a:pt x="1941" y="21590"/>
                    <a:pt x="1999" y="21581"/>
                    <a:pt x="2183" y="21403"/>
                  </a:cubicBezTo>
                  <a:cubicBezTo>
                    <a:pt x="2410" y="21183"/>
                    <a:pt x="2396" y="20965"/>
                    <a:pt x="2094" y="20225"/>
                  </a:cubicBezTo>
                  <a:cubicBezTo>
                    <a:pt x="1964" y="19909"/>
                    <a:pt x="1869" y="19743"/>
                    <a:pt x="1705" y="19709"/>
                  </a:cubicBezTo>
                  <a:close/>
                  <a:moveTo>
                    <a:pt x="2999" y="19750"/>
                  </a:moveTo>
                  <a:cubicBezTo>
                    <a:pt x="2716" y="19750"/>
                    <a:pt x="2469" y="20327"/>
                    <a:pt x="2643" y="20584"/>
                  </a:cubicBezTo>
                  <a:cubicBezTo>
                    <a:pt x="2803" y="20819"/>
                    <a:pt x="3222" y="20582"/>
                    <a:pt x="3327" y="20200"/>
                  </a:cubicBezTo>
                  <a:cubicBezTo>
                    <a:pt x="3384" y="19990"/>
                    <a:pt x="3209" y="19750"/>
                    <a:pt x="2999" y="1975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3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0612" t="163" r="54" b="20619"/>
            <a:stretch>
              <a:fillRect/>
            </a:stretch>
          </p:blipFill>
          <p:spPr>
            <a:xfrm rot="12881294">
              <a:off x="3094950" y="3425255"/>
              <a:ext cx="1152681" cy="126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587" fill="norm" stroke="1" extrusionOk="0">
                  <a:moveTo>
                    <a:pt x="20170" y="12"/>
                  </a:moveTo>
                  <a:cubicBezTo>
                    <a:pt x="19901" y="87"/>
                    <a:pt x="19644" y="477"/>
                    <a:pt x="19770" y="775"/>
                  </a:cubicBezTo>
                  <a:cubicBezTo>
                    <a:pt x="19855" y="977"/>
                    <a:pt x="20119" y="957"/>
                    <a:pt x="20370" y="728"/>
                  </a:cubicBezTo>
                  <a:cubicBezTo>
                    <a:pt x="20618" y="502"/>
                    <a:pt x="20642" y="220"/>
                    <a:pt x="20429" y="59"/>
                  </a:cubicBezTo>
                  <a:cubicBezTo>
                    <a:pt x="20351" y="0"/>
                    <a:pt x="20260" y="-13"/>
                    <a:pt x="20170" y="12"/>
                  </a:cubicBezTo>
                  <a:close/>
                  <a:moveTo>
                    <a:pt x="19044" y="248"/>
                  </a:moveTo>
                  <a:cubicBezTo>
                    <a:pt x="18723" y="248"/>
                    <a:pt x="18466" y="487"/>
                    <a:pt x="18466" y="789"/>
                  </a:cubicBezTo>
                  <a:cubicBezTo>
                    <a:pt x="18466" y="1002"/>
                    <a:pt x="18504" y="1025"/>
                    <a:pt x="18807" y="998"/>
                  </a:cubicBezTo>
                  <a:cubicBezTo>
                    <a:pt x="19379" y="948"/>
                    <a:pt x="19601" y="248"/>
                    <a:pt x="19044" y="248"/>
                  </a:cubicBezTo>
                  <a:close/>
                  <a:moveTo>
                    <a:pt x="20970" y="809"/>
                  </a:moveTo>
                  <a:cubicBezTo>
                    <a:pt x="20654" y="872"/>
                    <a:pt x="20349" y="1237"/>
                    <a:pt x="20526" y="1498"/>
                  </a:cubicBezTo>
                  <a:cubicBezTo>
                    <a:pt x="20677" y="1721"/>
                    <a:pt x="21105" y="1601"/>
                    <a:pt x="21282" y="1289"/>
                  </a:cubicBezTo>
                  <a:cubicBezTo>
                    <a:pt x="21444" y="1002"/>
                    <a:pt x="21444" y="976"/>
                    <a:pt x="21274" y="863"/>
                  </a:cubicBezTo>
                  <a:cubicBezTo>
                    <a:pt x="21184" y="803"/>
                    <a:pt x="21076" y="788"/>
                    <a:pt x="20970" y="809"/>
                  </a:cubicBezTo>
                  <a:close/>
                  <a:moveTo>
                    <a:pt x="19674" y="1343"/>
                  </a:moveTo>
                  <a:cubicBezTo>
                    <a:pt x="19533" y="1335"/>
                    <a:pt x="19353" y="1349"/>
                    <a:pt x="19110" y="1370"/>
                  </a:cubicBezTo>
                  <a:cubicBezTo>
                    <a:pt x="18273" y="1441"/>
                    <a:pt x="17932" y="1619"/>
                    <a:pt x="17932" y="1991"/>
                  </a:cubicBezTo>
                  <a:cubicBezTo>
                    <a:pt x="17932" y="2133"/>
                    <a:pt x="18066" y="2242"/>
                    <a:pt x="18399" y="2376"/>
                  </a:cubicBezTo>
                  <a:cubicBezTo>
                    <a:pt x="18696" y="2496"/>
                    <a:pt x="18949" y="2688"/>
                    <a:pt x="19088" y="2903"/>
                  </a:cubicBezTo>
                  <a:cubicBezTo>
                    <a:pt x="19319" y="3259"/>
                    <a:pt x="19567" y="3329"/>
                    <a:pt x="19881" y="3119"/>
                  </a:cubicBezTo>
                  <a:cubicBezTo>
                    <a:pt x="20024" y="3024"/>
                    <a:pt x="20075" y="2827"/>
                    <a:pt x="20096" y="2288"/>
                  </a:cubicBezTo>
                  <a:cubicBezTo>
                    <a:pt x="20124" y="1572"/>
                    <a:pt x="20096" y="1367"/>
                    <a:pt x="19674" y="1343"/>
                  </a:cubicBezTo>
                  <a:close/>
                  <a:moveTo>
                    <a:pt x="21022" y="1957"/>
                  </a:moveTo>
                  <a:cubicBezTo>
                    <a:pt x="20714" y="2022"/>
                    <a:pt x="20427" y="2336"/>
                    <a:pt x="20541" y="2606"/>
                  </a:cubicBezTo>
                  <a:cubicBezTo>
                    <a:pt x="20638" y="2837"/>
                    <a:pt x="20984" y="2790"/>
                    <a:pt x="21274" y="2505"/>
                  </a:cubicBezTo>
                  <a:cubicBezTo>
                    <a:pt x="21589" y="2195"/>
                    <a:pt x="21600" y="2118"/>
                    <a:pt x="21326" y="1984"/>
                  </a:cubicBezTo>
                  <a:cubicBezTo>
                    <a:pt x="21232" y="1939"/>
                    <a:pt x="21125" y="1936"/>
                    <a:pt x="21022" y="1957"/>
                  </a:cubicBezTo>
                  <a:close/>
                  <a:moveTo>
                    <a:pt x="13938" y="2869"/>
                  </a:moveTo>
                  <a:cubicBezTo>
                    <a:pt x="13632" y="2902"/>
                    <a:pt x="13351" y="3263"/>
                    <a:pt x="13449" y="3498"/>
                  </a:cubicBezTo>
                  <a:cubicBezTo>
                    <a:pt x="13542" y="3717"/>
                    <a:pt x="13995" y="3651"/>
                    <a:pt x="14183" y="3389"/>
                  </a:cubicBezTo>
                  <a:cubicBezTo>
                    <a:pt x="14416" y="3065"/>
                    <a:pt x="14307" y="2830"/>
                    <a:pt x="13938" y="2869"/>
                  </a:cubicBezTo>
                  <a:close/>
                  <a:moveTo>
                    <a:pt x="12893" y="2991"/>
                  </a:moveTo>
                  <a:cubicBezTo>
                    <a:pt x="12789" y="2956"/>
                    <a:pt x="12645" y="2986"/>
                    <a:pt x="12478" y="3086"/>
                  </a:cubicBezTo>
                  <a:cubicBezTo>
                    <a:pt x="12229" y="3235"/>
                    <a:pt x="12115" y="3605"/>
                    <a:pt x="12278" y="3754"/>
                  </a:cubicBezTo>
                  <a:cubicBezTo>
                    <a:pt x="12498" y="3954"/>
                    <a:pt x="13056" y="3615"/>
                    <a:pt x="13056" y="3281"/>
                  </a:cubicBezTo>
                  <a:cubicBezTo>
                    <a:pt x="13056" y="3127"/>
                    <a:pt x="12998" y="3025"/>
                    <a:pt x="12893" y="2991"/>
                  </a:cubicBezTo>
                  <a:close/>
                  <a:moveTo>
                    <a:pt x="14842" y="3531"/>
                  </a:moveTo>
                  <a:cubicBezTo>
                    <a:pt x="14380" y="3531"/>
                    <a:pt x="13982" y="4196"/>
                    <a:pt x="14361" y="4335"/>
                  </a:cubicBezTo>
                  <a:cubicBezTo>
                    <a:pt x="14569" y="4412"/>
                    <a:pt x="14586" y="4407"/>
                    <a:pt x="14835" y="4247"/>
                  </a:cubicBezTo>
                  <a:cubicBezTo>
                    <a:pt x="15163" y="4038"/>
                    <a:pt x="15168" y="3531"/>
                    <a:pt x="14842" y="3531"/>
                  </a:cubicBezTo>
                  <a:close/>
                  <a:moveTo>
                    <a:pt x="13242" y="4112"/>
                  </a:moveTo>
                  <a:cubicBezTo>
                    <a:pt x="12542" y="4115"/>
                    <a:pt x="11893" y="4250"/>
                    <a:pt x="11775" y="4416"/>
                  </a:cubicBezTo>
                  <a:cubicBezTo>
                    <a:pt x="11594" y="4670"/>
                    <a:pt x="11739" y="4933"/>
                    <a:pt x="12189" y="5159"/>
                  </a:cubicBezTo>
                  <a:cubicBezTo>
                    <a:pt x="12438" y="5284"/>
                    <a:pt x="12709" y="5511"/>
                    <a:pt x="12797" y="5666"/>
                  </a:cubicBezTo>
                  <a:cubicBezTo>
                    <a:pt x="12915" y="5874"/>
                    <a:pt x="13032" y="5950"/>
                    <a:pt x="13249" y="5950"/>
                  </a:cubicBezTo>
                  <a:cubicBezTo>
                    <a:pt x="13715" y="5950"/>
                    <a:pt x="13797" y="5788"/>
                    <a:pt x="13797" y="4909"/>
                  </a:cubicBezTo>
                  <a:lnTo>
                    <a:pt x="13797" y="4112"/>
                  </a:lnTo>
                  <a:lnTo>
                    <a:pt x="13242" y="4112"/>
                  </a:lnTo>
                  <a:close/>
                  <a:moveTo>
                    <a:pt x="14813" y="4693"/>
                  </a:moveTo>
                  <a:cubicBezTo>
                    <a:pt x="14511" y="4693"/>
                    <a:pt x="14167" y="5082"/>
                    <a:pt x="14264" y="5315"/>
                  </a:cubicBezTo>
                  <a:cubicBezTo>
                    <a:pt x="14363" y="5549"/>
                    <a:pt x="14833" y="5491"/>
                    <a:pt x="15028" y="5220"/>
                  </a:cubicBezTo>
                  <a:cubicBezTo>
                    <a:pt x="15247" y="4915"/>
                    <a:pt x="15155" y="4693"/>
                    <a:pt x="14813" y="4693"/>
                  </a:cubicBezTo>
                  <a:close/>
                  <a:moveTo>
                    <a:pt x="14576" y="9003"/>
                  </a:moveTo>
                  <a:cubicBezTo>
                    <a:pt x="14465" y="8968"/>
                    <a:pt x="14309" y="8997"/>
                    <a:pt x="14153" y="9091"/>
                  </a:cubicBezTo>
                  <a:cubicBezTo>
                    <a:pt x="13916" y="9232"/>
                    <a:pt x="13816" y="9601"/>
                    <a:pt x="13975" y="9746"/>
                  </a:cubicBezTo>
                  <a:cubicBezTo>
                    <a:pt x="14208" y="9958"/>
                    <a:pt x="14753" y="9626"/>
                    <a:pt x="14753" y="9273"/>
                  </a:cubicBezTo>
                  <a:cubicBezTo>
                    <a:pt x="14753" y="9130"/>
                    <a:pt x="14686" y="9038"/>
                    <a:pt x="14576" y="9003"/>
                  </a:cubicBezTo>
                  <a:close/>
                  <a:moveTo>
                    <a:pt x="13212" y="9037"/>
                  </a:moveTo>
                  <a:cubicBezTo>
                    <a:pt x="12893" y="9037"/>
                    <a:pt x="12634" y="9280"/>
                    <a:pt x="12634" y="9577"/>
                  </a:cubicBezTo>
                  <a:cubicBezTo>
                    <a:pt x="12634" y="9773"/>
                    <a:pt x="12689" y="9813"/>
                    <a:pt x="12953" y="9813"/>
                  </a:cubicBezTo>
                  <a:cubicBezTo>
                    <a:pt x="13167" y="9813"/>
                    <a:pt x="13316" y="9739"/>
                    <a:pt x="13427" y="9584"/>
                  </a:cubicBezTo>
                  <a:cubicBezTo>
                    <a:pt x="13634" y="9296"/>
                    <a:pt x="13532" y="9037"/>
                    <a:pt x="13212" y="9037"/>
                  </a:cubicBezTo>
                  <a:close/>
                  <a:moveTo>
                    <a:pt x="7477" y="9151"/>
                  </a:moveTo>
                  <a:cubicBezTo>
                    <a:pt x="7092" y="9101"/>
                    <a:pt x="6704" y="9816"/>
                    <a:pt x="7047" y="9942"/>
                  </a:cubicBezTo>
                  <a:cubicBezTo>
                    <a:pt x="7293" y="10032"/>
                    <a:pt x="7411" y="10006"/>
                    <a:pt x="7595" y="9820"/>
                  </a:cubicBezTo>
                  <a:cubicBezTo>
                    <a:pt x="7841" y="9572"/>
                    <a:pt x="7772" y="9190"/>
                    <a:pt x="7477" y="9151"/>
                  </a:cubicBezTo>
                  <a:close/>
                  <a:moveTo>
                    <a:pt x="6299" y="9347"/>
                  </a:moveTo>
                  <a:cubicBezTo>
                    <a:pt x="5966" y="9304"/>
                    <a:pt x="5750" y="9494"/>
                    <a:pt x="5750" y="9827"/>
                  </a:cubicBezTo>
                  <a:cubicBezTo>
                    <a:pt x="5750" y="10054"/>
                    <a:pt x="5792" y="10104"/>
                    <a:pt x="5995" y="10104"/>
                  </a:cubicBezTo>
                  <a:cubicBezTo>
                    <a:pt x="6531" y="10104"/>
                    <a:pt x="6809" y="9413"/>
                    <a:pt x="6299" y="9347"/>
                  </a:cubicBezTo>
                  <a:close/>
                  <a:moveTo>
                    <a:pt x="15183" y="9813"/>
                  </a:moveTo>
                  <a:cubicBezTo>
                    <a:pt x="14826" y="9813"/>
                    <a:pt x="14495" y="10165"/>
                    <a:pt x="14605" y="10428"/>
                  </a:cubicBezTo>
                  <a:cubicBezTo>
                    <a:pt x="14754" y="10783"/>
                    <a:pt x="15494" y="10428"/>
                    <a:pt x="15494" y="10002"/>
                  </a:cubicBezTo>
                  <a:cubicBezTo>
                    <a:pt x="15494" y="9852"/>
                    <a:pt x="15428" y="9813"/>
                    <a:pt x="15183" y="9813"/>
                  </a:cubicBezTo>
                  <a:close/>
                  <a:moveTo>
                    <a:pt x="8329" y="9854"/>
                  </a:moveTo>
                  <a:cubicBezTo>
                    <a:pt x="8239" y="9855"/>
                    <a:pt x="8131" y="9883"/>
                    <a:pt x="8010" y="9955"/>
                  </a:cubicBezTo>
                  <a:cubicBezTo>
                    <a:pt x="7773" y="10097"/>
                    <a:pt x="7673" y="10472"/>
                    <a:pt x="7832" y="10617"/>
                  </a:cubicBezTo>
                  <a:cubicBezTo>
                    <a:pt x="7978" y="10750"/>
                    <a:pt x="8281" y="10676"/>
                    <a:pt x="8440" y="10469"/>
                  </a:cubicBezTo>
                  <a:cubicBezTo>
                    <a:pt x="8700" y="10130"/>
                    <a:pt x="8600" y="9851"/>
                    <a:pt x="8329" y="9854"/>
                  </a:cubicBezTo>
                  <a:close/>
                  <a:moveTo>
                    <a:pt x="13205" y="10219"/>
                  </a:moveTo>
                  <a:cubicBezTo>
                    <a:pt x="12524" y="10197"/>
                    <a:pt x="12302" y="10224"/>
                    <a:pt x="12167" y="10347"/>
                  </a:cubicBezTo>
                  <a:cubicBezTo>
                    <a:pt x="11862" y="10625"/>
                    <a:pt x="11959" y="10914"/>
                    <a:pt x="12434" y="11158"/>
                  </a:cubicBezTo>
                  <a:cubicBezTo>
                    <a:pt x="12703" y="11295"/>
                    <a:pt x="12922" y="11502"/>
                    <a:pt x="13012" y="11698"/>
                  </a:cubicBezTo>
                  <a:cubicBezTo>
                    <a:pt x="13092" y="11873"/>
                    <a:pt x="13219" y="12033"/>
                    <a:pt x="13294" y="12056"/>
                  </a:cubicBezTo>
                  <a:cubicBezTo>
                    <a:pt x="13478" y="12113"/>
                    <a:pt x="13775" y="12039"/>
                    <a:pt x="13901" y="11901"/>
                  </a:cubicBezTo>
                  <a:cubicBezTo>
                    <a:pt x="13959" y="11837"/>
                    <a:pt x="14017" y="11438"/>
                    <a:pt x="14035" y="11016"/>
                  </a:cubicBezTo>
                  <a:lnTo>
                    <a:pt x="14064" y="10246"/>
                  </a:lnTo>
                  <a:lnTo>
                    <a:pt x="13205" y="10219"/>
                  </a:lnTo>
                  <a:close/>
                  <a:moveTo>
                    <a:pt x="7284" y="10442"/>
                  </a:moveTo>
                  <a:lnTo>
                    <a:pt x="6491" y="10469"/>
                  </a:lnTo>
                  <a:cubicBezTo>
                    <a:pt x="5587" y="10505"/>
                    <a:pt x="5217" y="10668"/>
                    <a:pt x="5217" y="11022"/>
                  </a:cubicBezTo>
                  <a:cubicBezTo>
                    <a:pt x="5217" y="11209"/>
                    <a:pt x="5327" y="11311"/>
                    <a:pt x="5721" y="11495"/>
                  </a:cubicBezTo>
                  <a:cubicBezTo>
                    <a:pt x="6007" y="11630"/>
                    <a:pt x="6299" y="11859"/>
                    <a:pt x="6402" y="12029"/>
                  </a:cubicBezTo>
                  <a:cubicBezTo>
                    <a:pt x="6603" y="12359"/>
                    <a:pt x="6905" y="12415"/>
                    <a:pt x="7173" y="12171"/>
                  </a:cubicBezTo>
                  <a:cubicBezTo>
                    <a:pt x="7308" y="12048"/>
                    <a:pt x="7338" y="11846"/>
                    <a:pt x="7314" y="11225"/>
                  </a:cubicBezTo>
                  <a:lnTo>
                    <a:pt x="7284" y="10442"/>
                  </a:lnTo>
                  <a:close/>
                  <a:moveTo>
                    <a:pt x="15220" y="10935"/>
                  </a:moveTo>
                  <a:cubicBezTo>
                    <a:pt x="14842" y="10802"/>
                    <a:pt x="14303" y="11336"/>
                    <a:pt x="14546" y="11603"/>
                  </a:cubicBezTo>
                  <a:cubicBezTo>
                    <a:pt x="14708" y="11782"/>
                    <a:pt x="14861" y="11784"/>
                    <a:pt x="15154" y="11597"/>
                  </a:cubicBezTo>
                  <a:cubicBezTo>
                    <a:pt x="15425" y="11423"/>
                    <a:pt x="15465" y="11020"/>
                    <a:pt x="15220" y="10935"/>
                  </a:cubicBezTo>
                  <a:close/>
                  <a:moveTo>
                    <a:pt x="8336" y="10982"/>
                  </a:moveTo>
                  <a:cubicBezTo>
                    <a:pt x="8229" y="10982"/>
                    <a:pt x="8108" y="11041"/>
                    <a:pt x="7973" y="11164"/>
                  </a:cubicBezTo>
                  <a:cubicBezTo>
                    <a:pt x="7764" y="11355"/>
                    <a:pt x="7696" y="11654"/>
                    <a:pt x="7832" y="11779"/>
                  </a:cubicBezTo>
                  <a:cubicBezTo>
                    <a:pt x="7970" y="11905"/>
                    <a:pt x="8194" y="11841"/>
                    <a:pt x="8455" y="11603"/>
                  </a:cubicBezTo>
                  <a:cubicBezTo>
                    <a:pt x="8671" y="11406"/>
                    <a:pt x="8704" y="11323"/>
                    <a:pt x="8610" y="11164"/>
                  </a:cubicBezTo>
                  <a:cubicBezTo>
                    <a:pt x="8538" y="11041"/>
                    <a:pt x="8444" y="10982"/>
                    <a:pt x="8336" y="10982"/>
                  </a:cubicBezTo>
                  <a:close/>
                  <a:moveTo>
                    <a:pt x="8885" y="15366"/>
                  </a:moveTo>
                  <a:cubicBezTo>
                    <a:pt x="8792" y="15325"/>
                    <a:pt x="8663" y="15340"/>
                    <a:pt x="8514" y="15413"/>
                  </a:cubicBezTo>
                  <a:cubicBezTo>
                    <a:pt x="8282" y="15527"/>
                    <a:pt x="8117" y="15918"/>
                    <a:pt x="8233" y="16089"/>
                  </a:cubicBezTo>
                  <a:cubicBezTo>
                    <a:pt x="8424" y="16371"/>
                    <a:pt x="9033" y="16032"/>
                    <a:pt x="9033" y="15643"/>
                  </a:cubicBezTo>
                  <a:cubicBezTo>
                    <a:pt x="9033" y="15504"/>
                    <a:pt x="8977" y="15406"/>
                    <a:pt x="8885" y="15366"/>
                  </a:cubicBezTo>
                  <a:close/>
                  <a:moveTo>
                    <a:pt x="7580" y="15433"/>
                  </a:moveTo>
                  <a:cubicBezTo>
                    <a:pt x="7303" y="15397"/>
                    <a:pt x="6914" y="15724"/>
                    <a:pt x="6914" y="15994"/>
                  </a:cubicBezTo>
                  <a:cubicBezTo>
                    <a:pt x="6914" y="16142"/>
                    <a:pt x="6987" y="16190"/>
                    <a:pt x="7217" y="16190"/>
                  </a:cubicBezTo>
                  <a:cubicBezTo>
                    <a:pt x="7786" y="16190"/>
                    <a:pt x="8115" y="15503"/>
                    <a:pt x="7580" y="15433"/>
                  </a:cubicBezTo>
                  <a:close/>
                  <a:moveTo>
                    <a:pt x="1964" y="16014"/>
                  </a:moveTo>
                  <a:cubicBezTo>
                    <a:pt x="1581" y="16055"/>
                    <a:pt x="1291" y="16484"/>
                    <a:pt x="1497" y="16710"/>
                  </a:cubicBezTo>
                  <a:cubicBezTo>
                    <a:pt x="1671" y="16901"/>
                    <a:pt x="1722" y="16904"/>
                    <a:pt x="2016" y="16717"/>
                  </a:cubicBezTo>
                  <a:cubicBezTo>
                    <a:pt x="2170" y="16618"/>
                    <a:pt x="2253" y="16469"/>
                    <a:pt x="2253" y="16278"/>
                  </a:cubicBezTo>
                  <a:cubicBezTo>
                    <a:pt x="2253" y="16018"/>
                    <a:pt x="2221" y="15987"/>
                    <a:pt x="1964" y="16014"/>
                  </a:cubicBezTo>
                  <a:close/>
                  <a:moveTo>
                    <a:pt x="9603" y="16136"/>
                  </a:moveTo>
                  <a:cubicBezTo>
                    <a:pt x="9499" y="16101"/>
                    <a:pt x="9355" y="16131"/>
                    <a:pt x="9188" y="16230"/>
                  </a:cubicBezTo>
                  <a:cubicBezTo>
                    <a:pt x="8939" y="16380"/>
                    <a:pt x="8832" y="16750"/>
                    <a:pt x="8996" y="16899"/>
                  </a:cubicBezTo>
                  <a:cubicBezTo>
                    <a:pt x="9215" y="17099"/>
                    <a:pt x="9774" y="16754"/>
                    <a:pt x="9774" y="16420"/>
                  </a:cubicBezTo>
                  <a:cubicBezTo>
                    <a:pt x="9774" y="16265"/>
                    <a:pt x="9708" y="16170"/>
                    <a:pt x="9603" y="16136"/>
                  </a:cubicBezTo>
                  <a:close/>
                  <a:moveTo>
                    <a:pt x="600" y="16230"/>
                  </a:moveTo>
                  <a:cubicBezTo>
                    <a:pt x="329" y="16292"/>
                    <a:pt x="160" y="16648"/>
                    <a:pt x="274" y="16919"/>
                  </a:cubicBezTo>
                  <a:cubicBezTo>
                    <a:pt x="404" y="17229"/>
                    <a:pt x="1082" y="16849"/>
                    <a:pt x="1082" y="16467"/>
                  </a:cubicBezTo>
                  <a:cubicBezTo>
                    <a:pt x="1082" y="16241"/>
                    <a:pt x="913" y="16159"/>
                    <a:pt x="600" y="16230"/>
                  </a:cubicBezTo>
                  <a:close/>
                  <a:moveTo>
                    <a:pt x="7580" y="16595"/>
                  </a:moveTo>
                  <a:cubicBezTo>
                    <a:pt x="6822" y="16571"/>
                    <a:pt x="6680" y="16592"/>
                    <a:pt x="6491" y="16764"/>
                  </a:cubicBezTo>
                  <a:cubicBezTo>
                    <a:pt x="6201" y="17028"/>
                    <a:pt x="6222" y="17211"/>
                    <a:pt x="6558" y="17419"/>
                  </a:cubicBezTo>
                  <a:cubicBezTo>
                    <a:pt x="6828" y="17587"/>
                    <a:pt x="7233" y="17943"/>
                    <a:pt x="7588" y="18324"/>
                  </a:cubicBezTo>
                  <a:cubicBezTo>
                    <a:pt x="7798" y="18551"/>
                    <a:pt x="7891" y="18552"/>
                    <a:pt x="8166" y="18338"/>
                  </a:cubicBezTo>
                  <a:cubicBezTo>
                    <a:pt x="8344" y="18199"/>
                    <a:pt x="8390" y="18035"/>
                    <a:pt x="8418" y="17399"/>
                  </a:cubicBezTo>
                  <a:lnTo>
                    <a:pt x="8447" y="16622"/>
                  </a:lnTo>
                  <a:lnTo>
                    <a:pt x="7580" y="16595"/>
                  </a:lnTo>
                  <a:close/>
                  <a:moveTo>
                    <a:pt x="2868" y="16669"/>
                  </a:moveTo>
                  <a:cubicBezTo>
                    <a:pt x="2401" y="16669"/>
                    <a:pt x="2086" y="17159"/>
                    <a:pt x="2379" y="17426"/>
                  </a:cubicBezTo>
                  <a:cubicBezTo>
                    <a:pt x="2554" y="17586"/>
                    <a:pt x="2637" y="17575"/>
                    <a:pt x="2883" y="17352"/>
                  </a:cubicBezTo>
                  <a:cubicBezTo>
                    <a:pt x="3178" y="17082"/>
                    <a:pt x="3171" y="16669"/>
                    <a:pt x="2868" y="16669"/>
                  </a:cubicBezTo>
                  <a:close/>
                  <a:moveTo>
                    <a:pt x="9381" y="17264"/>
                  </a:moveTo>
                  <a:cubicBezTo>
                    <a:pt x="9078" y="17328"/>
                    <a:pt x="8760" y="17641"/>
                    <a:pt x="8862" y="17885"/>
                  </a:cubicBezTo>
                  <a:cubicBezTo>
                    <a:pt x="8940" y="18069"/>
                    <a:pt x="9403" y="18061"/>
                    <a:pt x="9611" y="17872"/>
                  </a:cubicBezTo>
                  <a:cubicBezTo>
                    <a:pt x="9801" y="17698"/>
                    <a:pt x="9828" y="17391"/>
                    <a:pt x="9663" y="17298"/>
                  </a:cubicBezTo>
                  <a:cubicBezTo>
                    <a:pt x="9581" y="17252"/>
                    <a:pt x="9482" y="17243"/>
                    <a:pt x="9381" y="17264"/>
                  </a:cubicBezTo>
                  <a:close/>
                  <a:moveTo>
                    <a:pt x="1408" y="17277"/>
                  </a:moveTo>
                  <a:cubicBezTo>
                    <a:pt x="954" y="17274"/>
                    <a:pt x="277" y="17418"/>
                    <a:pt x="0" y="17595"/>
                  </a:cubicBezTo>
                  <a:lnTo>
                    <a:pt x="0" y="18203"/>
                  </a:lnTo>
                  <a:cubicBezTo>
                    <a:pt x="83" y="18260"/>
                    <a:pt x="110" y="18317"/>
                    <a:pt x="252" y="18378"/>
                  </a:cubicBezTo>
                  <a:cubicBezTo>
                    <a:pt x="521" y="18495"/>
                    <a:pt x="844" y="18729"/>
                    <a:pt x="971" y="18892"/>
                  </a:cubicBezTo>
                  <a:cubicBezTo>
                    <a:pt x="1225" y="19218"/>
                    <a:pt x="1508" y="19267"/>
                    <a:pt x="1764" y="19034"/>
                  </a:cubicBezTo>
                  <a:cubicBezTo>
                    <a:pt x="1996" y="18822"/>
                    <a:pt x="2002" y="17520"/>
                    <a:pt x="1771" y="17345"/>
                  </a:cubicBezTo>
                  <a:cubicBezTo>
                    <a:pt x="1708" y="17297"/>
                    <a:pt x="1577" y="17279"/>
                    <a:pt x="1408" y="17277"/>
                  </a:cubicBezTo>
                  <a:close/>
                  <a:moveTo>
                    <a:pt x="2890" y="17831"/>
                  </a:moveTo>
                  <a:cubicBezTo>
                    <a:pt x="2556" y="17831"/>
                    <a:pt x="2356" y="18047"/>
                    <a:pt x="2356" y="18405"/>
                  </a:cubicBezTo>
                  <a:cubicBezTo>
                    <a:pt x="2356" y="18552"/>
                    <a:pt x="2426" y="18608"/>
                    <a:pt x="2616" y="18608"/>
                  </a:cubicBezTo>
                  <a:cubicBezTo>
                    <a:pt x="2945" y="18608"/>
                    <a:pt x="3201" y="18368"/>
                    <a:pt x="3201" y="18068"/>
                  </a:cubicBezTo>
                  <a:cubicBezTo>
                    <a:pt x="3201" y="17872"/>
                    <a:pt x="3152" y="17831"/>
                    <a:pt x="2890" y="17831"/>
                  </a:cubicBezTo>
                  <a:close/>
                  <a:moveTo>
                    <a:pt x="2423" y="21317"/>
                  </a:moveTo>
                  <a:cubicBezTo>
                    <a:pt x="2291" y="21310"/>
                    <a:pt x="2151" y="21342"/>
                    <a:pt x="2060" y="21425"/>
                  </a:cubicBezTo>
                  <a:cubicBezTo>
                    <a:pt x="2029" y="21454"/>
                    <a:pt x="2021" y="21531"/>
                    <a:pt x="2001" y="21587"/>
                  </a:cubicBezTo>
                  <a:lnTo>
                    <a:pt x="2712" y="21587"/>
                  </a:lnTo>
                  <a:cubicBezTo>
                    <a:pt x="2712" y="21546"/>
                    <a:pt x="2728" y="21503"/>
                    <a:pt x="2712" y="21465"/>
                  </a:cubicBezTo>
                  <a:cubicBezTo>
                    <a:pt x="2674" y="21376"/>
                    <a:pt x="2555" y="21324"/>
                    <a:pt x="2423" y="21317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33" name="Rectangle"/>
            <p:cNvSpPr/>
            <p:nvPr/>
          </p:nvSpPr>
          <p:spPr>
            <a:xfrm>
              <a:off x="1447614" y="6275621"/>
              <a:ext cx="1974869" cy="605516"/>
            </a:xfrm>
            <a:prstGeom prst="rect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" name="Circle"/>
            <p:cNvSpPr/>
            <p:nvPr/>
          </p:nvSpPr>
          <p:spPr>
            <a:xfrm>
              <a:off x="1561020" y="6336601"/>
              <a:ext cx="483556" cy="483556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" name="Circle"/>
            <p:cNvSpPr/>
            <p:nvPr/>
          </p:nvSpPr>
          <p:spPr>
            <a:xfrm>
              <a:off x="2193270" y="6336601"/>
              <a:ext cx="483557" cy="483556"/>
            </a:xfrm>
            <a:prstGeom prst="ellipse">
              <a:avLst/>
            </a:prstGeom>
            <a:solidFill>
              <a:srgbClr val="DF993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" name="Circle"/>
            <p:cNvSpPr/>
            <p:nvPr/>
          </p:nvSpPr>
          <p:spPr>
            <a:xfrm>
              <a:off x="2825521" y="6336601"/>
              <a:ext cx="483556" cy="483556"/>
            </a:xfrm>
            <a:prstGeom prst="ellipse">
              <a:avLst/>
            </a:prstGeom>
            <a:solidFill>
              <a:srgbClr val="5E5A6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37" name="Screenshot 2020-01-16 at 15.22.36.png" descr="Screenshot 2020-01-16 at 15.22.36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621347" y="1908307"/>
              <a:ext cx="1432007" cy="8461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Screenshot 2020-01-16 at 15.24.01.png" descr="Screenshot 2020-01-16 at 15.24.01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6850" t="0" r="6361" b="3028"/>
            <a:stretch>
              <a:fillRect/>
            </a:stretch>
          </p:blipFill>
          <p:spPr>
            <a:xfrm>
              <a:off x="1322260" y="656653"/>
              <a:ext cx="1289098" cy="256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600" fill="norm" stroke="1" extrusionOk="0">
                  <a:moveTo>
                    <a:pt x="10271" y="0"/>
                  </a:moveTo>
                  <a:cubicBezTo>
                    <a:pt x="6185" y="3"/>
                    <a:pt x="2178" y="22"/>
                    <a:pt x="2132" y="60"/>
                  </a:cubicBezTo>
                  <a:cubicBezTo>
                    <a:pt x="2090" y="94"/>
                    <a:pt x="1958" y="124"/>
                    <a:pt x="1833" y="124"/>
                  </a:cubicBezTo>
                  <a:cubicBezTo>
                    <a:pt x="1461" y="124"/>
                    <a:pt x="585" y="502"/>
                    <a:pt x="419" y="736"/>
                  </a:cubicBezTo>
                  <a:cubicBezTo>
                    <a:pt x="328" y="864"/>
                    <a:pt x="265" y="1279"/>
                    <a:pt x="260" y="1762"/>
                  </a:cubicBezTo>
                  <a:cubicBezTo>
                    <a:pt x="254" y="2230"/>
                    <a:pt x="197" y="2586"/>
                    <a:pt x="127" y="2608"/>
                  </a:cubicBezTo>
                  <a:cubicBezTo>
                    <a:pt x="-32" y="2658"/>
                    <a:pt x="-32" y="3418"/>
                    <a:pt x="127" y="3468"/>
                  </a:cubicBezTo>
                  <a:cubicBezTo>
                    <a:pt x="194" y="3488"/>
                    <a:pt x="246" y="3654"/>
                    <a:pt x="246" y="3835"/>
                  </a:cubicBezTo>
                  <a:cubicBezTo>
                    <a:pt x="246" y="4017"/>
                    <a:pt x="194" y="4182"/>
                    <a:pt x="127" y="4203"/>
                  </a:cubicBezTo>
                  <a:cubicBezTo>
                    <a:pt x="37" y="4231"/>
                    <a:pt x="-5" y="4581"/>
                    <a:pt x="1" y="4935"/>
                  </a:cubicBezTo>
                  <a:cubicBezTo>
                    <a:pt x="7" y="5290"/>
                    <a:pt x="56" y="5649"/>
                    <a:pt x="147" y="5694"/>
                  </a:cubicBezTo>
                  <a:cubicBezTo>
                    <a:pt x="260" y="5752"/>
                    <a:pt x="260" y="5784"/>
                    <a:pt x="147" y="5842"/>
                  </a:cubicBezTo>
                  <a:cubicBezTo>
                    <a:pt x="55" y="5888"/>
                    <a:pt x="7" y="6261"/>
                    <a:pt x="1" y="6631"/>
                  </a:cubicBezTo>
                  <a:cubicBezTo>
                    <a:pt x="-5" y="7000"/>
                    <a:pt x="37" y="7365"/>
                    <a:pt x="127" y="7393"/>
                  </a:cubicBezTo>
                  <a:cubicBezTo>
                    <a:pt x="207" y="7418"/>
                    <a:pt x="244" y="9702"/>
                    <a:pt x="246" y="14040"/>
                  </a:cubicBezTo>
                  <a:cubicBezTo>
                    <a:pt x="249" y="20318"/>
                    <a:pt x="266" y="20659"/>
                    <a:pt x="479" y="20894"/>
                  </a:cubicBezTo>
                  <a:cubicBezTo>
                    <a:pt x="736" y="21180"/>
                    <a:pt x="1333" y="21461"/>
                    <a:pt x="1806" y="21513"/>
                  </a:cubicBezTo>
                  <a:cubicBezTo>
                    <a:pt x="1985" y="21533"/>
                    <a:pt x="2191" y="21559"/>
                    <a:pt x="2258" y="21570"/>
                  </a:cubicBezTo>
                  <a:cubicBezTo>
                    <a:pt x="2325" y="21581"/>
                    <a:pt x="6188" y="21594"/>
                    <a:pt x="10849" y="21597"/>
                  </a:cubicBezTo>
                  <a:lnTo>
                    <a:pt x="19327" y="21600"/>
                  </a:lnTo>
                  <a:lnTo>
                    <a:pt x="19984" y="21429"/>
                  </a:lnTo>
                  <a:cubicBezTo>
                    <a:pt x="20706" y="21245"/>
                    <a:pt x="21116" y="20993"/>
                    <a:pt x="21332" y="20594"/>
                  </a:cubicBezTo>
                  <a:cubicBezTo>
                    <a:pt x="21431" y="20411"/>
                    <a:pt x="21443" y="18348"/>
                    <a:pt x="21378" y="13034"/>
                  </a:cubicBezTo>
                  <a:cubicBezTo>
                    <a:pt x="21313" y="7681"/>
                    <a:pt x="21325" y="5712"/>
                    <a:pt x="21425" y="5681"/>
                  </a:cubicBezTo>
                  <a:cubicBezTo>
                    <a:pt x="21512" y="5654"/>
                    <a:pt x="21560" y="5298"/>
                    <a:pt x="21564" y="4942"/>
                  </a:cubicBezTo>
                  <a:cubicBezTo>
                    <a:pt x="21568" y="4586"/>
                    <a:pt x="21524" y="4230"/>
                    <a:pt x="21438" y="4203"/>
                  </a:cubicBezTo>
                  <a:cubicBezTo>
                    <a:pt x="21362" y="4179"/>
                    <a:pt x="21319" y="3577"/>
                    <a:pt x="21319" y="2602"/>
                  </a:cubicBezTo>
                  <a:cubicBezTo>
                    <a:pt x="21319" y="1430"/>
                    <a:pt x="21276" y="991"/>
                    <a:pt x="21153" y="843"/>
                  </a:cubicBezTo>
                  <a:cubicBezTo>
                    <a:pt x="20923" y="566"/>
                    <a:pt x="20081" y="200"/>
                    <a:pt x="19559" y="151"/>
                  </a:cubicBezTo>
                  <a:cubicBezTo>
                    <a:pt x="19320" y="128"/>
                    <a:pt x="19091" y="84"/>
                    <a:pt x="19055" y="54"/>
                  </a:cubicBezTo>
                  <a:cubicBezTo>
                    <a:pt x="19009" y="16"/>
                    <a:pt x="15080" y="0"/>
                    <a:pt x="11041" y="0"/>
                  </a:cubicBezTo>
                  <a:lnTo>
                    <a:pt x="10723" y="0"/>
                  </a:lnTo>
                  <a:lnTo>
                    <a:pt x="10271" y="0"/>
                  </a:lnTo>
                  <a:close/>
                  <a:moveTo>
                    <a:pt x="1893" y="2976"/>
                  </a:moveTo>
                  <a:lnTo>
                    <a:pt x="10842" y="2976"/>
                  </a:lnTo>
                  <a:lnTo>
                    <a:pt x="19798" y="2976"/>
                  </a:lnTo>
                  <a:lnTo>
                    <a:pt x="19798" y="10890"/>
                  </a:lnTo>
                  <a:lnTo>
                    <a:pt x="19798" y="18808"/>
                  </a:lnTo>
                  <a:lnTo>
                    <a:pt x="10869" y="18825"/>
                  </a:lnTo>
                  <a:cubicBezTo>
                    <a:pt x="3793" y="18837"/>
                    <a:pt x="1932" y="18822"/>
                    <a:pt x="1886" y="18761"/>
                  </a:cubicBezTo>
                  <a:cubicBezTo>
                    <a:pt x="1854" y="18719"/>
                    <a:pt x="1842" y="15150"/>
                    <a:pt x="1860" y="10830"/>
                  </a:cubicBezTo>
                  <a:lnTo>
                    <a:pt x="1893" y="2976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39" name="Circle"/>
            <p:cNvSpPr/>
            <p:nvPr/>
          </p:nvSpPr>
          <p:spPr>
            <a:xfrm>
              <a:off x="1505673" y="1074332"/>
              <a:ext cx="483557" cy="4835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0" name="Circle"/>
            <p:cNvSpPr/>
            <p:nvPr/>
          </p:nvSpPr>
          <p:spPr>
            <a:xfrm>
              <a:off x="1505673" y="1696824"/>
              <a:ext cx="483557" cy="483557"/>
            </a:xfrm>
            <a:prstGeom prst="ellipse">
              <a:avLst/>
            </a:prstGeom>
            <a:solidFill>
              <a:srgbClr val="DF993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" name="Circle"/>
            <p:cNvSpPr/>
            <p:nvPr/>
          </p:nvSpPr>
          <p:spPr>
            <a:xfrm>
              <a:off x="1505673" y="2316302"/>
              <a:ext cx="483557" cy="483556"/>
            </a:xfrm>
            <a:prstGeom prst="ellipse">
              <a:avLst/>
            </a:prstGeom>
            <a:solidFill>
              <a:srgbClr val="5E5A6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42" name="Screenshot 2020-01-16 at 15.25.36.png" descr="Screenshot 2020-01-16 at 15.25.36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52290" y="1272586"/>
              <a:ext cx="373066" cy="87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Screenshot 2020-01-16 at 15.25.54.png" descr="Screenshot 2020-01-16 at 15.25.54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53966" y="1874671"/>
              <a:ext cx="416738" cy="1278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Screenshot 2020-01-16 at 15.26.53.png" descr="Screenshot 2020-01-16 at 15.26.53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056524" y="2504818"/>
              <a:ext cx="394010" cy="870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" name="Quote Bubble"/>
            <p:cNvSpPr/>
            <p:nvPr/>
          </p:nvSpPr>
          <p:spPr>
            <a:xfrm>
              <a:off x="428096" y="350784"/>
              <a:ext cx="3077585" cy="3050952"/>
            </a:xfrm>
            <a:prstGeom prst="wedgeEllipseCallout">
              <a:avLst>
                <a:gd name="adj1" fmla="val -21872"/>
                <a:gd name="adj2" fmla="val 128156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46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079865" y="147679"/>
              <a:ext cx="1974869" cy="19748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8" name="FInDO"/>
          <p:cNvSpPr txBox="1"/>
          <p:nvPr>
            <p:ph type="ctrTitle"/>
          </p:nvPr>
        </p:nvSpPr>
        <p:spPr>
          <a:xfrm>
            <a:off x="1270000" y="352796"/>
            <a:ext cx="10464800" cy="1231341"/>
          </a:xfrm>
          <a:prstGeom prst="rect">
            <a:avLst/>
          </a:prstGeom>
        </p:spPr>
        <p:txBody>
          <a:bodyPr/>
          <a:lstStyle/>
          <a:p>
            <a:pPr defTabSz="549148">
              <a:defRPr sz="7519"/>
            </a:pPr>
            <a:r>
              <a:t>FI</a:t>
            </a:r>
            <a:r>
              <a:rPr sz="5640"/>
              <a:t>n</a:t>
            </a:r>
            <a:r>
              <a:t>DO</a:t>
            </a:r>
          </a:p>
        </p:txBody>
      </p:sp>
      <p:sp>
        <p:nvSpPr>
          <p:cNvPr id="149" name="Bleep Bloop Woof Woof"/>
          <p:cNvSpPr txBox="1"/>
          <p:nvPr>
            <p:ph type="subTitle" sz="quarter" idx="1"/>
          </p:nvPr>
        </p:nvSpPr>
        <p:spPr>
          <a:xfrm>
            <a:off x="5128654" y="1410041"/>
            <a:ext cx="2747492" cy="303655"/>
          </a:xfrm>
          <a:prstGeom prst="rect">
            <a:avLst/>
          </a:prstGeom>
        </p:spPr>
        <p:txBody>
          <a:bodyPr/>
          <a:lstStyle>
            <a:lvl1pPr defTabSz="443991">
              <a:defRPr sz="1292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Bleep Bloop Woof Woof</a:t>
            </a:r>
          </a:p>
        </p:txBody>
      </p:sp>
      <p:pic>
        <p:nvPicPr>
          <p:cNvPr id="150" name="k9.png" descr="k9.png"/>
          <p:cNvPicPr>
            <a:picLocks noChangeAspect="1"/>
          </p:cNvPicPr>
          <p:nvPr/>
        </p:nvPicPr>
        <p:blipFill>
          <a:blip r:embed="rId11">
            <a:extLst/>
          </a:blip>
          <a:srcRect l="13658" t="12806" r="8791" b="9437"/>
          <a:stretch>
            <a:fillRect/>
          </a:stretch>
        </p:blipFill>
        <p:spPr>
          <a:xfrm>
            <a:off x="3454573" y="116678"/>
            <a:ext cx="1663306" cy="1471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32" fill="norm" stroke="1" extrusionOk="0">
                <a:moveTo>
                  <a:pt x="16630" y="19"/>
                </a:moveTo>
                <a:cubicBezTo>
                  <a:pt x="16489" y="-42"/>
                  <a:pt x="16321" y="43"/>
                  <a:pt x="16182" y="246"/>
                </a:cubicBezTo>
                <a:cubicBezTo>
                  <a:pt x="15985" y="534"/>
                  <a:pt x="15934" y="543"/>
                  <a:pt x="15697" y="344"/>
                </a:cubicBezTo>
                <a:cubicBezTo>
                  <a:pt x="15350" y="53"/>
                  <a:pt x="14743" y="67"/>
                  <a:pt x="14476" y="368"/>
                </a:cubicBezTo>
                <a:cubicBezTo>
                  <a:pt x="14163" y="720"/>
                  <a:pt x="14210" y="1248"/>
                  <a:pt x="14569" y="1425"/>
                </a:cubicBezTo>
                <a:cubicBezTo>
                  <a:pt x="14950" y="1613"/>
                  <a:pt x="14919" y="1871"/>
                  <a:pt x="14507" y="1930"/>
                </a:cubicBezTo>
                <a:cubicBezTo>
                  <a:pt x="14336" y="1955"/>
                  <a:pt x="13814" y="2122"/>
                  <a:pt x="13347" y="2302"/>
                </a:cubicBezTo>
                <a:cubicBezTo>
                  <a:pt x="12578" y="2599"/>
                  <a:pt x="12496" y="2673"/>
                  <a:pt x="12420" y="3133"/>
                </a:cubicBezTo>
                <a:cubicBezTo>
                  <a:pt x="12373" y="3411"/>
                  <a:pt x="12407" y="4070"/>
                  <a:pt x="12497" y="4597"/>
                </a:cubicBezTo>
                <a:cubicBezTo>
                  <a:pt x="12736" y="5992"/>
                  <a:pt x="12732" y="6150"/>
                  <a:pt x="12461" y="6212"/>
                </a:cubicBezTo>
                <a:cubicBezTo>
                  <a:pt x="12292" y="6250"/>
                  <a:pt x="12174" y="6125"/>
                  <a:pt x="12069" y="5788"/>
                </a:cubicBezTo>
                <a:cubicBezTo>
                  <a:pt x="11961" y="5437"/>
                  <a:pt x="11865" y="5334"/>
                  <a:pt x="11704" y="5404"/>
                </a:cubicBezTo>
                <a:cubicBezTo>
                  <a:pt x="11095" y="5667"/>
                  <a:pt x="10082" y="5810"/>
                  <a:pt x="9524" y="5712"/>
                </a:cubicBezTo>
                <a:cubicBezTo>
                  <a:pt x="8098" y="5462"/>
                  <a:pt x="6788" y="5393"/>
                  <a:pt x="5870" y="5526"/>
                </a:cubicBezTo>
                <a:lnTo>
                  <a:pt x="5287" y="5613"/>
                </a:lnTo>
                <a:lnTo>
                  <a:pt x="3257" y="3551"/>
                </a:lnTo>
                <a:cubicBezTo>
                  <a:pt x="2141" y="2418"/>
                  <a:pt x="1161" y="1358"/>
                  <a:pt x="1082" y="1193"/>
                </a:cubicBezTo>
                <a:cubicBezTo>
                  <a:pt x="929" y="869"/>
                  <a:pt x="541" y="778"/>
                  <a:pt x="541" y="1065"/>
                </a:cubicBezTo>
                <a:cubicBezTo>
                  <a:pt x="541" y="1160"/>
                  <a:pt x="955" y="1660"/>
                  <a:pt x="1458" y="2174"/>
                </a:cubicBezTo>
                <a:cubicBezTo>
                  <a:pt x="3352" y="4111"/>
                  <a:pt x="4962" y="5829"/>
                  <a:pt x="5009" y="5968"/>
                </a:cubicBezTo>
                <a:cubicBezTo>
                  <a:pt x="5036" y="6047"/>
                  <a:pt x="4924" y="6273"/>
                  <a:pt x="4762" y="6467"/>
                </a:cubicBezTo>
                <a:cubicBezTo>
                  <a:pt x="4600" y="6662"/>
                  <a:pt x="4231" y="7502"/>
                  <a:pt x="3948" y="8332"/>
                </a:cubicBezTo>
                <a:cubicBezTo>
                  <a:pt x="3461" y="9756"/>
                  <a:pt x="3387" y="9886"/>
                  <a:pt x="2572" y="10633"/>
                </a:cubicBezTo>
                <a:lnTo>
                  <a:pt x="1706" y="11423"/>
                </a:lnTo>
                <a:lnTo>
                  <a:pt x="855" y="14298"/>
                </a:lnTo>
                <a:cubicBezTo>
                  <a:pt x="386" y="15881"/>
                  <a:pt x="0" y="17233"/>
                  <a:pt x="0" y="17296"/>
                </a:cubicBezTo>
                <a:cubicBezTo>
                  <a:pt x="0" y="17359"/>
                  <a:pt x="157" y="17452"/>
                  <a:pt x="345" y="17505"/>
                </a:cubicBezTo>
                <a:cubicBezTo>
                  <a:pt x="534" y="17558"/>
                  <a:pt x="759" y="17717"/>
                  <a:pt x="850" y="17859"/>
                </a:cubicBezTo>
                <a:cubicBezTo>
                  <a:pt x="964" y="18034"/>
                  <a:pt x="2845" y="18663"/>
                  <a:pt x="6725" y="19817"/>
                </a:cubicBezTo>
                <a:cubicBezTo>
                  <a:pt x="9864" y="20751"/>
                  <a:pt x="12573" y="21522"/>
                  <a:pt x="12745" y="21531"/>
                </a:cubicBezTo>
                <a:cubicBezTo>
                  <a:pt x="13280" y="21558"/>
                  <a:pt x="13870" y="21095"/>
                  <a:pt x="15625" y="19288"/>
                </a:cubicBezTo>
                <a:cubicBezTo>
                  <a:pt x="17522" y="17336"/>
                  <a:pt x="17794" y="16947"/>
                  <a:pt x="17795" y="16215"/>
                </a:cubicBezTo>
                <a:cubicBezTo>
                  <a:pt x="17795" y="15932"/>
                  <a:pt x="17314" y="14373"/>
                  <a:pt x="16708" y="12689"/>
                </a:cubicBezTo>
                <a:cubicBezTo>
                  <a:pt x="15633" y="9703"/>
                  <a:pt x="15624" y="9659"/>
                  <a:pt x="15837" y="9180"/>
                </a:cubicBezTo>
                <a:cubicBezTo>
                  <a:pt x="15955" y="8913"/>
                  <a:pt x="16126" y="8692"/>
                  <a:pt x="16218" y="8692"/>
                </a:cubicBezTo>
                <a:cubicBezTo>
                  <a:pt x="16310" y="8692"/>
                  <a:pt x="16960" y="8900"/>
                  <a:pt x="17666" y="9151"/>
                </a:cubicBezTo>
                <a:cubicBezTo>
                  <a:pt x="18372" y="9402"/>
                  <a:pt x="19068" y="9609"/>
                  <a:pt x="19207" y="9610"/>
                </a:cubicBezTo>
                <a:cubicBezTo>
                  <a:pt x="19346" y="9612"/>
                  <a:pt x="19942" y="9082"/>
                  <a:pt x="20531" y="8437"/>
                </a:cubicBezTo>
                <a:cubicBezTo>
                  <a:pt x="21478" y="7400"/>
                  <a:pt x="21600" y="7200"/>
                  <a:pt x="21598" y="6717"/>
                </a:cubicBezTo>
                <a:cubicBezTo>
                  <a:pt x="21596" y="6029"/>
                  <a:pt x="21526" y="5920"/>
                  <a:pt x="20856" y="5584"/>
                </a:cubicBezTo>
                <a:cubicBezTo>
                  <a:pt x="19564" y="4937"/>
                  <a:pt x="18293" y="4020"/>
                  <a:pt x="18269" y="3720"/>
                </a:cubicBezTo>
                <a:cubicBezTo>
                  <a:pt x="18256" y="3551"/>
                  <a:pt x="18166" y="3119"/>
                  <a:pt x="18068" y="2761"/>
                </a:cubicBezTo>
                <a:cubicBezTo>
                  <a:pt x="17910" y="2185"/>
                  <a:pt x="17828" y="2096"/>
                  <a:pt x="17336" y="1948"/>
                </a:cubicBezTo>
                <a:cubicBezTo>
                  <a:pt x="16493" y="1694"/>
                  <a:pt x="16398" y="1553"/>
                  <a:pt x="16733" y="1042"/>
                </a:cubicBezTo>
                <a:cubicBezTo>
                  <a:pt x="17037" y="579"/>
                  <a:pt x="16999" y="178"/>
                  <a:pt x="16630" y="1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1" name="Helping those with limited mobility by fetching items on their behalf."/>
          <p:cNvSpPr txBox="1"/>
          <p:nvPr/>
        </p:nvSpPr>
        <p:spPr>
          <a:xfrm>
            <a:off x="695909" y="1770628"/>
            <a:ext cx="11612982" cy="523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Helping those with limited mobility by fetching items on their behalf.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