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9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2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8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57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0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3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77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41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6/26/2022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4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rgoodfinder/CPP-progra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rgoodfinder/CPP-progra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FD8D2-F583-4133-9873-9C0271652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C++ Notes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CA85B-55C0-41B4-BE7A-D641DAC8F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/>
              <a:t>GOOD FINDER</a:t>
            </a:r>
            <a:endParaRPr lang="en-IN"/>
          </a:p>
        </p:txBody>
      </p:sp>
      <p:pic>
        <p:nvPicPr>
          <p:cNvPr id="4" name="Picture 3" descr="Sailboat on the water">
            <a:extLst>
              <a:ext uri="{FF2B5EF4-FFF2-40B4-BE49-F238E27FC236}">
                <a16:creationId xmlns:a16="http://schemas.microsoft.com/office/drawing/2014/main" id="{01BC1CAB-ECEB-B78D-5075-DE80CA9CF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8" r="14386" b="1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2F5D-D12B-4305-89FE-411320C9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EE95-F998-472C-8218-D84D1F07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1400" dirty="0"/>
              <a:t>My First Program 					</a:t>
            </a:r>
          </a:p>
          <a:p>
            <a:pPr marL="514350" indent="-514350">
              <a:buAutoNum type="arabicPeriod"/>
            </a:pPr>
            <a:r>
              <a:rPr lang="en-US" sz="1400" dirty="0"/>
              <a:t>What is Variable ?</a:t>
            </a:r>
          </a:p>
          <a:p>
            <a:pPr marL="514350" indent="-514350">
              <a:buAutoNum type="arabicPeriod"/>
            </a:pPr>
            <a:r>
              <a:rPr lang="en-IN" sz="1400" dirty="0"/>
              <a:t>Logics, If Else</a:t>
            </a:r>
          </a:p>
          <a:p>
            <a:pPr marL="514350" indent="-514350">
              <a:buAutoNum type="arabicPeriod"/>
            </a:pPr>
            <a:r>
              <a:rPr lang="en-IN" sz="1400" dirty="0"/>
              <a:t>Iterations,  Loops</a:t>
            </a:r>
          </a:p>
          <a:p>
            <a:pPr marL="514350" indent="-514350">
              <a:buAutoNum type="arabicPeriod"/>
            </a:pPr>
            <a:r>
              <a:rPr lang="en-IN" sz="1400" dirty="0"/>
              <a:t>Switch Statement</a:t>
            </a:r>
          </a:p>
          <a:p>
            <a:pPr marL="514350" indent="-514350">
              <a:buAutoNum type="arabicPeriod"/>
            </a:pPr>
            <a:r>
              <a:rPr lang="en-IN" sz="1400" dirty="0"/>
              <a:t>Functions</a:t>
            </a:r>
          </a:p>
          <a:p>
            <a:pPr marL="514350" indent="-514350">
              <a:buAutoNum type="arabicPeriod"/>
            </a:pPr>
            <a:r>
              <a:rPr lang="en-IN" sz="1400" dirty="0"/>
              <a:t>Class and Objects</a:t>
            </a:r>
          </a:p>
          <a:p>
            <a:pPr marL="514350" indent="-514350">
              <a:buAutoNum type="arabicPeriod"/>
            </a:pPr>
            <a:r>
              <a:rPr lang="en-US" sz="1400" dirty="0"/>
              <a:t> OOPs Concept</a:t>
            </a:r>
          </a:p>
          <a:p>
            <a:pPr marL="514350" indent="-514350">
              <a:buAutoNum type="arabicPeriod"/>
            </a:pPr>
            <a:r>
              <a:rPr lang="en-US" sz="1400" dirty="0"/>
              <a:t>Projects</a:t>
            </a:r>
            <a:endParaRPr lang="en-IN" sz="1400" dirty="0"/>
          </a:p>
          <a:p>
            <a:pPr marL="514350" indent="-514350">
              <a:buAutoNum type="arabicPeriod"/>
            </a:pPr>
            <a:endParaRPr lang="en-IN" sz="1400" dirty="0"/>
          </a:p>
          <a:p>
            <a:pPr marL="514350" indent="-514350">
              <a:buAutoNum type="arabicPeriod"/>
            </a:pPr>
            <a:endParaRPr lang="en-IN" sz="1400" dirty="0"/>
          </a:p>
          <a:p>
            <a:pPr marL="514350" indent="-514350">
              <a:buAutoNum type="arabicPeriod"/>
            </a:pPr>
            <a:endParaRPr lang="en-IN" sz="1400" dirty="0"/>
          </a:p>
          <a:p>
            <a:pPr marL="514350" indent="-514350">
              <a:buAutoNum type="arabicPeriod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4860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6267-958C-4474-B14B-1C707F00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7879080" cy="1116539"/>
          </a:xfrm>
        </p:spPr>
        <p:txBody>
          <a:bodyPr/>
          <a:lstStyle/>
          <a:p>
            <a:r>
              <a:rPr lang="en-US" dirty="0"/>
              <a:t>My First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D2E-697C-49A1-84B3-11871EFF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2438400"/>
            <a:ext cx="10637161" cy="3742944"/>
          </a:xfrm>
        </p:spPr>
        <p:txBody>
          <a:bodyPr/>
          <a:lstStyle/>
          <a:p>
            <a:r>
              <a:rPr lang="en-US" sz="1800" dirty="0"/>
              <a:t>What have we learnt ?</a:t>
            </a:r>
          </a:p>
          <a:p>
            <a:pPr marL="514350" indent="-514350">
              <a:buAutoNum type="arabicPeriod"/>
            </a:pPr>
            <a:r>
              <a:rPr lang="en-US" sz="1800" dirty="0"/>
              <a:t>How to write C++ Program ?</a:t>
            </a:r>
          </a:p>
          <a:p>
            <a:pPr marL="514350" indent="-514350">
              <a:buAutoNum type="arabicPeriod"/>
            </a:pPr>
            <a:r>
              <a:rPr lang="en-US" sz="1800" dirty="0"/>
              <a:t>How to OUTPUT ? </a:t>
            </a:r>
            <a:r>
              <a:rPr lang="en-US" sz="1800" dirty="0" err="1"/>
              <a:t>Cout</a:t>
            </a:r>
            <a:r>
              <a:rPr lang="en-US" sz="1800" dirty="0"/>
              <a:t>&lt;&lt;</a:t>
            </a:r>
          </a:p>
          <a:p>
            <a:pPr marL="514350" indent="-514350">
              <a:buAutoNum type="arabicPeriod"/>
            </a:pPr>
            <a:r>
              <a:rPr lang="en-US" sz="1800" dirty="0"/>
              <a:t>What is header File ? iostream</a:t>
            </a:r>
          </a:p>
          <a:p>
            <a:pPr marL="514350" indent="-514350">
              <a:buAutoNum type="arabicPeriod"/>
            </a:pPr>
            <a:r>
              <a:rPr lang="en-US" sz="1800" dirty="0"/>
              <a:t>What is namespace ?</a:t>
            </a:r>
          </a:p>
          <a:p>
            <a:pPr marL="514350" indent="-514350">
              <a:buAutoNum type="arabicPeriod"/>
            </a:pPr>
            <a:r>
              <a:rPr lang="en-US" sz="1800" dirty="0"/>
              <a:t>Code Editor : </a:t>
            </a:r>
            <a:r>
              <a:rPr lang="en-US" sz="1800" dirty="0" err="1"/>
              <a:t>CodeBlocks</a:t>
            </a:r>
            <a:r>
              <a:rPr lang="en-US" sz="1800" dirty="0"/>
              <a:t>, Dev CPP,  Atom, Sublime, VS Code. </a:t>
            </a:r>
          </a:p>
          <a:p>
            <a:pPr marL="514350" indent="-514350">
              <a:buAutoNum type="arabicPeriod"/>
            </a:pPr>
            <a:r>
              <a:rPr lang="en-US" sz="1800" dirty="0"/>
              <a:t>Git repo URL for Code: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https://github.com/yourgoodfinder/CPP-programs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031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7153-452E-4C35-AAFE-AC5695DD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In C++ :- FB Login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5779-D899-4645-8472-5C8D4CC7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What have we learnt ?</a:t>
            </a:r>
          </a:p>
          <a:p>
            <a:pPr marL="514350" indent="-514350">
              <a:buAutoNum type="arabicPeriod"/>
            </a:pPr>
            <a:r>
              <a:rPr lang="en-US" sz="1600" dirty="0"/>
              <a:t>Problem Statement : Build a login system like FB !</a:t>
            </a:r>
          </a:p>
          <a:p>
            <a:pPr marL="514350" indent="-514350">
              <a:buAutoNum type="arabicPeriod"/>
            </a:pPr>
            <a:r>
              <a:rPr lang="en-US" sz="1600" dirty="0"/>
              <a:t>How to take INPUT ? </a:t>
            </a:r>
            <a:r>
              <a:rPr lang="en-US" sz="1600" dirty="0" err="1"/>
              <a:t>Cin</a:t>
            </a:r>
            <a:r>
              <a:rPr lang="en-US" sz="1600" dirty="0"/>
              <a:t> &gt;&gt;</a:t>
            </a:r>
          </a:p>
          <a:p>
            <a:pPr marL="514350" indent="-514350">
              <a:buAutoNum type="arabicPeriod"/>
            </a:pPr>
            <a:r>
              <a:rPr lang="en-US" sz="1600" dirty="0"/>
              <a:t>Git repo URL for Code: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https://github.com/yourgoodfinder/CPP-programs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3836366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140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Microsoft GothicNeo</vt:lpstr>
      <vt:lpstr>Arial</vt:lpstr>
      <vt:lpstr>Wingdings</vt:lpstr>
      <vt:lpstr>JuxtaposeVTI</vt:lpstr>
      <vt:lpstr>C++ Notes</vt:lpstr>
      <vt:lpstr>Syllabus</vt:lpstr>
      <vt:lpstr>My First Program</vt:lpstr>
      <vt:lpstr>Input In C++ :- FB Login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Notes</dc:title>
  <dc:creator>ankur dubey</dc:creator>
  <cp:lastModifiedBy>ankur dubey</cp:lastModifiedBy>
  <cp:revision>10</cp:revision>
  <dcterms:created xsi:type="dcterms:W3CDTF">2022-06-19T07:50:26Z</dcterms:created>
  <dcterms:modified xsi:type="dcterms:W3CDTF">2022-06-26T12:57:02Z</dcterms:modified>
</cp:coreProperties>
</file>