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9F34-DCC9-4834-BD24-3C02F6A5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15C23-5A53-4D7B-B333-E81D2EB22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B7DB-458C-4FD8-BAF4-B16F5342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9883-EEED-4225-89E2-D890D64D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6E5F-D10F-4F88-8545-34FC9837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6EBD-9ED0-4A32-816B-D2A0593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5260-CC4E-4C61-ABA5-F3361115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8A70-54CB-4777-831A-6252FD10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96CF-7472-4C4E-8BFD-A27957AE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BFF9-E646-4ABD-95E0-BFD4D19D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3E819-0C4B-45DC-9F58-016E3277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BB3F-FC9E-4805-B60A-1392D03B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0D7C-F90C-45A2-B533-3B7F7DA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EFA-7DAD-4F29-A2EC-8C842A1F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76FE-0759-4648-B7D9-4282B45D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120C-AAF3-4D4A-932F-998C95AB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18DF-2A1B-42DF-8096-A7B4E12E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145E-4050-481D-A0D1-370E5D32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950C-20B5-492A-B8E4-A497F6F4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2296-01E3-425E-8832-E85B73A8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3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3DE-ECA2-402B-BBEF-F53058CC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1580-949F-434A-9C23-BA0C8C38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AE86-B6D1-496E-8182-3ADF9E49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F815-3E6B-41F1-B46D-1CBA4C2E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7434-38C3-49FB-81EE-35972FD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615C-C5E4-4415-B472-06446297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5610-8344-4299-AB5C-FEBEC5F45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F7F6-F440-4AB5-B562-5BB666E3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BD4F-1DC8-426F-8D74-7EAC1110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5CC9-FC2D-4939-9BBA-F7154DF7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477E-FB7D-4095-9055-8642B87B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7BF6-F7E9-49E2-AB8E-D0954664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45659-B797-46C7-B28D-3A2DF53E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45239-A039-48CD-BB94-654EC720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1578A-395E-4933-B3A0-27791591C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9E59D-D378-4290-957D-D4D83C80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3B28A-BB1F-45A2-AA1F-ADD9B09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ADDE0-E5A5-4585-9E41-23645C00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4F220-5A45-4E30-912A-AC72E955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8E01-62AC-41B8-98ED-A693C1A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E7B6C-A6D2-4321-BE47-BDB849AB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23181-C0DB-4D64-A7D3-FDAE8B52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940B7-0F3B-4975-8245-4B256F59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D5CE4-4E26-45AA-851E-A4D092DB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BB6F4-10B8-457C-B2D0-4DF68875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48F6-9F22-449F-8565-98118638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41FE-3364-4497-96CE-CD2BAD2F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FD9A-FDF7-4AED-A500-49827E30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90BE-9772-4AD6-B54E-1601F2730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5291-573F-40E4-9935-76A8111C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DD80-038A-40E9-8965-1E362860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B1236-1865-41B6-985A-49C6795F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C18A-65DE-445F-BD90-DEE7BCAB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0233C-4E38-4324-93C4-A87A9162A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17521-AB43-472C-9E36-94CB7E3B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C875A-A4C9-46B0-A1EF-7BE4416D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98D9-CCE3-4CC8-8241-E9DB023E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CC28D-1400-4AE5-AF99-7A9FF56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2A59D-73C3-4FFB-85D7-25DA41D7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F0B9-297A-4BD4-9B85-21821DA0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3679-89F0-4FCA-B113-A5CC6CDD7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1BF0-ED45-48CB-B24E-811985D9BD06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5806-39BE-47F9-B8EC-F77906F99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D540-084A-498E-9599-432F66980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7D89-0C1D-4E8C-8B82-0B70366D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732F4F-B8AD-492D-9029-80C3C2A3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300162"/>
            <a:ext cx="5448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1FF99-6485-4734-A613-791C874D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42900"/>
            <a:ext cx="6762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8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475B74-3622-4FC6-94CC-F764D203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1609725"/>
            <a:ext cx="46767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2C8FE-E83C-462C-9135-B6601421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443037"/>
            <a:ext cx="93630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C4C03B-F8A0-4FBC-B4CE-5D9650D1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10" y="1585912"/>
            <a:ext cx="54102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902BC-BC3C-4C1F-828C-7C31AC2B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9537"/>
            <a:ext cx="5972175" cy="423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54B84-7BB2-4DB2-ADFE-DD4E4288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46" y="3032554"/>
            <a:ext cx="5315289" cy="26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2</cp:revision>
  <dcterms:created xsi:type="dcterms:W3CDTF">2021-10-31T00:07:34Z</dcterms:created>
  <dcterms:modified xsi:type="dcterms:W3CDTF">2021-10-31T03:28:44Z</dcterms:modified>
</cp:coreProperties>
</file>