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1A43-6066-7449-BC66-53C4C9D1E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F1AAB-06FF-E942-9177-8CBF68CEB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76EB5-B52C-5348-89EE-17DD4280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0F-78AF-3A4C-88F8-8DE65D78890B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E9AC-029E-BE47-84D3-137297CF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AE69A-7891-0F4D-B70A-2E6C2A67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68B7-123B-2A44-9DC8-A4180BCB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6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5275-DBDA-0640-97FF-CDD75635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72779-F319-6646-94AC-84CF59A54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702A2-5A2D-2246-AAB4-43258767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0F-78AF-3A4C-88F8-8DE65D78890B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FE22F-3A54-BB45-ACCB-7E8FE2C1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E369E-9CF0-6F4D-96CE-6ECF1DF6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68B7-123B-2A44-9DC8-A4180BCB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2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3C726-006D-8843-940B-239078509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20FC3-85A9-1547-9D3B-46BD0A0DD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723BC-0F75-6045-BBE7-6B30FB82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0F-78AF-3A4C-88F8-8DE65D78890B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A94CA-179A-9F44-8FD4-C0766FF9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2F39B-4D31-9E40-B06E-F07C210F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68B7-123B-2A44-9DC8-A4180BCB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4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84DD-FECE-664B-8AD2-ABC5BA38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A5B17-73FE-AA4E-969C-11C56E4DE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541A4-8810-4643-B42C-BB00AFE6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0F-78AF-3A4C-88F8-8DE65D78890B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56879-B606-C04B-8832-98EE62A9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98877-2F1A-224B-A441-30D3B33E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68B7-123B-2A44-9DC8-A4180BCB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4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B2945-D0CC-744B-9178-45CB4117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3C125-0D2C-414D-B367-CC4F2C3D5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FBD2E-604E-6E4F-9097-436DB500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0F-78AF-3A4C-88F8-8DE65D78890B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4F6D6-42BC-AE40-9273-A8698289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558FD-C21B-4741-8618-ECF8B1DF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68B7-123B-2A44-9DC8-A4180BCB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3F6A-7525-1C41-8292-5A2C999A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C766C-A4DF-0049-9107-7193397BC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FBC84-E39B-BC47-BF76-FF4A825EE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B55E1-9B22-E348-8A64-C3F4037C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0F-78AF-3A4C-88F8-8DE65D78890B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B9710-FED9-AE45-B3D4-58E82F3E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E8216-D701-474E-84AC-A712ED35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68B7-123B-2A44-9DC8-A4180BCB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2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59BE-CBDE-EC43-AC25-5908D130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43FC5-A188-8543-A805-3C15EFC7D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C3EB4-7974-1142-9545-E60770797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BEA36-DE54-A842-81DC-691DE1A69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6D49A-4AE2-574B-8B5C-A5D77AE80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F18A1-455D-4444-87DA-59CB32B4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0F-78AF-3A4C-88F8-8DE65D78890B}" type="datetimeFigureOut">
              <a:rPr lang="en-US" smtClean="0"/>
              <a:t>4/15/22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E5DA5A-5F2F-9242-A84E-BC3B5A16C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DF727A-66EB-BE41-BC59-D9819658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68B7-123B-2A44-9DC8-A4180BCB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58DF7-0F6E-C145-AEAE-2216B7186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C89FA-D5A1-1742-B1AB-654D0E56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0F-78AF-3A4C-88F8-8DE65D78890B}" type="datetimeFigureOut">
              <a:rPr lang="en-US" smtClean="0"/>
              <a:t>4/15/22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8BAEC-84F7-8A43-AB89-A01D7A9B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1DE12-D58C-E748-838E-09C878BB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68B7-123B-2A44-9DC8-A4180BCB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2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14988-8017-5640-B225-A3600C53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0F-78AF-3A4C-88F8-8DE65D78890B}" type="datetimeFigureOut">
              <a:rPr lang="en-US" smtClean="0"/>
              <a:t>4/15/22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DD608-E9E4-BB41-8505-0C4A5E41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4AA49-3475-8647-8F8A-88526270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68B7-123B-2A44-9DC8-A4180BCB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9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422E2-379F-8E45-84BD-32AE031D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82338-2DF2-F444-8ED0-C480F79CA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F7870-CCFC-8D43-BBBA-4C9F9040F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8C3F2-0923-2B43-9C51-410D5516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0F-78AF-3A4C-88F8-8DE65D78890B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10FB1-9D30-B24D-A6A3-37021C63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91FE3-4263-4A43-A6CD-1DC0C47A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68B7-123B-2A44-9DC8-A4180BCB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9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E17F4-3805-A648-A492-D0763AB6E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60082C-9C3D-3A4C-9989-7C2E448D5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B82D0-626E-EB47-8B83-2CF03D38A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ACCCA-AB6E-AF4B-AD9B-BD9CF3D8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0F-78AF-3A4C-88F8-8DE65D78890B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0769B-5A2B-0347-AE08-5D64D031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703ED-05BD-FB4E-9ECB-8629EEE1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68B7-123B-2A44-9DC8-A4180BCB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2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0FEC9-5630-7F49-9002-461A449CF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3CD04-E685-D448-83F0-BCE80E08B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1AFD4-E96E-9F48-93DE-F26E5833E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0860F-78AF-3A4C-88F8-8DE65D78890B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FB3F4-30B0-224E-8759-73E63CDBC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01A47-0D25-834C-B018-AE8BB757D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268B7-123B-2A44-9DC8-A4180BCB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EE4C84-EEBB-7D41-9533-0DFA21242EBF}"/>
              </a:ext>
            </a:extLst>
          </p:cNvPr>
          <p:cNvSpPr txBox="1"/>
          <p:nvPr/>
        </p:nvSpPr>
        <p:spPr>
          <a:xfrm>
            <a:off x="1202635" y="626165"/>
            <a:ext cx="431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R studio</a:t>
            </a:r>
            <a:r>
              <a:rPr lang="ko-KR" altLang="en-US" dirty="0" err="1"/>
              <a:t>를</a:t>
            </a:r>
            <a:r>
              <a:rPr lang="ko-KR" altLang="en-US" dirty="0"/>
              <a:t> 켠다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좌측 상단 </a:t>
            </a:r>
            <a:r>
              <a:rPr lang="en-US" altLang="ko-KR" dirty="0"/>
              <a:t> File &gt;&gt;</a:t>
            </a:r>
            <a:r>
              <a:rPr lang="ko-KR" altLang="en-US" dirty="0"/>
              <a:t> </a:t>
            </a:r>
            <a:r>
              <a:rPr lang="en-US" altLang="ko-KR" dirty="0"/>
              <a:t>R Markdown </a:t>
            </a:r>
            <a:endParaRPr lang="en-US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7CC1516-DB0B-534E-96C8-D913E4BC7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2" r="54290" b="78749"/>
          <a:stretch/>
        </p:blipFill>
        <p:spPr>
          <a:xfrm>
            <a:off x="1798983" y="1272496"/>
            <a:ext cx="4067835" cy="13565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8D5553A-4E2B-0D45-85C0-FA1FCBB9C566}"/>
              </a:ext>
            </a:extLst>
          </p:cNvPr>
          <p:cNvSpPr/>
          <p:nvPr/>
        </p:nvSpPr>
        <p:spPr>
          <a:xfrm>
            <a:off x="1507143" y="333926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```{r}</a:t>
            </a:r>
          </a:p>
          <a:p>
            <a:endParaRPr lang="en-US" dirty="0"/>
          </a:p>
          <a:p>
            <a:r>
              <a:rPr lang="en-US" dirty="0"/>
              <a:t>```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07DDA7-135A-AC4F-AF42-B357AE5A438A}"/>
              </a:ext>
            </a:extLst>
          </p:cNvPr>
          <p:cNvSpPr txBox="1"/>
          <p:nvPr/>
        </p:nvSpPr>
        <p:spPr>
          <a:xfrm>
            <a:off x="947239" y="2906043"/>
            <a:ext cx="577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Chunk</a:t>
            </a:r>
            <a:r>
              <a:rPr lang="ko-KR" altLang="en-US" dirty="0" err="1"/>
              <a:t>를</a:t>
            </a:r>
            <a:r>
              <a:rPr lang="ko-KR" altLang="en-US" dirty="0"/>
              <a:t> 입력 </a:t>
            </a:r>
            <a:r>
              <a:rPr lang="en-US" altLang="ko-KR" dirty="0"/>
              <a:t>(</a:t>
            </a:r>
            <a:r>
              <a:rPr lang="ko-KR" altLang="en-US" dirty="0"/>
              <a:t>쉼표는 </a:t>
            </a:r>
            <a:r>
              <a:rPr lang="en-US" altLang="ko-KR" dirty="0"/>
              <a:t>esc</a:t>
            </a:r>
            <a:r>
              <a:rPr lang="ko-KR" altLang="en-US" dirty="0"/>
              <a:t>아래</a:t>
            </a:r>
            <a:r>
              <a:rPr lang="en-US" altLang="ko-KR" dirty="0"/>
              <a:t>,</a:t>
            </a:r>
            <a:r>
              <a:rPr lang="ko-KR" altLang="en-US" dirty="0"/>
              <a:t>한</a:t>
            </a:r>
            <a:r>
              <a:rPr lang="en-US" altLang="ko-KR" dirty="0"/>
              <a:t>/</a:t>
            </a:r>
            <a:r>
              <a:rPr lang="ko-KR" altLang="en-US" dirty="0" err="1"/>
              <a:t>영키</a:t>
            </a:r>
            <a:r>
              <a:rPr lang="ko-KR" altLang="en-US" dirty="0"/>
              <a:t> 확인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70B45-2178-DF4A-8B07-519E1280D4D2}"/>
              </a:ext>
            </a:extLst>
          </p:cNvPr>
          <p:cNvSpPr txBox="1"/>
          <p:nvPr/>
        </p:nvSpPr>
        <p:spPr>
          <a:xfrm>
            <a:off x="947239" y="4157438"/>
            <a:ext cx="577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4) </a:t>
            </a:r>
            <a:r>
              <a:rPr lang="ko-KR" altLang="en-US" dirty="0" err="1"/>
              <a:t>한줄</a:t>
            </a:r>
            <a:r>
              <a:rPr lang="ko-KR" altLang="en-US" dirty="0"/>
              <a:t> 실행 </a:t>
            </a:r>
            <a:r>
              <a:rPr lang="ko-KR" altLang="en-US" dirty="0" err="1"/>
              <a:t>알트</a:t>
            </a:r>
            <a:r>
              <a:rPr lang="en-US" altLang="ko-KR" dirty="0"/>
              <a:t>+</a:t>
            </a:r>
            <a:r>
              <a:rPr lang="ko-KR" altLang="en-US" dirty="0" err="1"/>
              <a:t>엔터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65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36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Yoon Chae Na</dc:creator>
  <cp:lastModifiedBy>Yoon Chae Na</cp:lastModifiedBy>
  <cp:revision>2</cp:revision>
  <dcterms:created xsi:type="dcterms:W3CDTF">2022-04-10T03:09:47Z</dcterms:created>
  <dcterms:modified xsi:type="dcterms:W3CDTF">2022-04-16T06:14:07Z</dcterms:modified>
</cp:coreProperties>
</file>