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7" r:id="rId2"/>
    <p:sldId id="325" r:id="rId3"/>
    <p:sldId id="326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17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8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5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62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B54B0E6-BE97-7786-0EEF-07C93AEC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1" y="1038847"/>
            <a:ext cx="8013700" cy="553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35EEA-6844-37F6-713C-BCE7735A0050}"/>
              </a:ext>
            </a:extLst>
          </p:cNvPr>
          <p:cNvSpPr txBox="1"/>
          <p:nvPr/>
        </p:nvSpPr>
        <p:spPr>
          <a:xfrm>
            <a:off x="9303026" y="803661"/>
            <a:ext cx="2650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 at CT</a:t>
            </a:r>
            <a:r>
              <a:rPr lang="ko-KR" altLang="en-US" dirty="0">
                <a:solidFill>
                  <a:schemeClr val="bg1"/>
                </a:solidFill>
              </a:rPr>
              <a:t>기준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그전은 우리의 테스트셋 기준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테스트셋은 </a:t>
            </a:r>
            <a:r>
              <a:rPr lang="en-US" altLang="ko-KR" dirty="0">
                <a:solidFill>
                  <a:schemeClr val="bg1"/>
                </a:solidFill>
              </a:rPr>
              <a:t>79</a:t>
            </a:r>
            <a:r>
              <a:rPr lang="ko-KR" altLang="en-US" dirty="0" err="1">
                <a:solidFill>
                  <a:schemeClr val="bg1"/>
                </a:solidFill>
              </a:rPr>
              <a:t>살이상</a:t>
            </a:r>
            <a:r>
              <a:rPr lang="ko-KR" altLang="en-US" dirty="0">
                <a:solidFill>
                  <a:schemeClr val="bg1"/>
                </a:solidFill>
              </a:rPr>
              <a:t> 고령자 </a:t>
            </a:r>
            <a:r>
              <a:rPr lang="ko-KR" altLang="en-US" dirty="0" err="1">
                <a:solidFill>
                  <a:schemeClr val="bg1"/>
                </a:solidFill>
              </a:rPr>
              <a:t>빼버림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CA17589-DC74-7A52-A280-A003AD4E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07" y="1556432"/>
            <a:ext cx="6716919" cy="4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EA374FC-8107-1A6E-2318-FDA302C8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07" y="660400"/>
            <a:ext cx="8013700" cy="553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F06A-D801-CC85-86F0-8F0A3D89C9A7}"/>
              </a:ext>
            </a:extLst>
          </p:cNvPr>
          <p:cNvSpPr/>
          <p:nvPr/>
        </p:nvSpPr>
        <p:spPr>
          <a:xfrm>
            <a:off x="8050696" y="616226"/>
            <a:ext cx="59635" cy="5367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7708C92-561D-96C8-13DA-2F380B2A83AD}"/>
              </a:ext>
            </a:extLst>
          </p:cNvPr>
          <p:cNvSpPr/>
          <p:nvPr/>
        </p:nvSpPr>
        <p:spPr>
          <a:xfrm>
            <a:off x="8358809" y="1540566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6BF3BB0-B23F-DB63-206C-D4EA9A2698A2}"/>
              </a:ext>
            </a:extLst>
          </p:cNvPr>
          <p:cNvSpPr/>
          <p:nvPr/>
        </p:nvSpPr>
        <p:spPr>
          <a:xfrm rot="10800000">
            <a:off x="7036906" y="1540566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5852-3EFE-77AE-40C6-2E2731F89C0C}"/>
              </a:ext>
            </a:extLst>
          </p:cNvPr>
          <p:cNvSpPr txBox="1"/>
          <p:nvPr/>
        </p:nvSpPr>
        <p:spPr>
          <a:xfrm>
            <a:off x="9914007" y="665371"/>
            <a:ext cx="5666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AOCA</a:t>
            </a:r>
            <a:r>
              <a:rPr lang="ko-KR" altLang="en-US" sz="1400" dirty="0">
                <a:solidFill>
                  <a:schemeClr val="bg1"/>
                </a:solidFill>
              </a:rPr>
              <a:t>는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몸에 칼슘이 </a:t>
            </a:r>
            <a:r>
              <a:rPr lang="ko-KR" altLang="en-US" sz="1400" dirty="0" err="1">
                <a:solidFill>
                  <a:schemeClr val="bg1"/>
                </a:solidFill>
              </a:rPr>
              <a:t>저장될수있는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지표라함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늙으면 </a:t>
            </a:r>
            <a:r>
              <a:rPr lang="ko-KR" altLang="en-US" sz="1400" dirty="0" err="1">
                <a:solidFill>
                  <a:schemeClr val="bg1"/>
                </a:solidFill>
              </a:rPr>
              <a:t>적어져야할것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같구</a:t>
            </a:r>
            <a:r>
              <a:rPr lang="ko-KR" altLang="en-US" sz="1400" dirty="0">
                <a:solidFill>
                  <a:schemeClr val="bg1"/>
                </a:solidFill>
              </a:rPr>
              <a:t> 특정나이 넘어가면 </a:t>
            </a:r>
            <a:r>
              <a:rPr lang="ko-KR" altLang="en-US" sz="1400" dirty="0" err="1">
                <a:solidFill>
                  <a:schemeClr val="bg1"/>
                </a:solidFill>
              </a:rPr>
              <a:t>적어질게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없을것같은데</a:t>
            </a:r>
            <a:r>
              <a:rPr lang="ko-KR" altLang="en-US" sz="1400" dirty="0">
                <a:solidFill>
                  <a:schemeClr val="bg1"/>
                </a:solidFill>
              </a:rPr>
              <a:t> 잘 모르겠음</a:t>
            </a:r>
            <a:r>
              <a:rPr lang="en-US" altLang="ko-KR" sz="1400" dirty="0">
                <a:solidFill>
                  <a:schemeClr val="bg1"/>
                </a:solidFill>
              </a:rPr>
              <a:t>….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Verification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1042219" y="910742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1) Regression 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51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% -&gt;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Cluster Classification + Regression 64%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13980"/>
              </p:ext>
            </p:extLst>
          </p:nvPr>
        </p:nvGraphicFramePr>
        <p:xfrm>
          <a:off x="950234" y="4339765"/>
          <a:ext cx="10199547" cy="20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KNN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뉴럴네트워크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/>
                        <a:t>가우시안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 err="1"/>
                        <a:t>나이브베이즈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27.27%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25.45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50.91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+Clustering Classification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30.91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999%↑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29.09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63.64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999%↑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677890" y="4358385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950234" y="4752257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8937175" y="4321145"/>
            <a:ext cx="2212606" cy="21082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22DBE-7F6D-5DDD-AD11-AB6FB0AB76F2}"/>
              </a:ext>
            </a:extLst>
          </p:cNvPr>
          <p:cNvSpPr txBox="1"/>
          <p:nvPr/>
        </p:nvSpPr>
        <p:spPr>
          <a:xfrm>
            <a:off x="1192695" y="2163115"/>
            <a:ext cx="7744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우</a:t>
            </a:r>
            <a:r>
              <a:rPr lang="ko-KR" altLang="en-US" dirty="0">
                <a:solidFill>
                  <a:schemeClr val="bg1"/>
                </a:solidFill>
              </a:rPr>
              <a:t>리가 자료를 조사해보니 모든 요소가 나이와 선형적인 것은 아니더라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 그룹으로 나누고 각각의 그룹에서 리그레이션을 계산했다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다만 더 많은 그룹으로 </a:t>
            </a:r>
            <a:r>
              <a:rPr lang="ko-KR" altLang="en-US" dirty="0" err="1">
                <a:solidFill>
                  <a:schemeClr val="bg1"/>
                </a:solidFill>
              </a:rPr>
              <a:t>나눌경우</a:t>
            </a:r>
            <a:r>
              <a:rPr lang="ko-KR" altLang="en-US" dirty="0">
                <a:solidFill>
                  <a:schemeClr val="bg1"/>
                </a:solidFill>
              </a:rPr>
              <a:t> 애초에 데이터가 </a:t>
            </a:r>
            <a:r>
              <a:rPr lang="en-US" altLang="ko-KR" dirty="0">
                <a:solidFill>
                  <a:schemeClr val="bg1"/>
                </a:solidFill>
              </a:rPr>
              <a:t>70</a:t>
            </a:r>
            <a:r>
              <a:rPr lang="ko-KR" altLang="en-US" dirty="0">
                <a:solidFill>
                  <a:schemeClr val="bg1"/>
                </a:solidFill>
              </a:rPr>
              <a:t>대에 </a:t>
            </a:r>
            <a:r>
              <a:rPr lang="ko-KR" altLang="en-US" dirty="0" err="1">
                <a:solidFill>
                  <a:schemeClr val="bg1"/>
                </a:solidFill>
              </a:rPr>
              <a:t>집중되어있어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정합성의 한계 발생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A93F7B0-4A85-46CA-4996-4D787E90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174" y="937565"/>
            <a:ext cx="2705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8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139</Words>
  <Application>Microsoft Macintosh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Tahoma</vt:lpstr>
      <vt:lpstr>Wingdings</vt:lpstr>
      <vt:lpstr>Office Theme</vt:lpstr>
      <vt:lpstr>Modeling &amp; Result - ③</vt:lpstr>
      <vt:lpstr>Modeling &amp; Result - ③</vt:lpstr>
      <vt:lpstr>Modeling &amp; Result - ③</vt:lpstr>
      <vt:lpstr>Modeling &amp; Result - 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Yoon Chae Na</cp:lastModifiedBy>
  <cp:revision>165</cp:revision>
  <dcterms:created xsi:type="dcterms:W3CDTF">2022-04-19T01:27:15Z</dcterms:created>
  <dcterms:modified xsi:type="dcterms:W3CDTF">2022-05-05T22:15:27Z</dcterms:modified>
</cp:coreProperties>
</file>