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2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1D2"/>
    <a:srgbClr val="FFF2CC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20"/>
    <p:restoredTop sz="96966"/>
  </p:normalViewPr>
  <p:slideViewPr>
    <p:cSldViewPr snapToGrid="0" snapToObjects="1">
      <p:cViewPr>
        <p:scale>
          <a:sx n="96" d="100"/>
          <a:sy n="96" d="100"/>
        </p:scale>
        <p:origin x="1680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91EAA-B33F-F74D-BDC1-09889C02A3C6}" type="datetimeFigureOut">
              <a:rPr lang="en-US" smtClean="0"/>
              <a:t>5/4/22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3C55B-479E-8A48-AD67-CAC767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31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3C55B-479E-8A48-AD67-CAC7673070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1627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B6699-11BE-8742-D4F3-F13D34ADC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D2732-591A-D27E-5765-70AF66085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4006A-947B-2DD7-4D3F-D867DBA74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3DDD4-2868-D040-BBB1-908BC3D0DFFB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9E755-A880-2483-EEEC-36782E3F8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594CD-3C96-6395-4458-2900D76A9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513B-A850-144B-B7F0-C1D311F14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5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5A9DB-4649-47C8-2EFC-90F4183D9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5FF50-5BD3-570E-1A6F-82E38A9E2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F3D93-A580-E8F2-4B79-B763B5B5F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3DDD4-2868-D040-BBB1-908BC3D0DFFB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775A0-1D46-F2E7-E72A-E29550E39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EAD30-3D2C-00D9-67D1-A9A5E95A5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513B-A850-144B-B7F0-C1D311F14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96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0E1F7A-0503-30CC-A0E7-AAB2CC9F6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94294-907C-1777-C555-326260F30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BB319-D406-C2F5-6BDF-A90D7C644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3DDD4-2868-D040-BBB1-908BC3D0DFFB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D3BA7-1F5F-2F4B-F735-46B8474F2E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24A27-BE46-209A-8919-836F2FD203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1513B-A850-144B-B7F0-C1D311F14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9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8F71-B097-73CD-FBD8-E106D707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124" y="281953"/>
            <a:ext cx="3858461" cy="492611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2400" spc="-1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Modeling &amp; Result - </a:t>
            </a:r>
            <a:r>
              <a:rPr lang="en-US" sz="2000" spc="-1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③</a:t>
            </a:r>
            <a:endParaRPr lang="en-US" sz="2800" spc="-100" dirty="0">
              <a:solidFill>
                <a:schemeClr val="bg1">
                  <a:lumMod val="8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EABD43-C049-11D1-8178-B22CFA7B52C8}"/>
              </a:ext>
            </a:extLst>
          </p:cNvPr>
          <p:cNvSpPr/>
          <p:nvPr/>
        </p:nvSpPr>
        <p:spPr>
          <a:xfrm>
            <a:off x="442076" y="756658"/>
            <a:ext cx="3972761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142E8E2-AEBF-70D1-7E65-D6191A30D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697" y="802377"/>
            <a:ext cx="10535084" cy="995402"/>
          </a:xfrm>
        </p:spPr>
        <p:txBody>
          <a:bodyPr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buFont typeface="Wingdings" pitchFamily="2" charset="2"/>
              <a:buChar char="§"/>
            </a:pPr>
            <a:r>
              <a:rPr lang="en-US" altLang="ko-KR" sz="2500" b="1" dirty="0">
                <a:solidFill>
                  <a:schemeClr val="bg1">
                    <a:lumMod val="85000"/>
                  </a:schemeClr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Biological Age Verification</a:t>
            </a:r>
            <a:endParaRPr lang="en-US" sz="2500" b="1" dirty="0">
              <a:solidFill>
                <a:schemeClr val="bg1"/>
              </a:solidFill>
              <a:latin typeface="-apple-system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6FDE5F8-6F1A-BDCC-B0D0-C232920D98AD}"/>
              </a:ext>
            </a:extLst>
          </p:cNvPr>
          <p:cNvSpPr txBox="1">
            <a:spLocks/>
          </p:cNvSpPr>
          <p:nvPr/>
        </p:nvSpPr>
        <p:spPr>
          <a:xfrm>
            <a:off x="1042219" y="910742"/>
            <a:ext cx="10535084" cy="177407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1) Regression </a:t>
            </a:r>
            <a:r>
              <a:rPr lang="en-US" sz="2000" b="1" dirty="0">
                <a:solidFill>
                  <a:prstClr val="white">
                    <a:lumMod val="95000"/>
                  </a:prstClr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51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% -&gt;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apple-system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Cluster Classification + Regression 64%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5" name="Table 12">
            <a:extLst>
              <a:ext uri="{FF2B5EF4-FFF2-40B4-BE49-F238E27FC236}">
                <a16:creationId xmlns:a16="http://schemas.microsoft.com/office/drawing/2014/main" id="{54E81375-A454-FCC2-3544-AE5129BBE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101894"/>
              </p:ext>
            </p:extLst>
          </p:nvPr>
        </p:nvGraphicFramePr>
        <p:xfrm>
          <a:off x="950234" y="4339765"/>
          <a:ext cx="10199547" cy="207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4074">
                  <a:extLst>
                    <a:ext uri="{9D8B030D-6E8A-4147-A177-3AD203B41FA5}">
                      <a16:colId xmlns:a16="http://schemas.microsoft.com/office/drawing/2014/main" val="2190318695"/>
                    </a:ext>
                  </a:extLst>
                </a:gridCol>
                <a:gridCol w="2459755">
                  <a:extLst>
                    <a:ext uri="{9D8B030D-6E8A-4147-A177-3AD203B41FA5}">
                      <a16:colId xmlns:a16="http://schemas.microsoft.com/office/drawing/2014/main" val="3293469664"/>
                    </a:ext>
                  </a:extLst>
                </a:gridCol>
                <a:gridCol w="2694700">
                  <a:extLst>
                    <a:ext uri="{9D8B030D-6E8A-4147-A177-3AD203B41FA5}">
                      <a16:colId xmlns:a16="http://schemas.microsoft.com/office/drawing/2014/main" val="1828551782"/>
                    </a:ext>
                  </a:extLst>
                </a:gridCol>
                <a:gridCol w="2211018">
                  <a:extLst>
                    <a:ext uri="{9D8B030D-6E8A-4147-A177-3AD203B41FA5}">
                      <a16:colId xmlns:a16="http://schemas.microsoft.com/office/drawing/2014/main" val="471729"/>
                    </a:ext>
                  </a:extLst>
                </a:gridCol>
              </a:tblGrid>
              <a:tr h="740664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KNN</a:t>
                      </a:r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err="1"/>
                        <a:t>뉴럴네트워크</a:t>
                      </a:r>
                      <a:endParaRPr 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err="1"/>
                        <a:t>가우시안</a:t>
                      </a:r>
                      <a:endParaRPr lang="en-US" altLang="ko-KR" sz="1800" dirty="0"/>
                    </a:p>
                    <a:p>
                      <a:pPr algn="ctr"/>
                      <a:r>
                        <a:rPr lang="ko-KR" altLang="en-US" sz="1800" dirty="0" err="1"/>
                        <a:t>나이브베이즈</a:t>
                      </a:r>
                      <a:endParaRPr lang="en-US" sz="1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969942"/>
                  </a:ext>
                </a:extLst>
              </a:tr>
              <a:tr h="665168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Regression only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/>
                        <a:t>27.27%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/>
                        <a:t>25.45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/>
                        <a:t>50.91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993807"/>
                  </a:ext>
                </a:extLst>
              </a:tr>
              <a:tr h="6651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+Clustering Classification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&amp; Regression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30.91</a:t>
                      </a:r>
                      <a:r>
                        <a:rPr lang="ko-KR" altLang="en-US" sz="2000" dirty="0"/>
                        <a:t> </a:t>
                      </a:r>
                      <a:r>
                        <a:rPr lang="en-US" sz="2000" dirty="0"/>
                        <a:t>%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.64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%↑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29.09 </a:t>
                      </a:r>
                      <a:r>
                        <a:rPr lang="en-US" sz="2000" dirty="0"/>
                        <a:t>%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.64</a:t>
                      </a:r>
                      <a:r>
                        <a:rPr kumimoji="0" lang="en-US" altLang="ko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%↑</a:t>
                      </a:r>
                      <a:endParaRPr 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63.64</a:t>
                      </a:r>
                      <a:r>
                        <a:rPr lang="ko-KR" altLang="en-US" sz="2000" dirty="0"/>
                        <a:t> </a:t>
                      </a:r>
                      <a:r>
                        <a:rPr lang="en-US" sz="2000" dirty="0"/>
                        <a:t>% 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12.73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%↑</a:t>
                      </a:r>
                      <a:endParaRPr 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87431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AF8EB0CC-4DD0-B934-2122-65BAC3BEDC5F}"/>
              </a:ext>
            </a:extLst>
          </p:cNvPr>
          <p:cNvSpPr txBox="1"/>
          <p:nvPr/>
        </p:nvSpPr>
        <p:spPr>
          <a:xfrm>
            <a:off x="2677890" y="4358385"/>
            <a:ext cx="1248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Regression model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DE66A5-6B44-00AA-B94E-B9DE380AF349}"/>
              </a:ext>
            </a:extLst>
          </p:cNvPr>
          <p:cNvSpPr txBox="1"/>
          <p:nvPr/>
        </p:nvSpPr>
        <p:spPr>
          <a:xfrm>
            <a:off x="950234" y="4752257"/>
            <a:ext cx="904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</a:t>
            </a: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096170C5-F7E4-A114-A104-4DCA96261037}"/>
              </a:ext>
            </a:extLst>
          </p:cNvPr>
          <p:cNvSpPr/>
          <p:nvPr/>
        </p:nvSpPr>
        <p:spPr>
          <a:xfrm>
            <a:off x="8937175" y="4321145"/>
            <a:ext cx="2212606" cy="21082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822DBE-7F6D-5DDD-AD11-AB6FB0AB76F2}"/>
              </a:ext>
            </a:extLst>
          </p:cNvPr>
          <p:cNvSpPr txBox="1"/>
          <p:nvPr/>
        </p:nvSpPr>
        <p:spPr>
          <a:xfrm>
            <a:off x="1192695" y="2163115"/>
            <a:ext cx="77444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우</a:t>
            </a:r>
            <a:r>
              <a:rPr lang="ko-KR" altLang="en-US" dirty="0">
                <a:solidFill>
                  <a:schemeClr val="bg1"/>
                </a:solidFill>
              </a:rPr>
              <a:t>리가 자료를 조사해보니 모든 요소가 나이와 선형적인 것은 아니더라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그래서 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개 그룹으로 나누고 각각의 그룹에서 리그레이션을 계산했다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다만 더 많은 그룹으로 </a:t>
            </a:r>
            <a:r>
              <a:rPr lang="ko-KR" altLang="en-US" dirty="0" err="1">
                <a:solidFill>
                  <a:schemeClr val="bg1"/>
                </a:solidFill>
              </a:rPr>
              <a:t>나눌경우</a:t>
            </a:r>
            <a:r>
              <a:rPr lang="ko-KR" altLang="en-US" dirty="0">
                <a:solidFill>
                  <a:schemeClr val="bg1"/>
                </a:solidFill>
              </a:rPr>
              <a:t> 애초에 데이터가 </a:t>
            </a:r>
            <a:r>
              <a:rPr lang="en-US" altLang="ko-KR" dirty="0">
                <a:solidFill>
                  <a:schemeClr val="bg1"/>
                </a:solidFill>
              </a:rPr>
              <a:t>70</a:t>
            </a:r>
            <a:r>
              <a:rPr lang="ko-KR" altLang="en-US" dirty="0">
                <a:solidFill>
                  <a:schemeClr val="bg1"/>
                </a:solidFill>
              </a:rPr>
              <a:t>대에 </a:t>
            </a:r>
            <a:r>
              <a:rPr lang="ko-KR" altLang="en-US" dirty="0" err="1">
                <a:solidFill>
                  <a:schemeClr val="bg1"/>
                </a:solidFill>
              </a:rPr>
              <a:t>집중되어있어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정합성의 한계 발생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BA93F7B0-4A85-46CA-4996-4D787E90B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7174" y="937565"/>
            <a:ext cx="27051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289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3675</TotalTime>
  <Words>90</Words>
  <Application>Microsoft Macintosh PowerPoint</Application>
  <PresentationFormat>Widescreen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-apple-system</vt:lpstr>
      <vt:lpstr>Arial</vt:lpstr>
      <vt:lpstr>Calibri</vt:lpstr>
      <vt:lpstr>Calibri Light</vt:lpstr>
      <vt:lpstr>Tahoma</vt:lpstr>
      <vt:lpstr>Wingdings</vt:lpstr>
      <vt:lpstr>Office Theme</vt:lpstr>
      <vt:lpstr>Modeling &amp; Result - 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Used car price prediction</dc:title>
  <dc:creator>Ro, Eunjeong</dc:creator>
  <cp:lastModifiedBy>Yoon Chae Na</cp:lastModifiedBy>
  <cp:revision>163</cp:revision>
  <dcterms:created xsi:type="dcterms:W3CDTF">2022-04-19T01:27:15Z</dcterms:created>
  <dcterms:modified xsi:type="dcterms:W3CDTF">2022-05-05T07:30:16Z</dcterms:modified>
</cp:coreProperties>
</file>