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9D6C-9AAE-D24E-86C8-004D1A7B7050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B88EB-C2AB-B04D-A253-33115E2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3F7-C59B-8635-CFBC-F03967CA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22207-C7DC-364E-EFB2-7EDEB36C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D8F8-CBC6-6099-DDDB-D16F4FED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446B-6E7D-BAD3-DDB8-B09A470B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F928-BB56-0844-3E32-66827FA3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24D-0CFB-1E79-BFF6-1CB85A58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34B5-261C-F48E-0F5A-44D67A09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CD4-F418-DB02-4BF1-D7BEDD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BFE5-2488-462C-F68C-67FFC07C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D729-3AB6-A9CA-94E4-5243748A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E4CE5-B12A-14BF-6BBD-A69BB4A2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D77C-3F53-5C04-78A4-0EE7BBAC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C120-DF92-34B1-2826-61984B20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1433-DA1A-698F-9C48-41DBD0A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0AA2-75C5-77C3-218F-E4488F4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1CEE-8AED-2A5E-5AA3-42CD3D81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CDF9-7A76-807E-E0B9-73B68106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CDB1-6E33-312F-5CC3-81F5B87E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3DE3-14A6-0F17-DBF4-53786AFC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241D-8F2B-9228-63A2-ABAF741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E579-67D9-338C-8C69-8776FE7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E5AB-01FA-C4C7-7035-CE685B82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6551-63AC-4932-EB1B-2A5815A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2E52-EDC2-ADF8-3676-3AD203C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DED5-CD39-7AD3-FD5D-CE38854A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5D73-5FC2-631D-0663-31778F6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B23F-D4AE-24B7-8582-E0C558779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0D2A-0E3A-A52A-1FC4-9FE74A20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E5EF1-ED5E-6ACE-641D-28FA8FDA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A9AD-4ECE-41DF-844C-8C80959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1174-25EE-2A51-BF86-CFBA24C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8F2-2986-AE38-C162-63F167D7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B478-E08E-66D6-19C2-12FE112D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2394B-7CF2-0727-9EBE-25C88214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807F7-C8B1-EDDC-65F8-4BF242750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FAB8A-C4EB-B298-5DE7-4848F44DB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1BFA8-096A-D75D-0173-4F65743E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86DE-5BD6-9017-3065-F83523BF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4AC8B-9603-88AE-E3B1-C442C524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707-7BDF-4954-C680-5DAC2EFB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03408-7FCF-90BA-6F64-4AA801D0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EF9D7-7218-E1D4-55A2-38556216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A49A-E279-397C-66C2-681B2399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993C1-5903-86F2-5494-D392A522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B1C19-FB3D-5304-21F7-E325F104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AF4FE-1CD8-96DE-9745-366B7B97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FE2C-861C-E501-1596-77DDBCE0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A9D9-CF33-AC44-305E-7A1BDA40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6AB63-81DF-09A0-F8A8-6FDC99E5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4DAE-2A46-4F76-B888-7390363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BAE4-2EA2-C380-F2B0-D876771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D6525-EF67-ADCE-06C9-49B1973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DCE-8424-A06F-EBED-4A735B0C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45F2-BD2F-9D4D-8295-0D8065D2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00681-6C98-9AB1-35BB-BC19D05F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12758-59EF-0342-4510-7695348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208B-1DC8-9160-5D05-E54AA0F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69F1-559A-F8BE-D623-82FA8E7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9E18C-F19E-FD88-867E-582788D8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63EB-ABE9-08A8-90C8-98AB22E2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4538-8A3F-BC3E-F17F-F85E76FB5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6841-CA28-DD40-BA5E-4C557F2499B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CC0C-75FA-3517-B4F1-9152B2AB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A670-D810-0672-5494-4EA20C94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3A9843-1FAF-B9BD-4C2F-4564B9470C88}"/>
              </a:ext>
            </a:extLst>
          </p:cNvPr>
          <p:cNvSpPr/>
          <p:nvPr/>
        </p:nvSpPr>
        <p:spPr>
          <a:xfrm>
            <a:off x="7025834" y="3938072"/>
            <a:ext cx="5058136" cy="26016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67E5C-FB82-257A-F522-6E9E8CF174C4}"/>
              </a:ext>
            </a:extLst>
          </p:cNvPr>
          <p:cNvSpPr txBox="1"/>
          <p:nvPr/>
        </p:nvSpPr>
        <p:spPr>
          <a:xfrm>
            <a:off x="486138" y="828618"/>
            <a:ext cx="101509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 Definition</a:t>
            </a:r>
          </a:p>
          <a:p>
            <a:r>
              <a:rPr lang="en-US" sz="1600" dirty="0"/>
              <a:t>    Biological age X = Someone has an </a:t>
            </a:r>
            <a:r>
              <a:rPr lang="en-US" sz="1600" b="1" dirty="0">
                <a:solidFill>
                  <a:srgbClr val="0432FF"/>
                </a:solidFill>
              </a:rPr>
              <a:t>average ‘X’ age </a:t>
            </a:r>
            <a:r>
              <a:rPr lang="en-US" sz="1600" dirty="0"/>
              <a:t>people’s CT data.</a:t>
            </a:r>
          </a:p>
          <a:p>
            <a:endParaRPr lang="en-US" sz="1600" dirty="0"/>
          </a:p>
          <a:p>
            <a:r>
              <a:rPr lang="en-US" sz="1600" b="1" dirty="0"/>
              <a:t>- modeling </a:t>
            </a:r>
          </a:p>
          <a:p>
            <a:r>
              <a:rPr lang="en-US" sz="1600" dirty="0"/>
              <a:t>    X= CT data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Y= death from CT</a:t>
            </a:r>
          </a:p>
          <a:p>
            <a:r>
              <a:rPr lang="en-US" sz="1600" b="1" dirty="0"/>
              <a:t>   </a:t>
            </a:r>
            <a:r>
              <a:rPr lang="en-US" sz="1600" dirty="0"/>
              <a:t>( We assume that someone died after 200 days after CT is more reliable than “age at CT”)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Data augments :</a:t>
            </a:r>
          </a:p>
          <a:p>
            <a:r>
              <a:rPr lang="en-US" sz="1600" dirty="0"/>
              <a:t>   There is few people who died + not evenly distributed( Remain life can be 100yrs ~ 0yrs)</a:t>
            </a:r>
          </a:p>
          <a:p>
            <a:r>
              <a:rPr lang="en-US" sz="1600" dirty="0"/>
              <a:t>   We are calculating Y by “Age at CT” by using this table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/>
              <a:t>Model verification </a:t>
            </a:r>
            <a:endParaRPr lang="en-US" sz="1600" dirty="0"/>
          </a:p>
          <a:p>
            <a:r>
              <a:rPr lang="en-US" sz="1600" b="1" dirty="0"/>
              <a:t>   </a:t>
            </a:r>
            <a:r>
              <a:rPr lang="en-US" sz="1600" dirty="0"/>
              <a:t>There are two types of Y, 1) Exists one, 2) Augments one</a:t>
            </a:r>
          </a:p>
          <a:p>
            <a:r>
              <a:rPr lang="en-US" sz="1600" dirty="0"/>
              <a:t>   Can we use both of type data for verification(Model accuracy??)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B5352-6EB7-8ECE-A45A-1E38BD47A05A}"/>
              </a:ext>
            </a:extLst>
          </p:cNvPr>
          <p:cNvSpPr/>
          <p:nvPr/>
        </p:nvSpPr>
        <p:spPr>
          <a:xfrm>
            <a:off x="127321" y="6534933"/>
            <a:ext cx="28889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www.ssa.gov</a:t>
            </a:r>
            <a:r>
              <a:rPr lang="en-US" sz="1100" dirty="0"/>
              <a:t>/</a:t>
            </a:r>
            <a:r>
              <a:rPr lang="en-US" sz="1100" dirty="0" err="1"/>
              <a:t>oact</a:t>
            </a:r>
            <a:r>
              <a:rPr lang="en-US" sz="1100" dirty="0"/>
              <a:t>/STATS/table4c6.html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C3FD6AA-1F67-9085-7053-CB529FA71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3"/>
          <a:stretch/>
        </p:blipFill>
        <p:spPr>
          <a:xfrm>
            <a:off x="486138" y="4739267"/>
            <a:ext cx="4583573" cy="1795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E2947-14CB-F5B6-26DA-BE2E6BDD10B9}"/>
              </a:ext>
            </a:extLst>
          </p:cNvPr>
          <p:cNvSpPr txBox="1"/>
          <p:nvPr/>
        </p:nvSpPr>
        <p:spPr>
          <a:xfrm>
            <a:off x="7282812" y="4292930"/>
            <a:ext cx="4666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Classification </a:t>
            </a:r>
          </a:p>
          <a:p>
            <a:r>
              <a:rPr lang="en-US" sz="1400" dirty="0"/>
              <a:t>   : Some who will going to dead in 3yrs or not</a:t>
            </a:r>
          </a:p>
          <a:p>
            <a:endParaRPr lang="en-US" dirty="0"/>
          </a:p>
          <a:p>
            <a:r>
              <a:rPr lang="en-US" dirty="0"/>
              <a:t>2) Classification </a:t>
            </a:r>
          </a:p>
          <a:p>
            <a:r>
              <a:rPr lang="en-US" sz="1600" dirty="0"/>
              <a:t>    : Guess group(0~35yr, 35~45, 45~55, 55~65, 65~75)</a:t>
            </a:r>
          </a:p>
          <a:p>
            <a:endParaRPr lang="en-US" sz="1600" dirty="0"/>
          </a:p>
          <a:p>
            <a:r>
              <a:rPr lang="en-US" dirty="0"/>
              <a:t>3) Regression</a:t>
            </a:r>
          </a:p>
          <a:p>
            <a:r>
              <a:rPr lang="en-US" dirty="0"/>
              <a:t>     </a:t>
            </a:r>
            <a:r>
              <a:rPr lang="en-US" sz="1600" dirty="0"/>
              <a:t>: Run regression inside the group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E96964-D8CD-E646-88B7-5A8988939EE8}"/>
              </a:ext>
            </a:extLst>
          </p:cNvPr>
          <p:cNvSpPr/>
          <p:nvPr/>
        </p:nvSpPr>
        <p:spPr>
          <a:xfrm>
            <a:off x="7361498" y="3735515"/>
            <a:ext cx="1967697" cy="4051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28B1F-6129-88F1-3722-08E88B68DE2F}"/>
              </a:ext>
            </a:extLst>
          </p:cNvPr>
          <p:cNvSpPr txBox="1"/>
          <p:nvPr/>
        </p:nvSpPr>
        <p:spPr>
          <a:xfrm>
            <a:off x="358815" y="323067"/>
            <a:ext cx="410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Project Direction</a:t>
            </a:r>
          </a:p>
        </p:txBody>
      </p:sp>
    </p:spTree>
    <p:extLst>
      <p:ext uri="{BB962C8B-B14F-4D97-AF65-F5344CB8AC3E}">
        <p14:creationId xmlns:p14="http://schemas.microsoft.com/office/powerpoint/2010/main" val="158714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186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10</cp:revision>
  <dcterms:created xsi:type="dcterms:W3CDTF">2022-04-16T04:20:11Z</dcterms:created>
  <dcterms:modified xsi:type="dcterms:W3CDTF">2022-04-22T18:27:05Z</dcterms:modified>
</cp:coreProperties>
</file>