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1A43-6066-7449-BC66-53C4C9D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F1AAB-06FF-E942-9177-8CBF68CE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6EB5-B52C-5348-89EE-17DD4280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E9AC-029E-BE47-84D3-137297C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E69A-7891-0F4D-B70A-2E6C2A67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5275-DBDA-0640-97FF-CDD75635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72779-F319-6646-94AC-84CF59A5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02A2-5A2D-2246-AAB4-4325876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E22F-3A54-BB45-ACCB-7E8FE2C1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369E-9CF0-6F4D-96CE-6ECF1DF6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3C726-006D-8843-940B-23907850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0FC3-85A9-1547-9D3B-46BD0A0D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23BC-0F75-6045-BBE7-6B30FB82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94CA-179A-9F44-8FD4-C0766FF9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F39B-4D31-9E40-B06E-F07C210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4DD-FECE-664B-8AD2-ABC5BA3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5B17-73FE-AA4E-969C-11C56E4D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41A4-8810-4643-B42C-BB00AFE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6879-B606-C04B-8832-98EE62A9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8877-2F1A-224B-A441-30D3B33E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945-D0CC-744B-9178-45CB411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C125-0D2C-414D-B367-CC4F2C3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BD2E-604E-6E4F-9097-436DB500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F6D6-42BC-AE40-9273-A869828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58FD-C21B-4741-8618-ECF8B1DF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3F6A-7525-1C41-8292-5A2C999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766C-A4DF-0049-9107-7193397BC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BC84-E39B-BC47-BF76-FF4A825E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55E1-9B22-E348-8A64-C3F4037C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B9710-FED9-AE45-B3D4-58E82F3E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8216-D701-474E-84AC-A712ED35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59BE-CBDE-EC43-AC25-5908D130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3FC5-A188-8543-A805-3C15EFC7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3EB4-7974-1142-9545-E6077079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BEA36-DE54-A842-81DC-691DE1A69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6D49A-4AE2-574B-8B5C-A5D77AE8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8A1-455D-4444-87DA-59CB32B4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DA5A-5F2F-9242-A84E-BC3B5A16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727A-66EB-BE41-BC59-D981965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8DF7-0F6E-C145-AEAE-2216B71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C89FA-D5A1-1742-B1AB-654D0E56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BAEC-84F7-8A43-AB89-A01D7A9B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1DE12-D58C-E748-838E-09C878B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4988-8017-5640-B225-A3600C53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D608-E9E4-BB41-8505-0C4A5E4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AA49-3475-8647-8F8A-88526270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22E2-379F-8E45-84BD-32AE031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2338-2DF2-F444-8ED0-C480F79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7870-CCFC-8D43-BBBA-4C9F9040F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C3F2-0923-2B43-9C51-410D5516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0FB1-9D30-B24D-A6A3-37021C63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1FE3-4263-4A43-A6CD-1DC0C47A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17F4-3805-A648-A492-D0763AB6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082C-9C3D-3A4C-9989-7C2E448D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B82D0-626E-EB47-8B83-2CF03D38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CCCA-AB6E-AF4B-AD9B-BD9CF3D8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769B-5A2B-0347-AE08-5D64D03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03ED-05BD-FB4E-9ECB-8629EEE1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FEC9-5630-7F49-9002-461A449C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CD04-E685-D448-83F0-BCE80E08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1AFD4-E96E-9F48-93DE-F26E5833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860F-78AF-3A4C-88F8-8DE65D78890B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B3F4-30B0-224E-8759-73E63CDBC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1A47-0D25-834C-B018-AE8BB757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68B7-123B-2A44-9DC8-A4180BCB7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EE4C84-EEBB-7D41-9533-0DFA21242EBF}"/>
              </a:ext>
            </a:extLst>
          </p:cNvPr>
          <p:cNvSpPr txBox="1"/>
          <p:nvPr/>
        </p:nvSpPr>
        <p:spPr>
          <a:xfrm>
            <a:off x="1202635" y="626165"/>
            <a:ext cx="431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 studio</a:t>
            </a:r>
            <a:r>
              <a:rPr lang="ko-KR" altLang="en-US" dirty="0" err="1"/>
              <a:t>를</a:t>
            </a:r>
            <a:r>
              <a:rPr lang="ko-KR" altLang="en-US" dirty="0"/>
              <a:t> 켠다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좌측 상단 </a:t>
            </a:r>
            <a:r>
              <a:rPr lang="en-US" altLang="ko-KR" dirty="0"/>
              <a:t> File &gt;&gt;</a:t>
            </a:r>
            <a:r>
              <a:rPr lang="ko-KR" altLang="en-US" dirty="0"/>
              <a:t> </a:t>
            </a:r>
            <a:r>
              <a:rPr lang="en-US" altLang="ko-KR" dirty="0"/>
              <a:t>R Markdown 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CC1516-DB0B-534E-96C8-D913E4BC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r="54290" b="78749"/>
          <a:stretch/>
        </p:blipFill>
        <p:spPr>
          <a:xfrm>
            <a:off x="1798983" y="1272496"/>
            <a:ext cx="4067835" cy="1356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D5553A-4E2B-0D45-85C0-FA1FCBB9C566}"/>
              </a:ext>
            </a:extLst>
          </p:cNvPr>
          <p:cNvSpPr/>
          <p:nvPr/>
        </p:nvSpPr>
        <p:spPr>
          <a:xfrm>
            <a:off x="1507143" y="33392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```{r}</a:t>
            </a:r>
          </a:p>
          <a:p>
            <a:endParaRPr lang="en-US" dirty="0"/>
          </a:p>
          <a:p>
            <a:r>
              <a:rPr lang="en-US" dirty="0"/>
              <a:t>```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7DDA7-135A-AC4F-AF42-B357AE5A438A}"/>
              </a:ext>
            </a:extLst>
          </p:cNvPr>
          <p:cNvSpPr txBox="1"/>
          <p:nvPr/>
        </p:nvSpPr>
        <p:spPr>
          <a:xfrm>
            <a:off x="947239" y="2906043"/>
            <a:ext cx="57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Chunk</a:t>
            </a:r>
            <a:r>
              <a:rPr lang="ko-KR" altLang="en-US" dirty="0" err="1"/>
              <a:t>를</a:t>
            </a:r>
            <a:r>
              <a:rPr lang="ko-KR" altLang="en-US" dirty="0"/>
              <a:t> 입력 </a:t>
            </a:r>
            <a:r>
              <a:rPr lang="en-US" altLang="ko-KR" dirty="0"/>
              <a:t>(</a:t>
            </a:r>
            <a:r>
              <a:rPr lang="ko-KR" altLang="en-US" dirty="0"/>
              <a:t>쉼표는 </a:t>
            </a:r>
            <a:r>
              <a:rPr lang="en-US" altLang="ko-KR" dirty="0"/>
              <a:t>esc</a:t>
            </a:r>
            <a:r>
              <a:rPr lang="ko-KR" altLang="en-US" dirty="0"/>
              <a:t>아래</a:t>
            </a:r>
            <a:r>
              <a:rPr lang="en-US" altLang="ko-KR" dirty="0"/>
              <a:t>,</a:t>
            </a:r>
            <a:r>
              <a:rPr lang="ko-KR" altLang="en-US" dirty="0"/>
              <a:t>한</a:t>
            </a:r>
            <a:r>
              <a:rPr lang="en-US" altLang="ko-KR" dirty="0"/>
              <a:t>/</a:t>
            </a:r>
            <a:r>
              <a:rPr lang="ko-KR" altLang="en-US" dirty="0" err="1"/>
              <a:t>영키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70B45-2178-DF4A-8B07-519E1280D4D2}"/>
              </a:ext>
            </a:extLst>
          </p:cNvPr>
          <p:cNvSpPr txBox="1"/>
          <p:nvPr/>
        </p:nvSpPr>
        <p:spPr>
          <a:xfrm>
            <a:off x="947239" y="4157438"/>
            <a:ext cx="57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한줄</a:t>
            </a:r>
            <a:r>
              <a:rPr lang="ko-KR" altLang="en-US" dirty="0"/>
              <a:t> 실행 </a:t>
            </a:r>
            <a:r>
              <a:rPr lang="ko-KR" altLang="en-US" dirty="0" err="1"/>
              <a:t>알트</a:t>
            </a:r>
            <a:r>
              <a:rPr lang="en-US" altLang="ko-KR" dirty="0"/>
              <a:t>+</a:t>
            </a:r>
            <a:r>
              <a:rPr lang="ko-KR" altLang="en-US" dirty="0" err="1"/>
              <a:t>엔터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2</cp:revision>
  <dcterms:created xsi:type="dcterms:W3CDTF">2022-04-10T03:09:47Z</dcterms:created>
  <dcterms:modified xsi:type="dcterms:W3CDTF">2022-04-10T04:19:53Z</dcterms:modified>
</cp:coreProperties>
</file>