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2" d="100"/>
          <a:sy n="102" d="100"/>
        </p:scale>
        <p:origin x="856" y="5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BEAB4-AE00-1946-B167-D7B8C85EABA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B70D7-F3F1-4046-9806-CCD417B97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70D7-F3F1-4046-9806-CCD417B97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71B4-B275-C509-89A6-3063C669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6520-3DD2-A685-365C-0B72F8F67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ADE5-A1D7-6508-0FB9-5404CB1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9324-8BCD-D2EF-5116-53E2666D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8019-2191-85FF-3063-B5D0A057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FB1-B633-BAA2-71BF-F00E470E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0B73-969D-BB27-0FC1-79918218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BB9F-EFFB-D340-4A79-D000D8C3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DA3B-EF3A-68E9-3828-185DF625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EB34-E446-F8E8-8842-1144B5CA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5F28E-AF05-7FD1-9CDB-15055B2D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FD33F-DC49-3433-607E-58A17DB3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8F97-9DD0-F171-A55B-6D313A85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B942-0396-41EF-65A8-19EDC24B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FA34-8640-0801-347C-1B5A0A8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23BA-245F-C82E-FCC2-C5F952F4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4994-2E17-F058-4418-6016042A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DC39-DED6-0D9A-2CC7-F9BD87F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A159-BDD4-9C8B-CFEB-122B7A7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CFBF-9129-A987-7F3A-1B7C443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35D-F0E2-78A4-DDA1-3D2438F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9B4E-1D2D-7985-C6F4-CF3A7872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84C6-774B-FB46-6EA9-EC0D8361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18EB-4950-15B4-A912-A3056912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F10F-31B3-F210-6591-5196B39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4FBF-D150-9A50-F2EE-B800D4F0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02EF-7B8E-4594-3311-8ED724B85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0E8D-1E18-EC7A-2D97-227EFC7F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A6AA-D64E-060F-A355-249B51A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24239-F223-F5AC-2DAA-E74FF6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930BB-9759-3ABD-1829-08E2A010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D93E-6B8E-E578-155F-5A55317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673E-CC4E-6A36-0A95-1F5098A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3C847-67CD-967C-1404-B87A7B89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FF20-4ADA-9D73-B955-4C7E37F47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34907-2E15-1190-7D3E-557973704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E0352-AA76-95D9-E4D7-C0E437D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8F58E-011C-CF81-4EEF-0B54DE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B1A44-D862-D757-B191-430666B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B8C-DAA2-C845-B598-1688B1A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769C-C4BF-5D7B-5DFE-7583EC57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D4950-F3F8-D092-269C-25E14CB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7AD82-BBA5-E682-7C67-847AF006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57B04-909E-0ED7-C7BA-EA86FA0C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AC3D6-F442-EB15-9F0D-AB6EEEC5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6CDA-E94F-751E-ABEE-CB12F49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9F64-CE14-08FA-6D10-294D370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2C91-4ADA-5DF1-3469-9D256FFE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C35D-24BE-B129-837E-0F71C2A08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35FD-9842-76CD-2087-241027E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BC2D9-0765-9D14-45AA-0B24555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48C8-7D6C-A0BA-C342-7848ADE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651B-B540-8B8C-487D-AD9380EE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86F1-88B6-63BB-0CA4-F8EE976D4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1CF2-AA39-6476-E51A-FC483B20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6883-7258-23BF-809B-244A969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ABC-09D9-426E-4BA2-AC004F3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A2AF-2866-5895-D1E8-DB57E0D7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F2259-44FD-CDA5-3F9D-AB6B8D7E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002E-7546-C08E-0489-0DA6C259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CBA9-E16E-63A0-09AD-C16DCCF1D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05FA-E020-5449-B46F-029361501E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0284-7088-C795-B7CF-203F3F223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8C92-34AE-D6E8-6684-0314B456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8CD0-C72B-A84B-8086-85CBEF41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47BC2E-5BFB-F15F-FB50-22785E948368}"/>
              </a:ext>
            </a:extLst>
          </p:cNvPr>
          <p:cNvSpPr/>
          <p:nvPr/>
        </p:nvSpPr>
        <p:spPr>
          <a:xfrm>
            <a:off x="575523" y="1133554"/>
            <a:ext cx="4688115" cy="3098381"/>
          </a:xfrm>
          <a:prstGeom prst="roundRect">
            <a:avLst>
              <a:gd name="adj" fmla="val 76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3ACF16-467B-3C4B-AA7A-21AD7293EE46}"/>
              </a:ext>
            </a:extLst>
          </p:cNvPr>
          <p:cNvSpPr/>
          <p:nvPr/>
        </p:nvSpPr>
        <p:spPr>
          <a:xfrm>
            <a:off x="2057517" y="1395532"/>
            <a:ext cx="1463040" cy="6024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E9DBB1-0DC1-8C12-AA7A-F4BCFCDBFDC6}"/>
              </a:ext>
            </a:extLst>
          </p:cNvPr>
          <p:cNvSpPr/>
          <p:nvPr/>
        </p:nvSpPr>
        <p:spPr>
          <a:xfrm>
            <a:off x="822180" y="2883001"/>
            <a:ext cx="1463040" cy="1014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DEB4B-7FC1-CEDB-FE92-B9C1DA3F7D58}"/>
              </a:ext>
            </a:extLst>
          </p:cNvPr>
          <p:cNvSpPr txBox="1"/>
          <p:nvPr/>
        </p:nvSpPr>
        <p:spPr>
          <a:xfrm>
            <a:off x="753600" y="2939666"/>
            <a:ext cx="16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Sub-policy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7FF6B-59DF-BAAB-F905-87BD6BC2ED67}"/>
              </a:ext>
            </a:extLst>
          </p:cNvPr>
          <p:cNvSpPr txBox="1"/>
          <p:nvPr/>
        </p:nvSpPr>
        <p:spPr>
          <a:xfrm>
            <a:off x="822180" y="3351917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E.g., Moving faster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Swimming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26D8A0-52D9-F624-1958-E9FA699C5171}"/>
              </a:ext>
            </a:extLst>
          </p:cNvPr>
          <p:cNvSpPr/>
          <p:nvPr/>
        </p:nvSpPr>
        <p:spPr>
          <a:xfrm>
            <a:off x="3368779" y="2909628"/>
            <a:ext cx="1553132" cy="1014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658CC-4594-FFC6-B3E2-04D9F9FE1292}"/>
              </a:ext>
            </a:extLst>
          </p:cNvPr>
          <p:cNvSpPr txBox="1"/>
          <p:nvPr/>
        </p:nvSpPr>
        <p:spPr>
          <a:xfrm>
            <a:off x="3383569" y="2970179"/>
            <a:ext cx="16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Sub-policy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FF2F3-F60C-4D79-5C3F-15D15F579473}"/>
              </a:ext>
            </a:extLst>
          </p:cNvPr>
          <p:cNvSpPr txBox="1"/>
          <p:nvPr/>
        </p:nvSpPr>
        <p:spPr>
          <a:xfrm>
            <a:off x="3329772" y="3338507"/>
            <a:ext cx="1846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E.g., Balancing stronger         </a:t>
            </a:r>
          </a:p>
          <a:p>
            <a:r>
              <a:rPr lang="en-US" sz="1200" dirty="0"/>
              <a:t>         C</a:t>
            </a:r>
            <a:r>
              <a:rPr lang="en-US" sz="1200" dirty="0">
                <a:solidFill>
                  <a:schemeClr val="tx1"/>
                </a:solidFill>
              </a:rPr>
              <a:t>limbing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58A3D-54F7-3F22-BD16-689694FBDBB7}"/>
              </a:ext>
            </a:extLst>
          </p:cNvPr>
          <p:cNvSpPr txBox="1"/>
          <p:nvPr/>
        </p:nvSpPr>
        <p:spPr>
          <a:xfrm>
            <a:off x="2552369" y="3084482"/>
            <a:ext cx="86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r>
              <a:rPr lang="ko-KR" altLang="en-US" dirty="0"/>
              <a:t>   </a:t>
            </a:r>
            <a:r>
              <a:rPr lang="en-US" altLang="ko-KR" dirty="0"/>
              <a:t>…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FBFEA9-CD78-B85D-D86B-CE127A24B4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89037" y="1997960"/>
            <a:ext cx="0" cy="449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C3A340-249F-18E9-C172-B4F9D0D064DF}"/>
              </a:ext>
            </a:extLst>
          </p:cNvPr>
          <p:cNvCxnSpPr>
            <a:cxnSpLocks/>
          </p:cNvCxnSpPr>
          <p:nvPr/>
        </p:nvCxnSpPr>
        <p:spPr>
          <a:xfrm flipH="1">
            <a:off x="1543723" y="2446976"/>
            <a:ext cx="2720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F6B5D2-9892-2A48-4EC5-0CB5EB19266A}"/>
              </a:ext>
            </a:extLst>
          </p:cNvPr>
          <p:cNvCxnSpPr>
            <a:cxnSpLocks/>
          </p:cNvCxnSpPr>
          <p:nvPr/>
        </p:nvCxnSpPr>
        <p:spPr>
          <a:xfrm>
            <a:off x="1539211" y="2446976"/>
            <a:ext cx="0" cy="415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D1651-BD1D-D7B7-6F87-7BFCF06198CC}"/>
              </a:ext>
            </a:extLst>
          </p:cNvPr>
          <p:cNvCxnSpPr>
            <a:cxnSpLocks/>
          </p:cNvCxnSpPr>
          <p:nvPr/>
        </p:nvCxnSpPr>
        <p:spPr>
          <a:xfrm>
            <a:off x="4264196" y="2446976"/>
            <a:ext cx="0" cy="450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46E323-DCB6-4055-9146-9014EDB4AE2C}"/>
              </a:ext>
            </a:extLst>
          </p:cNvPr>
          <p:cNvSpPr txBox="1"/>
          <p:nvPr/>
        </p:nvSpPr>
        <p:spPr>
          <a:xfrm>
            <a:off x="1298599" y="2239621"/>
            <a:ext cx="3241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:1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D0B6C-4E14-D5E9-6A51-DB8EB7E2032A}"/>
              </a:ext>
            </a:extLst>
          </p:cNvPr>
          <p:cNvSpPr txBox="1"/>
          <p:nvPr/>
        </p:nvSpPr>
        <p:spPr>
          <a:xfrm>
            <a:off x="3716843" y="2229131"/>
            <a:ext cx="3241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:n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593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0F035E-436C-FBDB-8FFA-D51F52393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66171"/>
              </p:ext>
            </p:extLst>
          </p:nvPr>
        </p:nvGraphicFramePr>
        <p:xfrm>
          <a:off x="2668043" y="825535"/>
          <a:ext cx="474736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192">
                  <a:extLst>
                    <a:ext uri="{9D8B030D-6E8A-4147-A177-3AD203B41FA5}">
                      <a16:colId xmlns:a16="http://schemas.microsoft.com/office/drawing/2014/main" val="2946694751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88574006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1129220174"/>
                    </a:ext>
                  </a:extLst>
                </a:gridCol>
                <a:gridCol w="768263">
                  <a:extLst>
                    <a:ext uri="{9D8B030D-6E8A-4147-A177-3AD203B41FA5}">
                      <a16:colId xmlns:a16="http://schemas.microsoft.com/office/drawing/2014/main" val="1209055706"/>
                    </a:ext>
                  </a:extLst>
                </a:gridCol>
                <a:gridCol w="768263">
                  <a:extLst>
                    <a:ext uri="{9D8B030D-6E8A-4147-A177-3AD203B41FA5}">
                      <a16:colId xmlns:a16="http://schemas.microsoft.com/office/drawing/2014/main" val="2353631345"/>
                    </a:ext>
                  </a:extLst>
                </a:gridCol>
                <a:gridCol w="768263">
                  <a:extLst>
                    <a:ext uri="{9D8B030D-6E8A-4147-A177-3AD203B41FA5}">
                      <a16:colId xmlns:a16="http://schemas.microsoft.com/office/drawing/2014/main" val="22145781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Picking Term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Final Reward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Normal distribution ratio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0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Picking Term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Final Reward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Avg.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8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962.8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82.1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1024.3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164.8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57%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1026.0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151.9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62%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58%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1016.2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148.6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59%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8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923.4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67.8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44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1015.5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147.5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59%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80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1B06E4-5765-DE02-87F2-5B80DBFD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80262"/>
              </p:ext>
            </p:extLst>
          </p:nvPr>
        </p:nvGraphicFramePr>
        <p:xfrm>
          <a:off x="2392471" y="4359963"/>
          <a:ext cx="4037970" cy="176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38">
                  <a:extLst>
                    <a:ext uri="{9D8B030D-6E8A-4147-A177-3AD203B41FA5}">
                      <a16:colId xmlns:a16="http://schemas.microsoft.com/office/drawing/2014/main" val="391593921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488574006"/>
                    </a:ext>
                  </a:extLst>
                </a:gridCol>
                <a:gridCol w="826238">
                  <a:extLst>
                    <a:ext uri="{9D8B030D-6E8A-4147-A177-3AD203B41FA5}">
                      <a16:colId xmlns:a16="http://schemas.microsoft.com/office/drawing/2014/main" val="1129220174"/>
                    </a:ext>
                  </a:extLst>
                </a:gridCol>
                <a:gridCol w="779628">
                  <a:extLst>
                    <a:ext uri="{9D8B030D-6E8A-4147-A177-3AD203B41FA5}">
                      <a16:colId xmlns:a16="http://schemas.microsoft.com/office/drawing/2014/main" val="1209055706"/>
                    </a:ext>
                  </a:extLst>
                </a:gridCol>
                <a:gridCol w="779628">
                  <a:extLst>
                    <a:ext uri="{9D8B030D-6E8A-4147-A177-3AD203B41FA5}">
                      <a16:colId xmlns:a16="http://schemas.microsoft.com/office/drawing/2014/main" val="191037779"/>
                    </a:ext>
                  </a:extLst>
                </a:gridCol>
              </a:tblGrid>
              <a:tr h="1364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Picking Term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Method/Count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Final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374426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Picking Term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PPO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(2024)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TRPO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(1000)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SAC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(557)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Final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54368"/>
                  </a:ext>
                </a:extLst>
              </a:tr>
              <a:tr h="2081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223,000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12%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</a:rPr>
                        <a:t>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43%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210,641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200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82226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96%</a:t>
                      </a:r>
                    </a:p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lt"/>
                        </a:rPr>
                        <a:t>480,000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</a:p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lt"/>
                        </a:rPr>
                        <a:t>15,000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1%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4,257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2031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32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7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136</Words>
  <Application>Microsoft Macintosh PowerPoint</Application>
  <PresentationFormat>Widescreen</PresentationFormat>
  <Paragraphs>81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1</cp:revision>
  <dcterms:created xsi:type="dcterms:W3CDTF">2022-12-12T22:43:13Z</dcterms:created>
  <dcterms:modified xsi:type="dcterms:W3CDTF">2022-12-14T02:39:56Z</dcterms:modified>
</cp:coreProperties>
</file>