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6" r:id="rId51"/>
    <p:sldId id="305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7" r:id="rId62"/>
    <p:sldId id="316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8" r:id="rId73"/>
    <p:sldId id="327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BD49F"/>
    <a:srgbClr val="FBCE93"/>
    <a:srgbClr val="FBCA89"/>
    <a:srgbClr val="FDD6B9"/>
    <a:srgbClr val="F9C48F"/>
    <a:srgbClr val="FFCC99"/>
    <a:srgbClr val="FFFFCC"/>
    <a:srgbClr val="FF9933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5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7EA9F-20B6-4796-9030-A68AB57D55C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13D84-4DBA-4E07-BB0C-3D2DFE388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7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13D84-4DBA-4E07-BB0C-3D2DFE3882B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5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6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6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6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5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4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2DC48-A266-438D-9AED-4C06A98EDF94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A5D30-E06F-41FD-9635-2C0AA8552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44881">
            <a:off x="1944148" y="1113567"/>
            <a:ext cx="541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MODULE 1</a:t>
            </a:r>
          </a:p>
        </p:txBody>
      </p:sp>
      <p:sp>
        <p:nvSpPr>
          <p:cNvPr id="9" name="TextBox 8"/>
          <p:cNvSpPr txBox="1"/>
          <p:nvPr/>
        </p:nvSpPr>
        <p:spPr>
          <a:xfrm rot="21278411">
            <a:off x="2493821" y="2322353"/>
            <a:ext cx="5284637" cy="3046988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en-US" sz="9600" b="1" dirty="0" err="1">
                <a:latin typeface="Pristina" pitchFamily="66" charset="0"/>
              </a:rPr>
              <a:t>Tawhanong</a:t>
            </a:r>
            <a:r>
              <a:rPr lang="en-US" sz="9600" b="1" dirty="0">
                <a:latin typeface="Pristina" pitchFamily="66" charset="0"/>
              </a:rPr>
              <a:t> </a:t>
            </a:r>
            <a:r>
              <a:rPr lang="en-US" sz="9600" b="1" dirty="0" err="1">
                <a:latin typeface="Pristina" pitchFamily="66" charset="0"/>
              </a:rPr>
              <a:t>Kalamboan</a:t>
            </a:r>
            <a:endParaRPr lang="en-US" sz="9600" b="1" dirty="0">
              <a:latin typeface="Pristin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8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20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omic Sans MS" pitchFamily="66" charset="0"/>
              </a:rPr>
              <a:t>Sa </a:t>
            </a:r>
            <a:r>
              <a:rPr lang="en-US" sz="3600" b="1" dirty="0" err="1">
                <a:latin typeface="Comic Sans MS" pitchFamily="66" charset="0"/>
              </a:rPr>
              <a:t>matag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ang-ang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adunay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mga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panglihok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ug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kinaiya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nga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sagad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mopatin</a:t>
            </a:r>
            <a:r>
              <a:rPr lang="en-US" sz="3600" b="1" dirty="0">
                <a:latin typeface="Comic Sans MS" pitchFamily="66" charset="0"/>
              </a:rPr>
              <a:t>-aw </a:t>
            </a:r>
            <a:r>
              <a:rPr lang="en-US" sz="3600" b="1" dirty="0" err="1">
                <a:latin typeface="Comic Sans MS" pitchFamily="66" charset="0"/>
              </a:rPr>
              <a:t>nga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dili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mahatagan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og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pagtagad</a:t>
            </a:r>
            <a:r>
              <a:rPr lang="en-US" sz="3600" b="1" dirty="0">
                <a:latin typeface="Comic Sans MS" pitchFamily="66" charset="0"/>
              </a:rPr>
              <a:t> o </a:t>
            </a:r>
            <a:r>
              <a:rPr lang="en-US" sz="3600" b="1" dirty="0" err="1">
                <a:latin typeface="Comic Sans MS" pitchFamily="66" charset="0"/>
              </a:rPr>
              <a:t>magiyahan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aron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molambo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ug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mohamtong</a:t>
            </a:r>
            <a:r>
              <a:rPr lang="en-US" sz="3600" b="1" dirty="0">
                <a:latin typeface="Comic Sans MS" pitchFamily="66" charset="0"/>
              </a:rPr>
              <a:t>, </a:t>
            </a:r>
            <a:r>
              <a:rPr lang="en-US" sz="3600" b="1" dirty="0" err="1">
                <a:latin typeface="Comic Sans MS" pitchFamily="66" charset="0"/>
              </a:rPr>
              <a:t>kini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dili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maghatag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og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maayong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epekto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ug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magbilin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og</a:t>
            </a:r>
            <a:r>
              <a:rPr lang="en-US" sz="3600" b="1" dirty="0">
                <a:latin typeface="Comic Sans MS" pitchFamily="66" charset="0"/>
              </a:rPr>
              <a:t> lama </a:t>
            </a:r>
            <a:r>
              <a:rPr lang="en-US" sz="3600" b="1" dirty="0" err="1">
                <a:latin typeface="Comic Sans MS" pitchFamily="66" charset="0"/>
              </a:rPr>
              <a:t>diha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usa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tawo</a:t>
            </a:r>
            <a:r>
              <a:rPr lang="en-US" sz="3600" b="1" dirty="0">
                <a:latin typeface="Comic Sans MS" pitchFamily="66" charset="0"/>
              </a:rPr>
              <a:t>, </a:t>
            </a:r>
            <a:r>
              <a:rPr lang="en-US" sz="3600" b="1" dirty="0" err="1">
                <a:latin typeface="Comic Sans MS" pitchFamily="66" charset="0"/>
              </a:rPr>
              <a:t>ug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iyang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makita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ug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mapadayag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diha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iyang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mga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panglihok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ug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pagpakigsuod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iyang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isigkatawo</a:t>
            </a:r>
            <a:r>
              <a:rPr lang="en-US" sz="36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253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6868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900" b="1" dirty="0" err="1">
                <a:latin typeface="Comic Sans MS" pitchFamily="66" charset="0"/>
              </a:rPr>
              <a:t>Pinaagi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pagtuki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nagkalain-laing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mga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ang-ang</a:t>
            </a:r>
            <a:r>
              <a:rPr lang="en-US" sz="3900" b="1" dirty="0">
                <a:latin typeface="Comic Sans MS" pitchFamily="66" charset="0"/>
              </a:rPr>
              <a:t>, </a:t>
            </a:r>
            <a:r>
              <a:rPr lang="en-US" sz="3900" b="1" dirty="0" err="1">
                <a:latin typeface="Comic Sans MS" pitchFamily="66" charset="0"/>
              </a:rPr>
              <a:t>masabtan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nato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atong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mga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lihok</a:t>
            </a:r>
            <a:r>
              <a:rPr lang="en-US" sz="3900" b="1" dirty="0">
                <a:latin typeface="Comic Sans MS" pitchFamily="66" charset="0"/>
              </a:rPr>
              <a:t>, </a:t>
            </a:r>
            <a:r>
              <a:rPr lang="en-US" sz="3900" b="1" dirty="0" err="1">
                <a:latin typeface="Comic Sans MS" pitchFamily="66" charset="0"/>
              </a:rPr>
              <a:t>batasan</a:t>
            </a:r>
            <a:r>
              <a:rPr lang="en-US" sz="3900" b="1" dirty="0">
                <a:latin typeface="Comic Sans MS" pitchFamily="66" charset="0"/>
              </a:rPr>
              <a:t>, </a:t>
            </a:r>
            <a:r>
              <a:rPr lang="en-US" sz="3900" b="1" dirty="0" err="1">
                <a:latin typeface="Comic Sans MS" pitchFamily="66" charset="0"/>
              </a:rPr>
              <a:t>ug</a:t>
            </a:r>
            <a:r>
              <a:rPr lang="en-US" sz="3900" b="1" dirty="0">
                <a:latin typeface="Comic Sans MS" pitchFamily="66" charset="0"/>
              </a:rPr>
              <a:t> hasta </a:t>
            </a:r>
            <a:r>
              <a:rPr lang="en-US" sz="3900" b="1" dirty="0" err="1">
                <a:latin typeface="Comic Sans MS" pitchFamily="66" charset="0"/>
              </a:rPr>
              <a:t>usab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uban</a:t>
            </a:r>
            <a:r>
              <a:rPr lang="en-US" sz="3900" b="1" dirty="0">
                <a:latin typeface="Comic Sans MS" pitchFamily="66" charset="0"/>
              </a:rPr>
              <a:t>. </a:t>
            </a:r>
            <a:r>
              <a:rPr lang="en-US" sz="3900" b="1" dirty="0" err="1">
                <a:latin typeface="Comic Sans MS" pitchFamily="66" charset="0"/>
              </a:rPr>
              <a:t>Sayon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usab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alang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pagbag</a:t>
            </a:r>
            <a:r>
              <a:rPr lang="en-US" sz="3900" b="1" dirty="0">
                <a:latin typeface="Comic Sans MS" pitchFamily="66" charset="0"/>
              </a:rPr>
              <a:t>-o </a:t>
            </a:r>
            <a:r>
              <a:rPr lang="en-US" sz="3900" b="1" dirty="0" err="1">
                <a:latin typeface="Comic Sans MS" pitchFamily="66" charset="0"/>
              </a:rPr>
              <a:t>ug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paghulip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atong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mga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kakulangan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ug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paghatag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og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kahigayonan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aron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atong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isigkatawo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makahulip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ilang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mga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kakulangan</a:t>
            </a:r>
            <a:r>
              <a:rPr lang="en-US" sz="39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42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44881">
            <a:off x="1669212" y="1159905"/>
            <a:ext cx="5955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err="1">
                <a:solidFill>
                  <a:schemeClr val="bg1"/>
                </a:solidFill>
                <a:latin typeface="Comic Sans MS" pitchFamily="66" charset="0"/>
              </a:rPr>
              <a:t>Unang</a:t>
            </a:r>
            <a:r>
              <a:rPr lang="en-US" sz="5400" b="1" i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5400" b="1" i="1" dirty="0" err="1">
                <a:solidFill>
                  <a:schemeClr val="bg1"/>
                </a:solidFill>
                <a:latin typeface="Comic Sans MS" pitchFamily="66" charset="0"/>
              </a:rPr>
              <a:t>Ang-ang</a:t>
            </a:r>
            <a:r>
              <a:rPr lang="en-US" sz="5400" b="1" i="1" dirty="0">
                <a:solidFill>
                  <a:schemeClr val="bg1"/>
                </a:solidFill>
                <a:latin typeface="Comic Sans MS" pitchFamily="66" charset="0"/>
              </a:rPr>
              <a:t>:</a:t>
            </a:r>
            <a:endParaRPr lang="en-US" sz="5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01828">
            <a:off x="2037802" y="2308175"/>
            <a:ext cx="5759208" cy="3316008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6000" b="1" u="sng" dirty="0" err="1">
                <a:latin typeface="Pristina" pitchFamily="66" charset="0"/>
              </a:rPr>
              <a:t>Ang</a:t>
            </a:r>
            <a:r>
              <a:rPr lang="en-US" sz="6000" b="1" u="sng" dirty="0">
                <a:latin typeface="Pristina" pitchFamily="66" charset="0"/>
              </a:rPr>
              <a:t> </a:t>
            </a:r>
            <a:r>
              <a:rPr lang="en-US" sz="6000" b="1" u="sng" dirty="0" err="1">
                <a:latin typeface="Pristina" pitchFamily="66" charset="0"/>
              </a:rPr>
              <a:t>Pagkapuya</a:t>
            </a:r>
            <a:r>
              <a:rPr lang="en-US" sz="6000" b="1" dirty="0">
                <a:latin typeface="Pristina" pitchFamily="66" charset="0"/>
              </a:rPr>
              <a:t> (Infancy Stage)</a:t>
            </a:r>
            <a:r>
              <a:rPr lang="en-US" sz="6000" dirty="0">
                <a:latin typeface="Pristina" pitchFamily="66" charset="0"/>
              </a:rPr>
              <a:t> </a:t>
            </a:r>
          </a:p>
          <a:p>
            <a:pPr algn="ctr"/>
            <a:r>
              <a:rPr lang="en-US" sz="6000" dirty="0">
                <a:latin typeface="Pristina" pitchFamily="66" charset="0"/>
              </a:rPr>
              <a:t>(</a:t>
            </a:r>
            <a:r>
              <a:rPr lang="en-US" sz="6000" dirty="0" err="1">
                <a:latin typeface="Pristina" pitchFamily="66" charset="0"/>
              </a:rPr>
              <a:t>Edad</a:t>
            </a:r>
            <a:r>
              <a:rPr lang="en-US" sz="6000" dirty="0">
                <a:latin typeface="Pristina" pitchFamily="66" charset="0"/>
              </a:rPr>
              <a:t> 0-18 </a:t>
            </a:r>
            <a:r>
              <a:rPr lang="en-US" sz="6000" dirty="0" err="1">
                <a:latin typeface="Pristina" pitchFamily="66" charset="0"/>
              </a:rPr>
              <a:t>ka</a:t>
            </a:r>
            <a:r>
              <a:rPr lang="en-US" sz="6000" dirty="0">
                <a:latin typeface="Pristina" pitchFamily="66" charset="0"/>
              </a:rPr>
              <a:t> </a:t>
            </a:r>
            <a:r>
              <a:rPr lang="en-US" sz="6000" dirty="0" err="1">
                <a:latin typeface="Pristina" pitchFamily="66" charset="0"/>
              </a:rPr>
              <a:t>bulan</a:t>
            </a:r>
            <a:r>
              <a:rPr lang="en-US" sz="6000" dirty="0">
                <a:latin typeface="Pristina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697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858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b="1" dirty="0" err="1">
                <a:latin typeface="Comic Sans MS" pitchFamily="66" charset="0"/>
              </a:rPr>
              <a:t>Gikan</a:t>
            </a:r>
            <a:r>
              <a:rPr lang="en-US" sz="3000" b="1" dirty="0">
                <a:latin typeface="Comic Sans MS" pitchFamily="66" charset="0"/>
              </a:rPr>
              <a:t> pa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mic Sans MS" pitchFamily="66" charset="0"/>
              </a:rPr>
              <a:t>pito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 (7) </a:t>
            </a:r>
            <a:r>
              <a:rPr lang="en-US" sz="3000" b="1" dirty="0" err="1">
                <a:solidFill>
                  <a:srgbClr val="FF0000"/>
                </a:solidFill>
                <a:latin typeface="Comic Sans MS" pitchFamily="66" charset="0"/>
              </a:rPr>
              <a:t>ka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mic Sans MS" pitchFamily="66" charset="0"/>
              </a:rPr>
              <a:t>adlaw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000" b="1" dirty="0">
                <a:latin typeface="Comic Sans MS" pitchFamily="66" charset="0"/>
              </a:rPr>
              <a:t>human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pagpakighilawas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atong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mga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ginikanan</a:t>
            </a:r>
            <a:r>
              <a:rPr lang="en-US" sz="3000" b="1" dirty="0">
                <a:latin typeface="Comic Sans MS" pitchFamily="66" charset="0"/>
              </a:rPr>
              <a:t>, </a:t>
            </a:r>
            <a:r>
              <a:rPr lang="en-US" sz="3000" b="1" dirty="0" err="1">
                <a:latin typeface="Comic Sans MS" pitchFamily="66" charset="0"/>
              </a:rPr>
              <a:t>nagsugod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na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ang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kinabuhi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bata</a:t>
            </a:r>
            <a:r>
              <a:rPr lang="en-US" sz="3000" b="1" dirty="0">
                <a:latin typeface="Comic Sans MS" pitchFamily="66" charset="0"/>
              </a:rPr>
              <a:t>, </a:t>
            </a:r>
            <a:r>
              <a:rPr lang="en-US" sz="3000" b="1" dirty="0" err="1">
                <a:latin typeface="Comic Sans MS" pitchFamily="66" charset="0"/>
              </a:rPr>
              <a:t>mao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nga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iapil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gayud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nato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ang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0 </a:t>
            </a:r>
            <a:r>
              <a:rPr lang="en-US" sz="3000" b="1" dirty="0" err="1">
                <a:solidFill>
                  <a:srgbClr val="FF0000"/>
                </a:solidFill>
                <a:latin typeface="Comic Sans MS" pitchFamily="66" charset="0"/>
              </a:rPr>
              <a:t>nga</a:t>
            </a:r>
            <a:r>
              <a:rPr lang="en-US" sz="3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Comic Sans MS" pitchFamily="66" charset="0"/>
              </a:rPr>
              <a:t>edad</a:t>
            </a:r>
            <a:r>
              <a:rPr lang="en-US" sz="3000" b="1" dirty="0">
                <a:latin typeface="Comic Sans MS" pitchFamily="66" charset="0"/>
              </a:rPr>
              <a:t>. </a:t>
            </a:r>
            <a:r>
              <a:rPr lang="en-US" sz="3000" b="1" dirty="0" err="1">
                <a:latin typeface="Comic Sans MS" pitchFamily="66" charset="0"/>
              </a:rPr>
              <a:t>Pito</a:t>
            </a:r>
            <a:r>
              <a:rPr lang="en-US" sz="3000" b="1" dirty="0">
                <a:latin typeface="Comic Sans MS" pitchFamily="66" charset="0"/>
              </a:rPr>
              <a:t> (7) </a:t>
            </a:r>
            <a:r>
              <a:rPr lang="en-US" sz="3000" b="1" dirty="0" err="1">
                <a:latin typeface="Comic Sans MS" pitchFamily="66" charset="0"/>
              </a:rPr>
              <a:t>ka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adlaw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hangtud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iyang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pagkatawo</a:t>
            </a:r>
            <a:r>
              <a:rPr lang="en-US" sz="3000" b="1" dirty="0">
                <a:latin typeface="Comic Sans MS" pitchFamily="66" charset="0"/>
              </a:rPr>
              <a:t>, 0 pa </a:t>
            </a:r>
            <a:r>
              <a:rPr lang="en-US" sz="3000" b="1" dirty="0" err="1">
                <a:latin typeface="Comic Sans MS" pitchFamily="66" charset="0"/>
              </a:rPr>
              <a:t>ang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ihap</a:t>
            </a:r>
            <a:r>
              <a:rPr lang="en-US" sz="3000" b="1" dirty="0">
                <a:latin typeface="Comic Sans MS" pitchFamily="66" charset="0"/>
              </a:rPr>
              <a:t>, </a:t>
            </a:r>
            <a:r>
              <a:rPr lang="en-US" sz="3000" b="1" dirty="0" err="1">
                <a:latin typeface="Comic Sans MS" pitchFamily="66" charset="0"/>
              </a:rPr>
              <a:t>pero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taas-taas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na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ang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kasinatian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bata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diha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sulod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9 </a:t>
            </a:r>
            <a:r>
              <a:rPr lang="en-US" sz="3000" b="1" dirty="0" err="1">
                <a:latin typeface="Comic Sans MS" pitchFamily="66" charset="0"/>
              </a:rPr>
              <a:t>ka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bulan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sabakan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inahan</a:t>
            </a:r>
            <a:r>
              <a:rPr lang="en-US" sz="3000" b="1" dirty="0">
                <a:latin typeface="Comic Sans MS" pitchFamily="66" charset="0"/>
              </a:rPr>
              <a:t>. Kon </a:t>
            </a:r>
            <a:r>
              <a:rPr lang="en-US" sz="3000" b="1" dirty="0" err="1">
                <a:latin typeface="Comic Sans MS" pitchFamily="66" charset="0"/>
              </a:rPr>
              <a:t>maayo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kaayo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pagkaplano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atong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mga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ginikanan</a:t>
            </a:r>
            <a:r>
              <a:rPr lang="en-US" sz="3000" b="1" dirty="0">
                <a:latin typeface="Comic Sans MS" pitchFamily="66" charset="0"/>
              </a:rPr>
              <a:t> ang </a:t>
            </a:r>
            <a:r>
              <a:rPr lang="en-US" sz="3000" b="1" dirty="0" err="1">
                <a:latin typeface="Comic Sans MS" pitchFamily="66" charset="0"/>
              </a:rPr>
              <a:t>atong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pagkakita</a:t>
            </a:r>
            <a:r>
              <a:rPr lang="en-US" sz="3000" b="1" dirty="0">
                <a:latin typeface="Comic Sans MS" pitchFamily="66" charset="0"/>
              </a:rPr>
              <a:t>, </a:t>
            </a:r>
            <a:r>
              <a:rPr lang="en-US" sz="3000" b="1" dirty="0" err="1">
                <a:latin typeface="Comic Sans MS" pitchFamily="66" charset="0"/>
              </a:rPr>
              <a:t>mahimong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maayo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usab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nga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binuhat</a:t>
            </a:r>
            <a:r>
              <a:rPr lang="en-US" sz="3000" b="1" dirty="0">
                <a:latin typeface="Comic Sans MS" pitchFamily="66" charset="0"/>
              </a:rPr>
              <a:t> ug </a:t>
            </a:r>
            <a:r>
              <a:rPr lang="en-US" sz="3000" b="1" i="1" dirty="0">
                <a:latin typeface="Comic Sans MS" pitchFamily="66" charset="0"/>
              </a:rPr>
              <a:t>welcome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kaayo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kita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sa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atong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mga</a:t>
            </a:r>
            <a:r>
              <a:rPr lang="en-US" sz="3000" b="1" dirty="0">
                <a:latin typeface="Comic Sans MS" pitchFamily="66" charset="0"/>
              </a:rPr>
              <a:t> </a:t>
            </a:r>
            <a:r>
              <a:rPr lang="en-US" sz="3000" b="1" dirty="0" err="1">
                <a:latin typeface="Comic Sans MS" pitchFamily="66" charset="0"/>
              </a:rPr>
              <a:t>ginikanan</a:t>
            </a:r>
            <a:r>
              <a:rPr lang="en-US" sz="30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708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27757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Comic Sans MS" pitchFamily="66" charset="0"/>
              </a:rPr>
              <a:t>Kining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tanan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panghitabo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kinabuhi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magtiayon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masinati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bata</a:t>
            </a:r>
            <a:r>
              <a:rPr lang="en-US" sz="4800" b="1" dirty="0">
                <a:latin typeface="Comic Sans MS" pitchFamily="66" charset="0"/>
              </a:rPr>
              <a:t>. </a:t>
            </a:r>
            <a:r>
              <a:rPr lang="en-US" sz="4800" b="1" dirty="0" err="1">
                <a:latin typeface="Comic Sans MS" pitchFamily="66" charset="0"/>
              </a:rPr>
              <a:t>Busa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gikan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sabakan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inahan</a:t>
            </a:r>
            <a:r>
              <a:rPr lang="en-US" sz="4800" b="1" dirty="0">
                <a:latin typeface="Comic Sans MS" pitchFamily="66" charset="0"/>
              </a:rPr>
              <a:t>, </a:t>
            </a:r>
            <a:r>
              <a:rPr lang="en-US" sz="4800" b="1" dirty="0" err="1">
                <a:latin typeface="Comic Sans MS" pitchFamily="66" charset="0"/>
              </a:rPr>
              <a:t>daghan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kaayo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kita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og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kasinatian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mahimong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pundasyon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atong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pagka-kita</a:t>
            </a:r>
            <a:r>
              <a:rPr lang="en-US" sz="48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245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382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800" b="1" dirty="0" err="1">
                <a:latin typeface="Comic Sans MS" pitchFamily="66" charset="0"/>
              </a:rPr>
              <a:t>Kon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natawo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kita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mapinanggaon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responsable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ginikanan</a:t>
            </a:r>
            <a:r>
              <a:rPr lang="en-US" sz="3800" b="1" dirty="0">
                <a:latin typeface="Comic Sans MS" pitchFamily="66" charset="0"/>
              </a:rPr>
              <a:t>, </a:t>
            </a:r>
            <a:r>
              <a:rPr lang="en-US" sz="3800" b="1" dirty="0" err="1">
                <a:latin typeface="Comic Sans MS" pitchFamily="66" charset="0"/>
              </a:rPr>
              <a:t>masaligon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kita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kaayo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kanila</a:t>
            </a:r>
            <a:r>
              <a:rPr lang="en-US" sz="3800" b="1" dirty="0">
                <a:latin typeface="Comic Sans MS" pitchFamily="66" charset="0"/>
              </a:rPr>
              <a:t>. </a:t>
            </a:r>
            <a:r>
              <a:rPr lang="en-US" sz="3800" b="1" dirty="0" err="1">
                <a:latin typeface="Comic Sans MS" pitchFamily="66" charset="0"/>
              </a:rPr>
              <a:t>Dinhi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mosugod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kita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paghupot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usa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gasa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pagsalig</a:t>
            </a:r>
            <a:r>
              <a:rPr lang="en-US" sz="3800" b="1" dirty="0">
                <a:latin typeface="Comic Sans MS" pitchFamily="66" charset="0"/>
              </a:rPr>
              <a:t>.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dihang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ipanganak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kita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giatiman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atong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inahan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gipatutoy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niya</a:t>
            </a:r>
            <a:r>
              <a:rPr lang="en-US" sz="3800" b="1" dirty="0">
                <a:latin typeface="Comic Sans MS" pitchFamily="66" charset="0"/>
              </a:rPr>
              <a:t>, </a:t>
            </a:r>
            <a:r>
              <a:rPr lang="en-US" sz="3800" b="1" dirty="0" err="1">
                <a:latin typeface="Comic Sans MS" pitchFamily="66" charset="0"/>
              </a:rPr>
              <a:t>molambo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atong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pagsalig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pagkamaayo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bata</a:t>
            </a:r>
            <a:r>
              <a:rPr lang="en-US" sz="38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374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985421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Comic Sans MS" pitchFamily="66" charset="0"/>
              </a:rPr>
              <a:t>Dinhi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makita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nato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friendly </a:t>
            </a:r>
            <a:r>
              <a:rPr lang="en-US" sz="4800" b="1" dirty="0" err="1">
                <a:latin typeface="Comic Sans MS" pitchFamily="66" charset="0"/>
              </a:rPr>
              <a:t>kaayo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kining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bataa</a:t>
            </a:r>
            <a:r>
              <a:rPr lang="en-US" sz="4800" b="1" dirty="0">
                <a:latin typeface="Comic Sans MS" pitchFamily="66" charset="0"/>
              </a:rPr>
              <a:t>. </a:t>
            </a:r>
            <a:r>
              <a:rPr lang="en-US" sz="4800" b="1" dirty="0" err="1">
                <a:latin typeface="Comic Sans MS" pitchFamily="66" charset="0"/>
              </a:rPr>
              <a:t>Mosugod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siya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tan-aw-tan-aw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kasagaran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pangutana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niya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ngano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gamay</a:t>
            </a:r>
            <a:r>
              <a:rPr lang="en-US" sz="4800" b="1" dirty="0">
                <a:latin typeface="Comic Sans MS" pitchFamily="66" charset="0"/>
              </a:rPr>
              <a:t> pa man </a:t>
            </a:r>
            <a:r>
              <a:rPr lang="en-US" sz="4800" b="1" dirty="0" err="1">
                <a:latin typeface="Comic Sans MS" pitchFamily="66" charset="0"/>
              </a:rPr>
              <a:t>ko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dako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na.</a:t>
            </a:r>
            <a:endParaRPr lang="en-US" sz="480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45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769977"/>
            <a:ext cx="83820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500" b="1" dirty="0">
                <a:latin typeface="Comic Sans MS" pitchFamily="66" charset="0"/>
              </a:rPr>
              <a:t>Sa </a:t>
            </a:r>
            <a:r>
              <a:rPr lang="en-US" sz="3500" b="1" dirty="0" err="1">
                <a:latin typeface="Comic Sans MS" pitchFamily="66" charset="0"/>
              </a:rPr>
              <a:t>laing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bahin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kon</a:t>
            </a:r>
            <a:r>
              <a:rPr lang="en-US" sz="3500" b="1" dirty="0">
                <a:latin typeface="Comic Sans MS" pitchFamily="66" charset="0"/>
              </a:rPr>
              <a:t> ang </a:t>
            </a:r>
            <a:r>
              <a:rPr lang="en-US" sz="3500" b="1" dirty="0" err="1">
                <a:latin typeface="Comic Sans MS" pitchFamily="66" charset="0"/>
              </a:rPr>
              <a:t>bata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nahimo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sa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walay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klarong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plano</a:t>
            </a:r>
            <a:r>
              <a:rPr lang="en-US" sz="3500" b="1" dirty="0">
                <a:latin typeface="Comic Sans MS" pitchFamily="66" charset="0"/>
              </a:rPr>
              <a:t>, </a:t>
            </a:r>
            <a:r>
              <a:rPr lang="en-US" sz="3500" b="1" dirty="0" err="1">
                <a:solidFill>
                  <a:srgbClr val="0070C0"/>
                </a:solidFill>
                <a:latin typeface="Comic Sans MS" pitchFamily="66" charset="0"/>
              </a:rPr>
              <a:t>anak</a:t>
            </a:r>
            <a:r>
              <a:rPr lang="en-US" sz="35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0070C0"/>
                </a:solidFill>
                <a:latin typeface="Comic Sans MS" pitchFamily="66" charset="0"/>
              </a:rPr>
              <a:t>sa</a:t>
            </a:r>
            <a:r>
              <a:rPr lang="en-US" sz="35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0070C0"/>
                </a:solidFill>
                <a:latin typeface="Comic Sans MS" pitchFamily="66" charset="0"/>
              </a:rPr>
              <a:t>pagkadalaga</a:t>
            </a:r>
            <a:r>
              <a:rPr lang="en-US" sz="3500" b="1" dirty="0">
                <a:latin typeface="Comic Sans MS" pitchFamily="66" charset="0"/>
              </a:rPr>
              <a:t> or 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di pa gusto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magbuntis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na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pud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kon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kinasal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na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man </a:t>
            </a:r>
            <a:r>
              <a:rPr lang="en-US" sz="3500" b="1" dirty="0">
                <a:latin typeface="Comic Sans MS" pitchFamily="66" charset="0"/>
              </a:rPr>
              <a:t>ug ang worst pa </a:t>
            </a:r>
            <a:r>
              <a:rPr lang="en-US" sz="3500" b="1" dirty="0" err="1">
                <a:latin typeface="Comic Sans MS" pitchFamily="66" charset="0"/>
              </a:rPr>
              <a:t>gyud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kon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solidFill>
                  <a:srgbClr val="FF0000"/>
                </a:solidFill>
                <a:latin typeface="Comic Sans MS" pitchFamily="66" charset="0"/>
              </a:rPr>
              <a:t>planohan</a:t>
            </a:r>
            <a:r>
              <a:rPr lang="en-US" sz="3500" b="1" dirty="0">
                <a:solidFill>
                  <a:srgbClr val="FF0000"/>
                </a:solidFill>
                <a:latin typeface="Comic Sans MS" pitchFamily="66" charset="0"/>
              </a:rPr>
              <a:t> ug abort</a:t>
            </a:r>
            <a:r>
              <a:rPr lang="en-US" sz="3500" b="1" dirty="0">
                <a:latin typeface="Comic Sans MS" pitchFamily="66" charset="0"/>
              </a:rPr>
              <a:t> ang </a:t>
            </a:r>
            <a:r>
              <a:rPr lang="en-US" sz="3500" b="1" dirty="0" err="1">
                <a:latin typeface="Comic Sans MS" pitchFamily="66" charset="0"/>
              </a:rPr>
              <a:t>bata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unya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wala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na</a:t>
            </a:r>
            <a:r>
              <a:rPr lang="en-US" sz="3500" b="1" dirty="0">
                <a:latin typeface="Comic Sans MS" pitchFamily="66" charset="0"/>
              </a:rPr>
              <a:t>-abort... ang </a:t>
            </a:r>
            <a:r>
              <a:rPr lang="en-US" sz="3500" b="1" dirty="0" err="1">
                <a:latin typeface="Comic Sans MS" pitchFamily="66" charset="0"/>
              </a:rPr>
              <a:t>bata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nakasinati</a:t>
            </a:r>
            <a:r>
              <a:rPr lang="en-US" sz="3500" b="1" dirty="0">
                <a:latin typeface="Comic Sans MS" pitchFamily="66" charset="0"/>
              </a:rPr>
              <a:t> ug </a:t>
            </a:r>
            <a:r>
              <a:rPr lang="en-US" sz="3500" b="1" dirty="0" err="1">
                <a:latin typeface="Comic Sans MS" pitchFamily="66" charset="0"/>
              </a:rPr>
              <a:t>hulga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bisan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anaa</a:t>
            </a:r>
            <a:r>
              <a:rPr lang="en-US" sz="3500" b="1" dirty="0">
                <a:latin typeface="Comic Sans MS" pitchFamily="66" charset="0"/>
              </a:rPr>
              <a:t> pa </a:t>
            </a:r>
            <a:r>
              <a:rPr lang="en-US" sz="3500" b="1" dirty="0" err="1">
                <a:latin typeface="Comic Sans MS" pitchFamily="66" charset="0"/>
              </a:rPr>
              <a:t>sa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sabakan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sa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inahan</a:t>
            </a:r>
            <a:r>
              <a:rPr lang="en-US" sz="3500" b="1" dirty="0">
                <a:latin typeface="Comic Sans MS" pitchFamily="66" charset="0"/>
              </a:rPr>
              <a:t> ug ang worst pa kay ang </a:t>
            </a:r>
            <a:r>
              <a:rPr lang="en-US" sz="3500" b="1" dirty="0" err="1">
                <a:latin typeface="Comic Sans MS" pitchFamily="66" charset="0"/>
              </a:rPr>
              <a:t>ilang</a:t>
            </a:r>
            <a:r>
              <a:rPr lang="en-US" sz="3500" b="1" dirty="0">
                <a:latin typeface="Comic Sans MS" pitchFamily="66" charset="0"/>
              </a:rPr>
              <a:t> mama ug papa pa </a:t>
            </a:r>
            <a:r>
              <a:rPr lang="en-US" sz="3500" b="1" dirty="0" err="1">
                <a:latin typeface="Comic Sans MS" pitchFamily="66" charset="0"/>
              </a:rPr>
              <a:t>gyud</a:t>
            </a:r>
            <a:r>
              <a:rPr lang="en-US" sz="3500" b="1" dirty="0">
                <a:latin typeface="Comic Sans MS" pitchFamily="66" charset="0"/>
              </a:rPr>
              <a:t> ang </a:t>
            </a:r>
            <a:r>
              <a:rPr lang="en-US" sz="3500" b="1" dirty="0" err="1">
                <a:latin typeface="Comic Sans MS" pitchFamily="66" charset="0"/>
              </a:rPr>
              <a:t>nagplano</a:t>
            </a:r>
            <a:r>
              <a:rPr lang="en-US" sz="3500" b="1" dirty="0">
                <a:latin typeface="Comic Sans MS" pitchFamily="66" charset="0"/>
              </a:rPr>
              <a:t> ug </a:t>
            </a:r>
            <a:r>
              <a:rPr lang="en-US" sz="3500" b="1" dirty="0" err="1">
                <a:latin typeface="Comic Sans MS" pitchFamily="66" charset="0"/>
              </a:rPr>
              <a:t>patay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sa</a:t>
            </a:r>
            <a:r>
              <a:rPr lang="en-US" sz="3500" b="1" dirty="0">
                <a:latin typeface="Comic Sans MS" pitchFamily="66" charset="0"/>
              </a:rPr>
              <a:t> </a:t>
            </a:r>
            <a:r>
              <a:rPr lang="en-US" sz="3500" b="1" dirty="0" err="1">
                <a:latin typeface="Comic Sans MS" pitchFamily="66" charset="0"/>
              </a:rPr>
              <a:t>iyaha</a:t>
            </a:r>
            <a:r>
              <a:rPr lang="en-US" sz="35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0851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Comic Sans MS" pitchFamily="66" charset="0"/>
              </a:rPr>
              <a:t>Kining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maong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bata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madudahon</a:t>
            </a:r>
            <a:r>
              <a:rPr lang="en-US" sz="4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kaayo</a:t>
            </a:r>
            <a:r>
              <a:rPr lang="en-US" sz="4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mawala</a:t>
            </a:r>
            <a:r>
              <a:rPr lang="en-US" sz="4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ang</a:t>
            </a:r>
            <a:r>
              <a:rPr lang="en-US" sz="4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gasa</a:t>
            </a:r>
            <a:r>
              <a:rPr lang="en-US" sz="4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sa</a:t>
            </a:r>
            <a:r>
              <a:rPr lang="en-US" sz="4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800" b="1" dirty="0" err="1">
                <a:solidFill>
                  <a:srgbClr val="FF0000"/>
                </a:solidFill>
                <a:latin typeface="Comic Sans MS" pitchFamily="66" charset="0"/>
              </a:rPr>
              <a:t>pagsalig</a:t>
            </a:r>
            <a:r>
              <a:rPr lang="en-US" sz="4800" b="1" dirty="0">
                <a:latin typeface="Comic Sans MS" pitchFamily="66" charset="0"/>
              </a:rPr>
              <a:t>. </a:t>
            </a:r>
            <a:r>
              <a:rPr lang="en-US" sz="4800" b="1" dirty="0" err="1">
                <a:latin typeface="Comic Sans MS" pitchFamily="66" charset="0"/>
              </a:rPr>
              <a:t>Inigkatawo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niya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mosugod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siya</a:t>
            </a:r>
            <a:r>
              <a:rPr lang="en-US" sz="4800" b="1" dirty="0">
                <a:latin typeface="Comic Sans MS" pitchFamily="66" charset="0"/>
              </a:rPr>
              <a:t> ug tan-aw-tan-aw ug </a:t>
            </a:r>
            <a:r>
              <a:rPr lang="en-US" sz="4800" b="1" dirty="0" err="1">
                <a:latin typeface="Comic Sans MS" pitchFamily="66" charset="0"/>
              </a:rPr>
              <a:t>mohilak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dayon</a:t>
            </a:r>
            <a:r>
              <a:rPr lang="en-US" sz="4800" b="1" dirty="0">
                <a:latin typeface="Comic Sans MS" pitchFamily="66" charset="0"/>
              </a:rPr>
              <a:t>, </a:t>
            </a:r>
            <a:r>
              <a:rPr lang="en-US" sz="4800" b="1" dirty="0" err="1">
                <a:latin typeface="Comic Sans MS" pitchFamily="66" charset="0"/>
              </a:rPr>
              <a:t>labi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gayud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kon</a:t>
            </a:r>
            <a:r>
              <a:rPr lang="en-US" sz="4800" b="1" dirty="0">
                <a:latin typeface="Comic Sans MS" pitchFamily="66" charset="0"/>
              </a:rPr>
              <a:t> tan-</a:t>
            </a:r>
            <a:r>
              <a:rPr lang="en-US" sz="4800" b="1" dirty="0" err="1">
                <a:latin typeface="Comic Sans MS" pitchFamily="66" charset="0"/>
              </a:rPr>
              <a:t>awon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siya</a:t>
            </a:r>
            <a:r>
              <a:rPr lang="en-US" sz="48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82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382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900" b="1" dirty="0">
                <a:latin typeface="Comic Sans MS" pitchFamily="66" charset="0"/>
              </a:rPr>
              <a:t>Ang </a:t>
            </a:r>
            <a:r>
              <a:rPr lang="en-US" sz="3900" b="1" dirty="0" err="1">
                <a:latin typeface="Comic Sans MS" pitchFamily="66" charset="0"/>
              </a:rPr>
              <a:t>iyang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pangutana</a:t>
            </a:r>
            <a:r>
              <a:rPr lang="en-US" sz="3900" b="1" dirty="0">
                <a:latin typeface="Comic Sans MS" pitchFamily="66" charset="0"/>
              </a:rPr>
              <a:t>: </a:t>
            </a:r>
            <a:r>
              <a:rPr lang="en-US" sz="3900" b="1" dirty="0" err="1">
                <a:solidFill>
                  <a:srgbClr val="0070C0"/>
                </a:solidFill>
                <a:latin typeface="Comic Sans MS" pitchFamily="66" charset="0"/>
              </a:rPr>
              <a:t>Luwas</a:t>
            </a:r>
            <a:r>
              <a:rPr lang="en-US" sz="39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Comic Sans MS" pitchFamily="66" charset="0"/>
              </a:rPr>
              <a:t>ba</a:t>
            </a:r>
            <a:r>
              <a:rPr lang="en-US" sz="3900" b="1" dirty="0">
                <a:solidFill>
                  <a:srgbClr val="0070C0"/>
                </a:solidFill>
                <a:latin typeface="Comic Sans MS" pitchFamily="66" charset="0"/>
              </a:rPr>
              <a:t> kaha ko </a:t>
            </a:r>
            <a:r>
              <a:rPr lang="en-US" sz="3900" b="1" dirty="0" err="1">
                <a:solidFill>
                  <a:srgbClr val="0070C0"/>
                </a:solidFill>
                <a:latin typeface="Comic Sans MS" pitchFamily="66" charset="0"/>
              </a:rPr>
              <a:t>dinhing</a:t>
            </a:r>
            <a:r>
              <a:rPr lang="en-US" sz="39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Comic Sans MS" pitchFamily="66" charset="0"/>
              </a:rPr>
              <a:t>dapita</a:t>
            </a:r>
            <a:r>
              <a:rPr lang="en-US" sz="3900" b="1" dirty="0">
                <a:solidFill>
                  <a:srgbClr val="0070C0"/>
                </a:solidFill>
                <a:latin typeface="Comic Sans MS" pitchFamily="66" charset="0"/>
              </a:rPr>
              <a:t>? </a:t>
            </a:r>
            <a:r>
              <a:rPr lang="en-US" sz="3900" b="1" dirty="0" err="1">
                <a:solidFill>
                  <a:srgbClr val="0070C0"/>
                </a:solidFill>
                <a:latin typeface="Comic Sans MS" pitchFamily="66" charset="0"/>
              </a:rPr>
              <a:t>Luwas</a:t>
            </a:r>
            <a:r>
              <a:rPr lang="en-US" sz="39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Comic Sans MS" pitchFamily="66" charset="0"/>
              </a:rPr>
              <a:t>ba</a:t>
            </a:r>
            <a:r>
              <a:rPr lang="en-US" sz="39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Comic Sans MS" pitchFamily="66" charset="0"/>
              </a:rPr>
              <a:t>ako</a:t>
            </a:r>
            <a:r>
              <a:rPr lang="en-US" sz="39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Comic Sans MS" pitchFamily="66" charset="0"/>
              </a:rPr>
              <a:t>niining</a:t>
            </a:r>
            <a:r>
              <a:rPr lang="en-US" sz="39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0070C0"/>
                </a:solidFill>
                <a:latin typeface="Comic Sans MS" pitchFamily="66" charset="0"/>
              </a:rPr>
              <a:t>tawhana</a:t>
            </a:r>
            <a:r>
              <a:rPr lang="en-US" sz="3900" b="1" dirty="0">
                <a:solidFill>
                  <a:srgbClr val="0070C0"/>
                </a:solidFill>
                <a:latin typeface="Comic Sans MS" pitchFamily="66" charset="0"/>
              </a:rPr>
              <a:t>?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Ug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dali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ra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kaayo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mangila</a:t>
            </a:r>
            <a:r>
              <a:rPr lang="en-US" sz="3900" b="1" dirty="0">
                <a:latin typeface="Comic Sans MS" pitchFamily="66" charset="0"/>
              </a:rPr>
              <a:t>..</a:t>
            </a:r>
            <a:r>
              <a:rPr lang="en-US" sz="3900" b="1" dirty="0" err="1">
                <a:latin typeface="Comic Sans MS" pitchFamily="66" charset="0"/>
              </a:rPr>
              <a:t>dili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gayud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moduol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og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laing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tawo</a:t>
            </a:r>
            <a:r>
              <a:rPr lang="en-US" sz="3900" b="1" dirty="0">
                <a:latin typeface="Comic Sans MS" pitchFamily="66" charset="0"/>
              </a:rPr>
              <a:t>. Kay </a:t>
            </a:r>
            <a:r>
              <a:rPr lang="en-US" sz="3900" b="1" dirty="0" err="1">
                <a:latin typeface="Comic Sans MS" pitchFamily="66" charset="0"/>
              </a:rPr>
              <a:t>lagi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nagduda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siya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tanan</a:t>
            </a:r>
            <a:r>
              <a:rPr lang="en-US" sz="3900" b="1" dirty="0">
                <a:latin typeface="Comic Sans MS" pitchFamily="66" charset="0"/>
              </a:rPr>
              <a:t>. </a:t>
            </a:r>
            <a:r>
              <a:rPr lang="en-US" sz="3900" b="1" dirty="0" err="1">
                <a:latin typeface="Comic Sans MS" pitchFamily="66" charset="0"/>
              </a:rPr>
              <a:t>Kini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primerong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ang-ang</a:t>
            </a:r>
            <a:r>
              <a:rPr lang="en-US" sz="3900" b="1" dirty="0">
                <a:latin typeface="Comic Sans MS" pitchFamily="66" charset="0"/>
              </a:rPr>
              <a:t>,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ang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pundasyon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sa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atong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pagkatawo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ug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ang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rason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sa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nahimo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nga</a:t>
            </a:r>
            <a:r>
              <a:rPr lang="en-US" sz="39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900" b="1" dirty="0" err="1">
                <a:solidFill>
                  <a:srgbClr val="FF0000"/>
                </a:solidFill>
                <a:latin typeface="Comic Sans MS" pitchFamily="66" charset="0"/>
              </a:rPr>
              <a:t>kinaiya</a:t>
            </a:r>
            <a:r>
              <a:rPr lang="en-US" sz="39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490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1059359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err="1"/>
              <a:t>Pasiuna</a:t>
            </a:r>
            <a:r>
              <a:rPr lang="en-US" sz="4400" b="1" i="1" dirty="0"/>
              <a:t>: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339213" y="1828800"/>
            <a:ext cx="8458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 err="1">
                <a:latin typeface="Comic Sans MS" pitchFamily="66" charset="0"/>
              </a:rPr>
              <a:t>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kinatibuk-ang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tumong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pagpagahum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tawo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diha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Basic Ecclesial Community (BEC) </a:t>
            </a:r>
            <a:r>
              <a:rPr lang="en-US" sz="3600" b="1" dirty="0" err="1">
                <a:latin typeface="Comic Sans MS" pitchFamily="66" charset="0"/>
              </a:rPr>
              <a:t>mao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iyang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malukpanong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kalamboan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tanang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aspeto</a:t>
            </a:r>
            <a:r>
              <a:rPr lang="en-US" sz="3600" b="1" dirty="0">
                <a:latin typeface="Comic Sans MS" pitchFamily="66" charset="0"/>
              </a:rPr>
              <a:t>. </a:t>
            </a:r>
            <a:r>
              <a:rPr lang="en-US" sz="3600" b="1" dirty="0" err="1">
                <a:latin typeface="Comic Sans MS" pitchFamily="66" charset="0"/>
              </a:rPr>
              <a:t>Angayan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nga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ibalanse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tanan</a:t>
            </a:r>
            <a:r>
              <a:rPr lang="en-US" sz="3600" b="1" dirty="0">
                <a:latin typeface="Comic Sans MS" pitchFamily="66" charset="0"/>
              </a:rPr>
              <a:t>. </a:t>
            </a:r>
            <a:r>
              <a:rPr lang="en-US" sz="3600" b="1" dirty="0" err="1">
                <a:latin typeface="Comic Sans MS" pitchFamily="66" charset="0"/>
              </a:rPr>
              <a:t>Walay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angay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palabihon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niini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aron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molambo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mata’g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usa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ug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walay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ilhon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nga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ignorante</a:t>
            </a:r>
            <a:r>
              <a:rPr lang="en-US" sz="36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4628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25246">
            <a:off x="1089124" y="1197411"/>
            <a:ext cx="679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solidFill>
                  <a:schemeClr val="bg1"/>
                </a:solidFill>
                <a:latin typeface="Comic Sans MS" pitchFamily="66" charset="0"/>
              </a:rPr>
              <a:t>Ikaduhang</a:t>
            </a:r>
            <a:r>
              <a:rPr lang="en-US" sz="4800" b="1" i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latin typeface="Comic Sans MS" pitchFamily="66" charset="0"/>
              </a:rPr>
              <a:t>Ang-ang</a:t>
            </a:r>
            <a:r>
              <a:rPr lang="en-US" sz="4800" b="1" i="1" dirty="0">
                <a:solidFill>
                  <a:schemeClr val="bg1"/>
                </a:solidFill>
                <a:latin typeface="Comic Sans MS" pitchFamily="66" charset="0"/>
              </a:rPr>
              <a:t>:</a:t>
            </a:r>
            <a:endParaRPr lang="en-US" sz="4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01828">
            <a:off x="1808505" y="2444508"/>
            <a:ext cx="6130165" cy="3316008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6600" b="1" u="sng" dirty="0" err="1">
                <a:latin typeface="Pristina" pitchFamily="66" charset="0"/>
              </a:rPr>
              <a:t>Ang</a:t>
            </a:r>
            <a:r>
              <a:rPr lang="en-US" sz="6600" b="1" u="sng" dirty="0">
                <a:latin typeface="Pristina" pitchFamily="66" charset="0"/>
              </a:rPr>
              <a:t> </a:t>
            </a:r>
            <a:r>
              <a:rPr lang="en-US" sz="6600" b="1" u="sng" dirty="0" err="1">
                <a:latin typeface="Pristina" pitchFamily="66" charset="0"/>
              </a:rPr>
              <a:t>Pagkagamay’ng</a:t>
            </a:r>
            <a:r>
              <a:rPr lang="en-US" sz="6600" b="1" u="sng" dirty="0">
                <a:latin typeface="Pristina" pitchFamily="66" charset="0"/>
              </a:rPr>
              <a:t> Bata</a:t>
            </a:r>
          </a:p>
          <a:p>
            <a:pPr algn="ctr"/>
            <a:r>
              <a:rPr lang="en-US" sz="6000" b="1" dirty="0">
                <a:latin typeface="Pristina" pitchFamily="66" charset="0"/>
              </a:rPr>
              <a:t>(Early Childhood)</a:t>
            </a:r>
            <a:r>
              <a:rPr lang="en-US" sz="6000" dirty="0">
                <a:latin typeface="Pristina" pitchFamily="66" charset="0"/>
              </a:rPr>
              <a:t> </a:t>
            </a:r>
          </a:p>
          <a:p>
            <a:pPr algn="ctr"/>
            <a:r>
              <a:rPr lang="en-US" sz="3600" dirty="0">
                <a:latin typeface="Pristina" pitchFamily="66" charset="0"/>
              </a:rPr>
              <a:t>(</a:t>
            </a:r>
            <a:r>
              <a:rPr lang="en-US" sz="3600" dirty="0" err="1">
                <a:latin typeface="Pristina" pitchFamily="66" charset="0"/>
              </a:rPr>
              <a:t>Edad</a:t>
            </a:r>
            <a:r>
              <a:rPr lang="en-US" sz="3600" dirty="0">
                <a:latin typeface="Pristina" pitchFamily="66" charset="0"/>
              </a:rPr>
              <a:t> 18 </a:t>
            </a:r>
            <a:r>
              <a:rPr lang="en-US" sz="3600" dirty="0" err="1">
                <a:latin typeface="Pristina" pitchFamily="66" charset="0"/>
              </a:rPr>
              <a:t>ka</a:t>
            </a:r>
            <a:r>
              <a:rPr lang="en-US" sz="3600" dirty="0">
                <a:latin typeface="Pristina" pitchFamily="66" charset="0"/>
              </a:rPr>
              <a:t> </a:t>
            </a:r>
            <a:r>
              <a:rPr lang="en-US" sz="3600" dirty="0" err="1">
                <a:latin typeface="Pristina" pitchFamily="66" charset="0"/>
              </a:rPr>
              <a:t>bulan</a:t>
            </a:r>
            <a:r>
              <a:rPr lang="en-US" sz="3600" dirty="0">
                <a:latin typeface="Pristina" pitchFamily="66" charset="0"/>
              </a:rPr>
              <a:t> </a:t>
            </a:r>
            <a:r>
              <a:rPr lang="en-US" sz="3600" dirty="0" err="1">
                <a:latin typeface="Pristina" pitchFamily="66" charset="0"/>
              </a:rPr>
              <a:t>ngadto</a:t>
            </a:r>
            <a:r>
              <a:rPr lang="en-US" sz="3600" dirty="0">
                <a:latin typeface="Pristina" pitchFamily="66" charset="0"/>
              </a:rPr>
              <a:t> </a:t>
            </a:r>
            <a:r>
              <a:rPr lang="en-US" sz="3600" dirty="0" err="1">
                <a:latin typeface="Pristina" pitchFamily="66" charset="0"/>
              </a:rPr>
              <a:t>sa</a:t>
            </a:r>
            <a:r>
              <a:rPr lang="en-US" sz="3600" dirty="0">
                <a:latin typeface="Pristina" pitchFamily="66" charset="0"/>
              </a:rPr>
              <a:t> 3 </a:t>
            </a:r>
            <a:r>
              <a:rPr lang="en-US" sz="3600" dirty="0" err="1">
                <a:latin typeface="Pristina" pitchFamily="66" charset="0"/>
              </a:rPr>
              <a:t>ka</a:t>
            </a:r>
            <a:r>
              <a:rPr lang="en-US" sz="3600" dirty="0">
                <a:latin typeface="Pristina" pitchFamily="66" charset="0"/>
              </a:rPr>
              <a:t> </a:t>
            </a:r>
            <a:r>
              <a:rPr lang="en-US" sz="3600" dirty="0" err="1">
                <a:latin typeface="Pristina" pitchFamily="66" charset="0"/>
              </a:rPr>
              <a:t>tuig</a:t>
            </a:r>
            <a:r>
              <a:rPr lang="en-US" sz="3600" dirty="0">
                <a:latin typeface="Pristina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13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820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 err="1">
                <a:latin typeface="Comic Sans MS" pitchFamily="66" charset="0"/>
              </a:rPr>
              <a:t>Niining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panahona</a:t>
            </a:r>
            <a:r>
              <a:rPr lang="en-US" sz="4500" b="1" dirty="0">
                <a:latin typeface="Comic Sans MS" pitchFamily="66" charset="0"/>
              </a:rPr>
              <a:t> ang </a:t>
            </a:r>
            <a:r>
              <a:rPr lang="en-US" sz="4500" b="1" dirty="0" err="1">
                <a:latin typeface="Comic Sans MS" pitchFamily="66" charset="0"/>
              </a:rPr>
              <a:t>bata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molambo</a:t>
            </a:r>
            <a:r>
              <a:rPr lang="en-US" sz="4500" b="1" dirty="0">
                <a:latin typeface="Comic Sans MS" pitchFamily="66" charset="0"/>
              </a:rPr>
              <a:t> ang </a:t>
            </a:r>
            <a:r>
              <a:rPr lang="en-US" sz="4500" b="1" dirty="0" err="1">
                <a:latin typeface="Comic Sans MS" pitchFamily="66" charset="0"/>
              </a:rPr>
              <a:t>gasa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solidFill>
                  <a:srgbClr val="0070C0"/>
                </a:solidFill>
                <a:latin typeface="Comic Sans MS" pitchFamily="66" charset="0"/>
              </a:rPr>
              <a:t>pagkinaugalingon</a:t>
            </a:r>
            <a:r>
              <a:rPr lang="en-US" sz="4500" b="1" dirty="0">
                <a:solidFill>
                  <a:srgbClr val="0070C0"/>
                </a:solidFill>
                <a:latin typeface="Comic Sans MS" pitchFamily="66" charset="0"/>
              </a:rPr>
              <a:t> (Autonomy) </a:t>
            </a:r>
            <a:r>
              <a:rPr lang="en-US" sz="4500" b="1" dirty="0">
                <a:latin typeface="Comic Sans MS" pitchFamily="66" charset="0"/>
              </a:rPr>
              <a:t>ug </a:t>
            </a:r>
            <a:r>
              <a:rPr lang="en-US" sz="4500" b="1" dirty="0" err="1">
                <a:latin typeface="Comic Sans MS" pitchFamily="66" charset="0"/>
              </a:rPr>
              <a:t>mosugod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na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siya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pagamit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kalidad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iyang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solidFill>
                  <a:srgbClr val="0070C0"/>
                </a:solidFill>
                <a:latin typeface="Comic Sans MS" pitchFamily="66" charset="0"/>
              </a:rPr>
              <a:t>kabubut</a:t>
            </a:r>
            <a:r>
              <a:rPr lang="en-US" sz="4500" b="1" dirty="0">
                <a:solidFill>
                  <a:srgbClr val="0070C0"/>
                </a:solidFill>
                <a:latin typeface="Comic Sans MS" pitchFamily="66" charset="0"/>
              </a:rPr>
              <a:t>-on (Will) </a:t>
            </a:r>
            <a:r>
              <a:rPr lang="en-US" sz="4500" b="1" dirty="0" err="1">
                <a:latin typeface="Comic Sans MS" pitchFamily="66" charset="0"/>
              </a:rPr>
              <a:t>depende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kultura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pamilya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diin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siya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natawo</a:t>
            </a:r>
            <a:r>
              <a:rPr lang="en-US" sz="4500" b="1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0794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82000" cy="5840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150" b="1" dirty="0" err="1">
                <a:latin typeface="Comic Sans MS" pitchFamily="66" charset="0"/>
              </a:rPr>
              <a:t>Makasabot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na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siya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sa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unsa</a:t>
            </a:r>
            <a:r>
              <a:rPr lang="en-US" sz="4150" b="1" dirty="0">
                <a:latin typeface="Comic Sans MS" pitchFamily="66" charset="0"/>
              </a:rPr>
              <a:t> man </a:t>
            </a:r>
            <a:r>
              <a:rPr lang="en-US" sz="4150" b="1" dirty="0" err="1">
                <a:latin typeface="Comic Sans MS" pitchFamily="66" charset="0"/>
              </a:rPr>
              <a:t>ang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iyang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makita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ug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masinati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ug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dinhi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mosugod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na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siya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ug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buhatbuhat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sigon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sa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iyang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makaya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ug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kapasidad</a:t>
            </a:r>
            <a:r>
              <a:rPr lang="en-US" sz="4150" b="1" dirty="0">
                <a:latin typeface="Comic Sans MS" pitchFamily="66" charset="0"/>
              </a:rPr>
              <a:t>. </a:t>
            </a:r>
            <a:r>
              <a:rPr lang="en-US" sz="4150" b="1" dirty="0" err="1">
                <a:latin typeface="Comic Sans MS" pitchFamily="66" charset="0"/>
              </a:rPr>
              <a:t>Siya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na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ang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mokaon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dili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na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magpahungit</a:t>
            </a:r>
            <a:r>
              <a:rPr lang="en-US" sz="4150" b="1" dirty="0">
                <a:latin typeface="Comic Sans MS" pitchFamily="66" charset="0"/>
              </a:rPr>
              <a:t>, </a:t>
            </a:r>
            <a:r>
              <a:rPr lang="en-US" sz="4150" b="1" dirty="0" err="1">
                <a:latin typeface="Comic Sans MS" pitchFamily="66" charset="0"/>
              </a:rPr>
              <a:t>mosul-ob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na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sa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iyang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sinina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ug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moadto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na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sa</a:t>
            </a:r>
            <a:r>
              <a:rPr lang="en-US" sz="4150" b="1" dirty="0">
                <a:latin typeface="Comic Sans MS" pitchFamily="66" charset="0"/>
              </a:rPr>
              <a:t> toilet </a:t>
            </a:r>
            <a:r>
              <a:rPr lang="en-US" sz="4150" b="1" dirty="0" err="1">
                <a:latin typeface="Comic Sans MS" pitchFamily="66" charset="0"/>
              </a:rPr>
              <a:t>nga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siya</a:t>
            </a:r>
            <a:r>
              <a:rPr lang="en-US" sz="4150" b="1" dirty="0">
                <a:latin typeface="Comic Sans MS" pitchFamily="66" charset="0"/>
              </a:rPr>
              <a:t> </a:t>
            </a:r>
            <a:r>
              <a:rPr lang="en-US" sz="4150" b="1" dirty="0" err="1">
                <a:latin typeface="Comic Sans MS" pitchFamily="66" charset="0"/>
              </a:rPr>
              <a:t>ra.</a:t>
            </a:r>
            <a:endParaRPr lang="en-US" sz="4150" b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24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latin typeface="Comic Sans MS" pitchFamily="66" charset="0"/>
              </a:rPr>
              <a:t>Sa </a:t>
            </a:r>
            <a:r>
              <a:rPr lang="en-US" sz="3600" b="1" dirty="0" err="1">
                <a:latin typeface="Comic Sans MS" pitchFamily="66" charset="0"/>
              </a:rPr>
              <a:t>laing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bahin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kon</a:t>
            </a:r>
            <a:r>
              <a:rPr lang="en-US" sz="3600" b="1" dirty="0">
                <a:latin typeface="Comic Sans MS" pitchFamily="66" charset="0"/>
              </a:rPr>
              <a:t> ang </a:t>
            </a:r>
            <a:r>
              <a:rPr lang="en-US" sz="3600" b="1" dirty="0" err="1">
                <a:latin typeface="Comic Sans MS" pitchFamily="66" charset="0"/>
              </a:rPr>
              <a:t>bata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natawo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hulga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motubo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pud</a:t>
            </a:r>
            <a:r>
              <a:rPr lang="en-US" sz="3600" b="1" dirty="0">
                <a:latin typeface="Comic Sans MS" pitchFamily="66" charset="0"/>
              </a:rPr>
              <a:t> ang </a:t>
            </a:r>
            <a:r>
              <a:rPr lang="en-US" sz="3600" b="1" dirty="0" err="1">
                <a:latin typeface="Comic Sans MS" pitchFamily="66" charset="0"/>
              </a:rPr>
              <a:t>pagkawalay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pagsalig</a:t>
            </a:r>
            <a:r>
              <a:rPr lang="en-US" sz="3600" b="1" dirty="0">
                <a:latin typeface="Comic Sans MS" pitchFamily="66" charset="0"/>
              </a:rPr>
              <a:t>, nag-</a:t>
            </a:r>
            <a:r>
              <a:rPr lang="en-US" sz="3600" b="1" dirty="0" err="1">
                <a:latin typeface="Comic Sans MS" pitchFamily="66" charset="0"/>
              </a:rPr>
              <a:t>anam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siya</a:t>
            </a:r>
            <a:r>
              <a:rPr lang="en-US" sz="3600" b="1" dirty="0">
                <a:latin typeface="Comic Sans MS" pitchFamily="66" charset="0"/>
              </a:rPr>
              <a:t> ug </a:t>
            </a:r>
            <a:r>
              <a:rPr lang="en-US" sz="3600" b="1" dirty="0" err="1">
                <a:latin typeface="Comic Sans MS" pitchFamily="66" charset="0"/>
              </a:rPr>
              <a:t>kadako</a:t>
            </a:r>
            <a:r>
              <a:rPr lang="en-US" sz="3600" b="1" dirty="0">
                <a:latin typeface="Comic Sans MS" pitchFamily="66" charset="0"/>
              </a:rPr>
              <a:t> mas </a:t>
            </a:r>
            <a:r>
              <a:rPr lang="en-US" sz="3600" b="1" dirty="0" err="1">
                <a:latin typeface="Comic Sans MS" pitchFamily="66" charset="0"/>
              </a:rPr>
              <a:t>mosamot</a:t>
            </a:r>
            <a:r>
              <a:rPr lang="en-US" sz="3600" b="1" dirty="0">
                <a:latin typeface="Comic Sans MS" pitchFamily="66" charset="0"/>
              </a:rPr>
              <a:t> ang </a:t>
            </a:r>
            <a:r>
              <a:rPr lang="en-US" sz="3600" b="1" dirty="0" err="1">
                <a:latin typeface="Comic Sans MS" pitchFamily="66" charset="0"/>
              </a:rPr>
              <a:t>iyang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kahadlokan</a:t>
            </a:r>
            <a:r>
              <a:rPr lang="en-US" sz="3600" b="1" dirty="0">
                <a:latin typeface="Comic Sans MS" pitchFamily="66" charset="0"/>
              </a:rPr>
              <a:t> ug </a:t>
            </a:r>
            <a:r>
              <a:rPr lang="en-US" sz="3600" b="1" dirty="0" err="1">
                <a:latin typeface="Comic Sans MS" pitchFamily="66" charset="0"/>
              </a:rPr>
              <a:t>dili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makamao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mokaon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nga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siya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ra</a:t>
            </a:r>
            <a:r>
              <a:rPr lang="en-US" sz="3600" b="1" dirty="0">
                <a:latin typeface="Comic Sans MS" pitchFamily="66" charset="0"/>
              </a:rPr>
              <a:t> ug </a:t>
            </a:r>
            <a:r>
              <a:rPr lang="en-US" sz="3600" b="1" dirty="0" err="1">
                <a:latin typeface="Comic Sans MS" pitchFamily="66" charset="0"/>
              </a:rPr>
              <a:t>magpataka</a:t>
            </a:r>
            <a:r>
              <a:rPr lang="en-US" sz="3600" b="1" dirty="0">
                <a:latin typeface="Comic Sans MS" pitchFamily="66" charset="0"/>
              </a:rPr>
              <a:t> lang ug </a:t>
            </a:r>
            <a:r>
              <a:rPr lang="en-US" sz="3600" b="1" dirty="0" err="1">
                <a:latin typeface="Comic Sans MS" pitchFamily="66" charset="0"/>
              </a:rPr>
              <a:t>pangihi</a:t>
            </a:r>
            <a:r>
              <a:rPr lang="en-US" sz="3600" b="1" dirty="0">
                <a:latin typeface="Comic Sans MS" pitchFamily="66" charset="0"/>
              </a:rPr>
              <a:t> ug </a:t>
            </a:r>
            <a:r>
              <a:rPr lang="en-US" sz="3600" b="1" dirty="0" err="1">
                <a:latin typeface="Comic Sans MS" pitchFamily="66" charset="0"/>
              </a:rPr>
              <a:t>kalibang</a:t>
            </a:r>
            <a:r>
              <a:rPr lang="en-US" sz="3600" b="1" dirty="0">
                <a:latin typeface="Comic Sans MS" pitchFamily="66" charset="0"/>
              </a:rPr>
              <a:t> ug </a:t>
            </a:r>
            <a:r>
              <a:rPr lang="en-US" sz="3600" b="1" dirty="0" err="1">
                <a:latin typeface="Comic Sans MS" pitchFamily="66" charset="0"/>
              </a:rPr>
              <a:t>kon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naay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bisita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motago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suok</a:t>
            </a:r>
            <a:r>
              <a:rPr lang="en-US" sz="3600" b="1" dirty="0">
                <a:latin typeface="Comic Sans MS" pitchFamily="66" charset="0"/>
              </a:rPr>
              <a:t> ug </a:t>
            </a:r>
            <a:r>
              <a:rPr lang="en-US" sz="3600" b="1" dirty="0" err="1">
                <a:latin typeface="Comic Sans MS" pitchFamily="66" charset="0"/>
              </a:rPr>
              <a:t>manlili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bisita</a:t>
            </a:r>
            <a:r>
              <a:rPr lang="en-US" sz="3600" b="1" dirty="0">
                <a:latin typeface="Comic Sans MS" pitchFamily="66" charset="0"/>
              </a:rPr>
              <a:t>. </a:t>
            </a:r>
            <a:r>
              <a:rPr lang="en-US" sz="3600" b="1" dirty="0" err="1">
                <a:solidFill>
                  <a:srgbClr val="0070C0"/>
                </a:solidFill>
                <a:latin typeface="Comic Sans MS" pitchFamily="66" charset="0"/>
              </a:rPr>
              <a:t>Ang</a:t>
            </a:r>
            <a:r>
              <a:rPr lang="en-US" sz="36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omic Sans MS" pitchFamily="66" charset="0"/>
              </a:rPr>
              <a:t>iyang</a:t>
            </a:r>
            <a:r>
              <a:rPr lang="en-US" sz="36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omic Sans MS" pitchFamily="66" charset="0"/>
              </a:rPr>
              <a:t>kasagaran</a:t>
            </a:r>
            <a:r>
              <a:rPr lang="en-US" sz="36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omic Sans MS" pitchFamily="66" charset="0"/>
              </a:rPr>
              <a:t>nga</a:t>
            </a:r>
            <a:r>
              <a:rPr lang="en-US" sz="36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omic Sans MS" pitchFamily="66" charset="0"/>
              </a:rPr>
              <a:t>pangutana</a:t>
            </a:r>
            <a:r>
              <a:rPr lang="en-US" sz="3600" b="1" dirty="0">
                <a:solidFill>
                  <a:srgbClr val="0070C0"/>
                </a:solidFill>
                <a:latin typeface="Comic Sans MS" pitchFamily="66" charset="0"/>
              </a:rPr>
              <a:t>: </a:t>
            </a:r>
            <a:r>
              <a:rPr lang="en-US" sz="3600" b="1" dirty="0" err="1">
                <a:solidFill>
                  <a:srgbClr val="FF0000"/>
                </a:solidFill>
                <a:latin typeface="Comic Sans MS" pitchFamily="66" charset="0"/>
              </a:rPr>
              <a:t>Luwas</a:t>
            </a:r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omic Sans MS" pitchFamily="66" charset="0"/>
              </a:rPr>
              <a:t>ba</a:t>
            </a:r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omic Sans MS" pitchFamily="66" charset="0"/>
              </a:rPr>
              <a:t>ako</a:t>
            </a:r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Comic Sans MS" pitchFamily="66" charset="0"/>
              </a:rPr>
              <a:t>niining</a:t>
            </a:r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 among </a:t>
            </a:r>
            <a:r>
              <a:rPr lang="en-US" sz="3600" b="1" dirty="0" err="1">
                <a:solidFill>
                  <a:srgbClr val="FF0000"/>
                </a:solidFill>
                <a:latin typeface="Comic Sans MS" pitchFamily="66" charset="0"/>
              </a:rPr>
              <a:t>bisita</a:t>
            </a:r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7111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05391"/>
            <a:ext cx="83820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 err="1">
                <a:latin typeface="Comic Sans MS" pitchFamily="66" charset="0"/>
              </a:rPr>
              <a:t>Kini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edad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gikinahanglan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tugutan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modiskubre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ilang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kaugalingon</a:t>
            </a:r>
            <a:r>
              <a:rPr lang="en-US" sz="4300" b="1" dirty="0">
                <a:latin typeface="Comic Sans MS" pitchFamily="66" charset="0"/>
              </a:rPr>
              <a:t>. </a:t>
            </a:r>
            <a:r>
              <a:rPr lang="en-US" sz="4300" b="1" dirty="0" err="1">
                <a:latin typeface="Comic Sans MS" pitchFamily="66" charset="0"/>
              </a:rPr>
              <a:t>Pananglitan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mohikap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suga</a:t>
            </a:r>
            <a:r>
              <a:rPr lang="en-US" sz="4300" b="1" dirty="0">
                <a:latin typeface="Comic Sans MS" pitchFamily="66" charset="0"/>
              </a:rPr>
              <a:t>, </a:t>
            </a:r>
            <a:r>
              <a:rPr lang="en-US" sz="4300" b="1" dirty="0" err="1">
                <a:latin typeface="Comic Sans MS" pitchFamily="66" charset="0"/>
              </a:rPr>
              <a:t>ipahikap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unya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sunod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dili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mohikap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kay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nasayud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init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ug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dili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angayan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dulaan</a:t>
            </a:r>
            <a:r>
              <a:rPr lang="en-US" sz="43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50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820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 err="1">
                <a:latin typeface="Comic Sans MS" pitchFamily="66" charset="0"/>
              </a:rPr>
              <a:t>Kini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nga</a:t>
            </a:r>
            <a:r>
              <a:rPr lang="en-US" sz="4500" b="1" dirty="0">
                <a:latin typeface="Comic Sans MS" pitchFamily="66" charset="0"/>
              </a:rPr>
              <a:t> ang-ang </a:t>
            </a:r>
            <a:r>
              <a:rPr lang="en-US" sz="4500" b="1" dirty="0" err="1">
                <a:latin typeface="Comic Sans MS" pitchFamily="66" charset="0"/>
              </a:rPr>
              <a:t>pinaka</a:t>
            </a:r>
            <a:r>
              <a:rPr lang="en-US" sz="4500" b="1" dirty="0">
                <a:latin typeface="Comic Sans MS" pitchFamily="66" charset="0"/>
              </a:rPr>
              <a:t>- </a:t>
            </a:r>
            <a:r>
              <a:rPr lang="en-US" sz="4500" b="1" dirty="0" err="1">
                <a:latin typeface="Comic Sans MS" pitchFamily="66" charset="0"/>
              </a:rPr>
              <a:t>delikado</a:t>
            </a:r>
            <a:r>
              <a:rPr lang="en-US" sz="4500" b="1" dirty="0">
                <a:latin typeface="Comic Sans MS" pitchFamily="66" charset="0"/>
              </a:rPr>
              <a:t> kay </a:t>
            </a:r>
            <a:r>
              <a:rPr lang="en-US" sz="4500" b="1" dirty="0" err="1">
                <a:latin typeface="Comic Sans MS" pitchFamily="66" charset="0"/>
              </a:rPr>
              <a:t>kon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dili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mamao</a:t>
            </a:r>
            <a:r>
              <a:rPr lang="en-US" sz="4500" b="1" dirty="0">
                <a:latin typeface="Comic Sans MS" pitchFamily="66" charset="0"/>
              </a:rPr>
              <a:t> ang </a:t>
            </a:r>
            <a:r>
              <a:rPr lang="en-US" sz="4500" b="1" dirty="0" err="1">
                <a:latin typeface="Comic Sans MS" pitchFamily="66" charset="0"/>
              </a:rPr>
              <a:t>pag-amoma</a:t>
            </a:r>
            <a:r>
              <a:rPr lang="en-US" sz="4500" b="1" dirty="0">
                <a:latin typeface="Comic Sans MS" pitchFamily="66" charset="0"/>
              </a:rPr>
              <a:t>, </a:t>
            </a:r>
            <a:r>
              <a:rPr lang="en-US" sz="4500" b="1" dirty="0" err="1">
                <a:latin typeface="Comic Sans MS" pitchFamily="66" charset="0"/>
              </a:rPr>
              <a:t>tungod</a:t>
            </a:r>
            <a:r>
              <a:rPr lang="en-US" sz="4500" b="1" dirty="0">
                <a:latin typeface="Comic Sans MS" pitchFamily="66" charset="0"/>
              </a:rPr>
              <a:t> kay </a:t>
            </a:r>
            <a:r>
              <a:rPr lang="en-US" sz="4500" b="1" dirty="0" err="1">
                <a:latin typeface="Comic Sans MS" pitchFamily="66" charset="0"/>
              </a:rPr>
              <a:t>aktibo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na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kaayo</a:t>
            </a:r>
            <a:r>
              <a:rPr lang="en-US" sz="4500" b="1" dirty="0">
                <a:latin typeface="Comic Sans MS" pitchFamily="66" charset="0"/>
              </a:rPr>
              <a:t> ang </a:t>
            </a:r>
            <a:r>
              <a:rPr lang="en-US" sz="4500" b="1" dirty="0" err="1">
                <a:latin typeface="Comic Sans MS" pitchFamily="66" charset="0"/>
              </a:rPr>
              <a:t>pagbati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gamay </a:t>
            </a:r>
            <a:r>
              <a:rPr lang="en-US" sz="4500" b="1" dirty="0" err="1">
                <a:latin typeface="Comic Sans MS" pitchFamily="66" charset="0"/>
              </a:rPr>
              <a:t>nga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bata</a:t>
            </a:r>
            <a:r>
              <a:rPr lang="en-US" sz="4500" b="1" dirty="0">
                <a:latin typeface="Comic Sans MS" pitchFamily="66" charset="0"/>
              </a:rPr>
              <a:t>, </a:t>
            </a:r>
            <a:r>
              <a:rPr lang="en-US" sz="4500" b="1" dirty="0" err="1">
                <a:latin typeface="Comic Sans MS" pitchFamily="66" charset="0"/>
              </a:rPr>
              <a:t>kasagaran</a:t>
            </a:r>
            <a:r>
              <a:rPr lang="en-US" sz="4500" b="1" dirty="0">
                <a:latin typeface="Comic Sans MS" pitchFamily="66" charset="0"/>
              </a:rPr>
              <a:t> ang </a:t>
            </a:r>
            <a:r>
              <a:rPr lang="en-US" sz="4500" b="1" dirty="0" err="1">
                <a:latin typeface="Comic Sans MS" pitchFamily="66" charset="0"/>
              </a:rPr>
              <a:t>pagbati</a:t>
            </a:r>
            <a:r>
              <a:rPr lang="en-US" sz="4500" b="1" dirty="0">
                <a:latin typeface="Comic Sans MS" pitchFamily="66" charset="0"/>
              </a:rPr>
              <a:t> ang </a:t>
            </a:r>
            <a:r>
              <a:rPr lang="en-US" sz="4500" b="1" dirty="0" err="1">
                <a:latin typeface="Comic Sans MS" pitchFamily="66" charset="0"/>
              </a:rPr>
              <a:t>masinati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bata</a:t>
            </a:r>
            <a:r>
              <a:rPr lang="en-US" sz="4500" b="1" dirty="0">
                <a:latin typeface="Comic Sans MS" pitchFamily="66" charset="0"/>
              </a:rPr>
              <a:t>, </a:t>
            </a:r>
            <a:r>
              <a:rPr lang="en-US" sz="4500" b="1" dirty="0" err="1">
                <a:latin typeface="Comic Sans MS" pitchFamily="66" charset="0"/>
              </a:rPr>
              <a:t>dili</a:t>
            </a:r>
            <a:r>
              <a:rPr lang="en-US" sz="4500" b="1" dirty="0">
                <a:latin typeface="Comic Sans MS" pitchFamily="66" charset="0"/>
              </a:rPr>
              <a:t> pa </a:t>
            </a:r>
            <a:r>
              <a:rPr lang="en-US" sz="4500" b="1" dirty="0" err="1">
                <a:latin typeface="Comic Sans MS" pitchFamily="66" charset="0"/>
              </a:rPr>
              <a:t>sila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mogamit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ilang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panghunahuna</a:t>
            </a:r>
            <a:r>
              <a:rPr lang="en-US" sz="45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452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25246">
            <a:off x="1089124" y="1197411"/>
            <a:ext cx="679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solidFill>
                  <a:schemeClr val="bg1"/>
                </a:solidFill>
                <a:latin typeface="Comic Sans MS" pitchFamily="66" charset="0"/>
              </a:rPr>
              <a:t>Ikatulong</a:t>
            </a:r>
            <a:r>
              <a:rPr lang="en-US" sz="4800" b="1" i="1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schemeClr val="bg1"/>
                </a:solidFill>
                <a:latin typeface="Comic Sans MS" pitchFamily="66" charset="0"/>
              </a:rPr>
              <a:t>Ang-ang</a:t>
            </a:r>
            <a:r>
              <a:rPr lang="en-US" sz="4800" b="1" i="1" dirty="0">
                <a:solidFill>
                  <a:schemeClr val="bg1"/>
                </a:solidFill>
                <a:latin typeface="Comic Sans MS" pitchFamily="66" charset="0"/>
              </a:rPr>
              <a:t>:</a:t>
            </a:r>
            <a:endParaRPr lang="en-US" sz="48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01828">
            <a:off x="1808505" y="2444508"/>
            <a:ext cx="6130165" cy="3316008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6600" b="1" u="sng" dirty="0" err="1">
                <a:latin typeface="Pristina" pitchFamily="66" charset="0"/>
              </a:rPr>
              <a:t>Ang</a:t>
            </a:r>
            <a:r>
              <a:rPr lang="en-US" sz="6600" b="1" u="sng" dirty="0">
                <a:latin typeface="Pristina" pitchFamily="66" charset="0"/>
              </a:rPr>
              <a:t> </a:t>
            </a:r>
            <a:r>
              <a:rPr lang="en-US" sz="6600" b="1" u="sng" dirty="0" err="1">
                <a:latin typeface="Pristina" pitchFamily="66" charset="0"/>
              </a:rPr>
              <a:t>Pagdula-dula</a:t>
            </a:r>
            <a:endParaRPr lang="en-US" sz="6600" b="1" u="sng" dirty="0">
              <a:latin typeface="Pristina" pitchFamily="66" charset="0"/>
            </a:endParaRPr>
          </a:p>
          <a:p>
            <a:pPr algn="ctr"/>
            <a:r>
              <a:rPr lang="en-US" sz="6000" b="1" dirty="0">
                <a:latin typeface="Pristina" pitchFamily="66" charset="0"/>
              </a:rPr>
              <a:t>(Play Stage)</a:t>
            </a:r>
            <a:r>
              <a:rPr lang="en-US" sz="6000" dirty="0">
                <a:latin typeface="Pristina" pitchFamily="66" charset="0"/>
              </a:rPr>
              <a:t> </a:t>
            </a:r>
          </a:p>
          <a:p>
            <a:pPr algn="ctr"/>
            <a:r>
              <a:rPr lang="en-US" sz="4400" dirty="0">
                <a:latin typeface="Pristina" pitchFamily="66" charset="0"/>
              </a:rPr>
              <a:t>(</a:t>
            </a:r>
            <a:r>
              <a:rPr lang="en-US" sz="4400" dirty="0" err="1">
                <a:latin typeface="Pristina" pitchFamily="66" charset="0"/>
              </a:rPr>
              <a:t>Edad</a:t>
            </a:r>
            <a:r>
              <a:rPr lang="en-US" sz="4400" dirty="0">
                <a:latin typeface="Pristina" pitchFamily="66" charset="0"/>
              </a:rPr>
              <a:t> 3-5 </a:t>
            </a:r>
            <a:r>
              <a:rPr lang="en-US" sz="4400" dirty="0" err="1">
                <a:latin typeface="Pristina" pitchFamily="66" charset="0"/>
              </a:rPr>
              <a:t>ka</a:t>
            </a:r>
            <a:r>
              <a:rPr lang="en-US" sz="4400" dirty="0">
                <a:latin typeface="Pristina" pitchFamily="66" charset="0"/>
              </a:rPr>
              <a:t> </a:t>
            </a:r>
            <a:r>
              <a:rPr lang="en-US" sz="4400" dirty="0" err="1">
                <a:latin typeface="Pristina" pitchFamily="66" charset="0"/>
              </a:rPr>
              <a:t>tuig</a:t>
            </a:r>
            <a:r>
              <a:rPr lang="en-US" sz="4400" dirty="0">
                <a:latin typeface="Pristina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1704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56821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Comic Sans MS" pitchFamily="66" charset="0"/>
              </a:rPr>
              <a:t>Kini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ang-ang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dako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bata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modako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pud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iyang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palibot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kay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mosugod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siya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dula-dula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iyang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isigkabata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silingan</a:t>
            </a:r>
            <a:r>
              <a:rPr lang="en-US" sz="4800" b="1" dirty="0">
                <a:latin typeface="Comic Sans MS" pitchFamily="66" charset="0"/>
              </a:rPr>
              <a:t> o </a:t>
            </a:r>
            <a:r>
              <a:rPr lang="en-US" sz="4800" b="1" dirty="0" err="1">
                <a:latin typeface="Comic Sans MS" pitchFamily="66" charset="0"/>
              </a:rPr>
              <a:t>kaha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igsoon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iyang</a:t>
            </a:r>
            <a:r>
              <a:rPr lang="en-US" sz="4800" b="1" dirty="0">
                <a:latin typeface="Comic Sans MS" pitchFamily="66" charset="0"/>
              </a:rPr>
              <a:t> papa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mama.</a:t>
            </a:r>
          </a:p>
        </p:txBody>
      </p:sp>
    </p:spTree>
    <p:extLst>
      <p:ext uri="{BB962C8B-B14F-4D97-AF65-F5344CB8AC3E}">
        <p14:creationId xmlns:p14="http://schemas.microsoft.com/office/powerpoint/2010/main" val="1160697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67690"/>
            <a:ext cx="8610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atin typeface="Comic Sans MS" pitchFamily="66" charset="0"/>
              </a:rPr>
              <a:t>Masugo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pud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molambo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gasa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solidFill>
                  <a:srgbClr val="0070C0"/>
                </a:solidFill>
                <a:latin typeface="Comic Sans MS" pitchFamily="66" charset="0"/>
              </a:rPr>
              <a:t>inisyatiba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pagbuhat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unsay </a:t>
            </a:r>
            <a:r>
              <a:rPr lang="en-US" sz="4200" b="1" dirty="0" err="1">
                <a:latin typeface="Comic Sans MS" pitchFamily="66" charset="0"/>
              </a:rPr>
              <a:t>gikinahanglan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buhaton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present </a:t>
            </a:r>
            <a:r>
              <a:rPr lang="en-US" sz="4200" b="1" dirty="0" err="1">
                <a:latin typeface="Comic Sans MS" pitchFamily="66" charset="0"/>
              </a:rPr>
              <a:t>sitwasyon</a:t>
            </a:r>
            <a:r>
              <a:rPr lang="en-US" sz="4200" b="1" dirty="0">
                <a:latin typeface="Comic Sans MS" pitchFamily="66" charset="0"/>
              </a:rPr>
              <a:t>. </a:t>
            </a:r>
            <a:r>
              <a:rPr lang="en-US" sz="4200" b="1" dirty="0" err="1">
                <a:latin typeface="Comic Sans MS" pitchFamily="66" charset="0"/>
              </a:rPr>
              <a:t>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gasa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niya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solidFill>
                  <a:srgbClr val="0070C0"/>
                </a:solidFill>
                <a:latin typeface="Comic Sans MS" pitchFamily="66" charset="0"/>
              </a:rPr>
              <a:t>pagkinaugalingon</a:t>
            </a:r>
            <a:r>
              <a:rPr lang="en-US" sz="4200" b="1" dirty="0">
                <a:latin typeface="Comic Sans MS" pitchFamily="66" charset="0"/>
              </a:rPr>
              <a:t>, </a:t>
            </a:r>
            <a:r>
              <a:rPr lang="en-US" sz="4200" b="1" dirty="0" err="1">
                <a:latin typeface="Comic Sans MS" pitchFamily="66" charset="0"/>
              </a:rPr>
              <a:t>mamili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siya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iyang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sul-obon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sinina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sapatos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uban</a:t>
            </a:r>
            <a:r>
              <a:rPr lang="en-US" sz="4200" b="1" dirty="0">
                <a:latin typeface="Comic Sans MS" pitchFamily="66" charset="0"/>
              </a:rPr>
              <a:t> pa. </a:t>
            </a:r>
          </a:p>
        </p:txBody>
      </p:sp>
    </p:spTree>
    <p:extLst>
      <p:ext uri="{BB962C8B-B14F-4D97-AF65-F5344CB8AC3E}">
        <p14:creationId xmlns:p14="http://schemas.microsoft.com/office/powerpoint/2010/main" val="1331934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4582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50" b="1" dirty="0" err="1">
                <a:latin typeface="Comic Sans MS" pitchFamily="66" charset="0"/>
              </a:rPr>
              <a:t>Kasagaran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niyang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pangutana</a:t>
            </a:r>
            <a:r>
              <a:rPr lang="en-US" sz="4650" b="1" dirty="0">
                <a:latin typeface="Comic Sans MS" pitchFamily="66" charset="0"/>
              </a:rPr>
              <a:t>: </a:t>
            </a:r>
            <a:r>
              <a:rPr lang="en-US" sz="4650" b="1" dirty="0" err="1">
                <a:solidFill>
                  <a:srgbClr val="FF0000"/>
                </a:solidFill>
                <a:latin typeface="Comic Sans MS" pitchFamily="66" charset="0"/>
              </a:rPr>
              <a:t>Buotan</a:t>
            </a:r>
            <a:r>
              <a:rPr lang="en-US" sz="465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650" b="1" dirty="0" err="1">
                <a:solidFill>
                  <a:srgbClr val="FF0000"/>
                </a:solidFill>
                <a:latin typeface="Comic Sans MS" pitchFamily="66" charset="0"/>
              </a:rPr>
              <a:t>ba</a:t>
            </a:r>
            <a:r>
              <a:rPr lang="en-US" sz="465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650" b="1" dirty="0" err="1">
                <a:solidFill>
                  <a:srgbClr val="FF0000"/>
                </a:solidFill>
                <a:latin typeface="Comic Sans MS" pitchFamily="66" charset="0"/>
              </a:rPr>
              <a:t>ko</a:t>
            </a:r>
            <a:r>
              <a:rPr lang="en-US" sz="4650" b="1" dirty="0">
                <a:solidFill>
                  <a:srgbClr val="FF0000"/>
                </a:solidFill>
                <a:latin typeface="Comic Sans MS" pitchFamily="66" charset="0"/>
              </a:rPr>
              <a:t>? </a:t>
            </a:r>
            <a:r>
              <a:rPr lang="en-US" sz="4650" b="1" dirty="0" err="1">
                <a:latin typeface="Comic Sans MS" pitchFamily="66" charset="0"/>
              </a:rPr>
              <a:t>Dinhi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mosugod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na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ang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moralidad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sa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maong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bata</a:t>
            </a:r>
            <a:r>
              <a:rPr lang="en-US" sz="4650" b="1" dirty="0">
                <a:latin typeface="Comic Sans MS" pitchFamily="66" charset="0"/>
              </a:rPr>
              <a:t>. </a:t>
            </a:r>
            <a:r>
              <a:rPr lang="en-US" sz="4650" b="1" dirty="0" err="1">
                <a:latin typeface="Comic Sans MS" pitchFamily="66" charset="0"/>
              </a:rPr>
              <a:t>Makasabot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na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siya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sa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maayo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ug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sa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dili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maayo</a:t>
            </a:r>
            <a:r>
              <a:rPr lang="en-US" sz="4650" b="1" dirty="0">
                <a:latin typeface="Comic Sans MS" pitchFamily="66" charset="0"/>
              </a:rPr>
              <a:t>. </a:t>
            </a:r>
            <a:r>
              <a:rPr lang="en-US" sz="4650" b="1" dirty="0" err="1">
                <a:latin typeface="Comic Sans MS" pitchFamily="66" charset="0"/>
              </a:rPr>
              <a:t>Ug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makamao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na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siya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makighigala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ug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manggihatagon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na</a:t>
            </a:r>
            <a:r>
              <a:rPr lang="en-US" sz="4650" b="1" dirty="0">
                <a:latin typeface="Comic Sans MS" pitchFamily="66" charset="0"/>
              </a:rPr>
              <a:t> </a:t>
            </a:r>
            <a:r>
              <a:rPr lang="en-US" sz="4650" b="1" dirty="0" err="1">
                <a:latin typeface="Comic Sans MS" pitchFamily="66" charset="0"/>
              </a:rPr>
              <a:t>siya</a:t>
            </a:r>
            <a:r>
              <a:rPr lang="en-US" sz="465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93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8305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latin typeface="Comic Sans MS" pitchFamily="66" charset="0"/>
              </a:rPr>
              <a:t>Ang </a:t>
            </a:r>
            <a:r>
              <a:rPr lang="en-US" sz="3400" b="1" dirty="0" err="1">
                <a:latin typeface="Comic Sans MS" pitchFamily="66" charset="0"/>
              </a:rPr>
              <a:t>tanan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susama</a:t>
            </a:r>
            <a:r>
              <a:rPr lang="en-US" sz="3400" b="1" dirty="0">
                <a:latin typeface="Comic Sans MS" pitchFamily="66" charset="0"/>
              </a:rPr>
              <a:t> ug </a:t>
            </a:r>
            <a:r>
              <a:rPr lang="en-US" sz="3400" b="1" dirty="0" err="1">
                <a:latin typeface="Comic Sans MS" pitchFamily="66" charset="0"/>
              </a:rPr>
              <a:t>magpuyo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nga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malipayon</a:t>
            </a:r>
            <a:r>
              <a:rPr lang="en-US" sz="3400" b="1" dirty="0">
                <a:latin typeface="Comic Sans MS" pitchFamily="66" charset="0"/>
              </a:rPr>
              <a:t> kay </a:t>
            </a:r>
            <a:r>
              <a:rPr lang="en-US" sz="3400" b="1" dirty="0" err="1">
                <a:latin typeface="Comic Sans MS" pitchFamily="66" charset="0"/>
              </a:rPr>
              <a:t>anaa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na</a:t>
            </a:r>
            <a:r>
              <a:rPr lang="en-US" sz="3400" b="1" dirty="0">
                <a:latin typeface="Comic Sans MS" pitchFamily="66" charset="0"/>
              </a:rPr>
              <a:t> man ang </a:t>
            </a:r>
            <a:r>
              <a:rPr lang="en-US" sz="3400" b="1" dirty="0" err="1">
                <a:latin typeface="Comic Sans MS" pitchFamily="66" charset="0"/>
              </a:rPr>
              <a:t>paghigugmaay</a:t>
            </a:r>
            <a:r>
              <a:rPr lang="en-US" sz="3400" b="1" dirty="0">
                <a:latin typeface="Comic Sans MS" pitchFamily="66" charset="0"/>
              </a:rPr>
              <a:t> ug </a:t>
            </a:r>
            <a:r>
              <a:rPr lang="en-US" sz="3400" b="1" dirty="0" err="1">
                <a:latin typeface="Comic Sans MS" pitchFamily="66" charset="0"/>
              </a:rPr>
              <a:t>pagrespetohay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sa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tawhanong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katungod</a:t>
            </a:r>
            <a:r>
              <a:rPr lang="en-US" sz="3400" b="1" dirty="0">
                <a:latin typeface="Comic Sans MS" pitchFamily="66" charset="0"/>
              </a:rPr>
              <a:t>, ug </a:t>
            </a:r>
            <a:r>
              <a:rPr lang="en-US" sz="3400" b="1" dirty="0" err="1">
                <a:latin typeface="Comic Sans MS" pitchFamily="66" charset="0"/>
              </a:rPr>
              <a:t>wala</a:t>
            </a:r>
            <a:r>
              <a:rPr lang="en-US" sz="3400" b="1" dirty="0">
                <a:latin typeface="Comic Sans MS" pitchFamily="66" charset="0"/>
              </a:rPr>
              <a:t> nay </a:t>
            </a:r>
            <a:r>
              <a:rPr lang="en-US" sz="3400" b="1" dirty="0" err="1">
                <a:latin typeface="Comic Sans MS" pitchFamily="66" charset="0"/>
              </a:rPr>
              <a:t>pagpanglupig</a:t>
            </a:r>
            <a:r>
              <a:rPr lang="en-US" sz="3400" b="1" dirty="0">
                <a:latin typeface="Comic Sans MS" pitchFamily="66" charset="0"/>
              </a:rPr>
              <a:t> ug </a:t>
            </a:r>
            <a:r>
              <a:rPr lang="en-US" sz="3400" b="1" dirty="0" err="1">
                <a:latin typeface="Comic Sans MS" pitchFamily="66" charset="0"/>
              </a:rPr>
              <a:t>pag-akop-akop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sa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kabtangan</a:t>
            </a:r>
            <a:r>
              <a:rPr lang="en-US" sz="3400" b="1" dirty="0">
                <a:latin typeface="Comic Sans MS" pitchFamily="66" charset="0"/>
              </a:rPr>
              <a:t>, </a:t>
            </a:r>
            <a:r>
              <a:rPr lang="en-US" sz="3400" b="1" dirty="0" err="1">
                <a:latin typeface="Comic Sans MS" pitchFamily="66" charset="0"/>
              </a:rPr>
              <a:t>tungod</a:t>
            </a:r>
            <a:r>
              <a:rPr lang="en-US" sz="3400" b="1" dirty="0">
                <a:latin typeface="Comic Sans MS" pitchFamily="66" charset="0"/>
              </a:rPr>
              <a:t> kay </a:t>
            </a:r>
            <a:r>
              <a:rPr lang="en-US" sz="3400" b="1" dirty="0" err="1">
                <a:latin typeface="Comic Sans MS" pitchFamily="66" charset="0"/>
              </a:rPr>
              <a:t>nasabtan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na</a:t>
            </a:r>
            <a:r>
              <a:rPr lang="en-US" sz="3400" b="1" dirty="0">
                <a:latin typeface="Comic Sans MS" pitchFamily="66" charset="0"/>
              </a:rPr>
              <a:t> man </a:t>
            </a:r>
            <a:r>
              <a:rPr lang="en-US" sz="3400" b="1" dirty="0" err="1">
                <a:latin typeface="Comic Sans MS" pitchFamily="66" charset="0"/>
              </a:rPr>
              <a:t>nga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kitang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tanan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adunay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katungod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nga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mabuhi</a:t>
            </a:r>
            <a:r>
              <a:rPr lang="en-US" sz="3400" b="1" dirty="0">
                <a:latin typeface="Comic Sans MS" pitchFamily="66" charset="0"/>
              </a:rPr>
              <a:t> ug </a:t>
            </a:r>
            <a:r>
              <a:rPr lang="en-US" sz="3400" b="1" dirty="0" err="1">
                <a:latin typeface="Comic Sans MS" pitchFamily="66" charset="0"/>
              </a:rPr>
              <a:t>magpakabuhi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nga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adu</a:t>
            </a:r>
            <a:r>
              <a:rPr lang="en-US" sz="3400" b="1" dirty="0">
                <a:latin typeface="Comic Sans MS" pitchFamily="66" charset="0"/>
              </a:rPr>
              <a:t>-nay </a:t>
            </a:r>
            <a:r>
              <a:rPr lang="en-US" sz="3400" b="1" dirty="0" err="1">
                <a:latin typeface="Comic Sans MS" pitchFamily="66" charset="0"/>
              </a:rPr>
              <a:t>kaangayan</a:t>
            </a:r>
            <a:r>
              <a:rPr lang="en-US" sz="3400" b="1" dirty="0">
                <a:latin typeface="Comic Sans MS" pitchFamily="66" charset="0"/>
              </a:rPr>
              <a:t>, </a:t>
            </a:r>
            <a:r>
              <a:rPr lang="en-US" sz="3400" b="1" dirty="0" err="1">
                <a:latin typeface="Comic Sans MS" pitchFamily="66" charset="0"/>
              </a:rPr>
              <a:t>wala</a:t>
            </a:r>
            <a:r>
              <a:rPr lang="en-US" sz="3400" b="1" dirty="0">
                <a:latin typeface="Comic Sans MS" pitchFamily="66" charset="0"/>
              </a:rPr>
              <a:t> nay </a:t>
            </a:r>
            <a:r>
              <a:rPr lang="en-US" sz="3400" b="1" dirty="0" err="1">
                <a:latin typeface="Comic Sans MS" pitchFamily="66" charset="0"/>
              </a:rPr>
              <a:t>inhustisya</a:t>
            </a:r>
            <a:r>
              <a:rPr lang="en-US" sz="3400" b="1" dirty="0">
                <a:latin typeface="Comic Sans MS" pitchFamily="66" charset="0"/>
              </a:rPr>
              <a:t>, ug </a:t>
            </a:r>
            <a:r>
              <a:rPr lang="en-US" sz="3400" b="1" dirty="0" err="1">
                <a:latin typeface="Comic Sans MS" pitchFamily="66" charset="0"/>
              </a:rPr>
              <a:t>anaa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na</a:t>
            </a:r>
            <a:r>
              <a:rPr lang="en-US" sz="3400" b="1" dirty="0">
                <a:latin typeface="Comic Sans MS" pitchFamily="66" charset="0"/>
              </a:rPr>
              <a:t> ang </a:t>
            </a:r>
            <a:r>
              <a:rPr lang="en-US" sz="3400" b="1" dirty="0" err="1">
                <a:latin typeface="Comic Sans MS" pitchFamily="66" charset="0"/>
              </a:rPr>
              <a:t>hingpit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nga</a:t>
            </a:r>
            <a:r>
              <a:rPr lang="en-US" sz="3400" b="1" dirty="0">
                <a:latin typeface="Comic Sans MS" pitchFamily="66" charset="0"/>
              </a:rPr>
              <a:t> </a:t>
            </a:r>
            <a:r>
              <a:rPr lang="en-US" sz="3400" b="1" dirty="0" err="1">
                <a:latin typeface="Comic Sans MS" pitchFamily="66" charset="0"/>
              </a:rPr>
              <a:t>kalinaw</a:t>
            </a:r>
            <a:r>
              <a:rPr lang="en-US" sz="3400" b="1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74963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Comic Sans MS" pitchFamily="66" charset="0"/>
              </a:rPr>
              <a:t>Sa </a:t>
            </a:r>
            <a:r>
              <a:rPr lang="en-US" sz="3600" b="1" dirty="0" err="1">
                <a:latin typeface="Comic Sans MS" pitchFamily="66" charset="0"/>
              </a:rPr>
              <a:t>laing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bahin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natawo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dili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maayong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pagkaplano</a:t>
            </a:r>
            <a:r>
              <a:rPr lang="en-US" sz="3600" b="1" dirty="0">
                <a:latin typeface="Comic Sans MS" pitchFamily="66" charset="0"/>
              </a:rPr>
              <a:t> ang </a:t>
            </a:r>
            <a:r>
              <a:rPr lang="en-US" sz="3600" b="1" dirty="0" err="1">
                <a:latin typeface="Comic Sans MS" pitchFamily="66" charset="0"/>
              </a:rPr>
              <a:t>bata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niining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panahona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solidFill>
                  <a:srgbClr val="0070C0"/>
                </a:solidFill>
                <a:latin typeface="Comic Sans MS" pitchFamily="66" charset="0"/>
              </a:rPr>
              <a:t>magsalig</a:t>
            </a:r>
            <a:r>
              <a:rPr lang="en-US" sz="3600" b="1" dirty="0">
                <a:solidFill>
                  <a:srgbClr val="0070C0"/>
                </a:solidFill>
                <a:latin typeface="Comic Sans MS" pitchFamily="66" charset="0"/>
              </a:rPr>
              <a:t> (Dependent) </a:t>
            </a:r>
            <a:r>
              <a:rPr lang="en-US" sz="3600" b="1" dirty="0" err="1">
                <a:latin typeface="Comic Sans MS" pitchFamily="66" charset="0"/>
              </a:rPr>
              <a:t>gihapon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siya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iyang</a:t>
            </a:r>
            <a:r>
              <a:rPr lang="en-US" sz="3600" b="1" dirty="0">
                <a:latin typeface="Comic Sans MS" pitchFamily="66" charset="0"/>
              </a:rPr>
              <a:t> mama o yaya ug </a:t>
            </a:r>
            <a:r>
              <a:rPr lang="en-US" sz="3600" b="1" dirty="0" err="1">
                <a:latin typeface="Comic Sans MS" pitchFamily="66" charset="0"/>
              </a:rPr>
              <a:t>molambo</a:t>
            </a:r>
            <a:r>
              <a:rPr lang="en-US" sz="3600" b="1" dirty="0">
                <a:latin typeface="Comic Sans MS" pitchFamily="66" charset="0"/>
              </a:rPr>
              <a:t> ang </a:t>
            </a:r>
            <a:r>
              <a:rPr lang="en-US" sz="3600" b="1" dirty="0" err="1">
                <a:latin typeface="Comic Sans MS" pitchFamily="66" charset="0"/>
              </a:rPr>
              <a:t>pagbati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nga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>
                <a:solidFill>
                  <a:srgbClr val="0070C0"/>
                </a:solidFill>
                <a:latin typeface="Comic Sans MS" pitchFamily="66" charset="0"/>
              </a:rPr>
              <a:t>sad-an </a:t>
            </a:r>
            <a:r>
              <a:rPr lang="en-US" sz="3600" b="1" dirty="0" err="1">
                <a:solidFill>
                  <a:srgbClr val="0070C0"/>
                </a:solidFill>
                <a:latin typeface="Comic Sans MS" pitchFamily="66" charset="0"/>
              </a:rPr>
              <a:t>siya</a:t>
            </a:r>
            <a:r>
              <a:rPr lang="en-US" sz="3600" b="1" dirty="0">
                <a:solidFill>
                  <a:srgbClr val="0070C0"/>
                </a:solidFill>
                <a:latin typeface="Comic Sans MS" pitchFamily="66" charset="0"/>
              </a:rPr>
              <a:t> (Guilty)</a:t>
            </a:r>
            <a:r>
              <a:rPr lang="en-US" sz="3600" b="1" dirty="0">
                <a:latin typeface="Comic Sans MS" pitchFamily="66" charset="0"/>
              </a:rPr>
              <a:t> ug </a:t>
            </a:r>
            <a:r>
              <a:rPr lang="en-US" sz="3600" b="1" dirty="0" err="1">
                <a:latin typeface="Comic Sans MS" pitchFamily="66" charset="0"/>
              </a:rPr>
              <a:t>mosugod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siya</a:t>
            </a:r>
            <a:r>
              <a:rPr lang="en-US" sz="3600" b="1" dirty="0">
                <a:latin typeface="Comic Sans MS" pitchFamily="66" charset="0"/>
              </a:rPr>
              <a:t> ug </a:t>
            </a:r>
            <a:r>
              <a:rPr lang="en-US" sz="3600" b="1" dirty="0" err="1">
                <a:latin typeface="Comic Sans MS" pitchFamily="66" charset="0"/>
              </a:rPr>
              <a:t>basul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iyang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kaugalingon</a:t>
            </a:r>
            <a:r>
              <a:rPr lang="en-US" sz="3600" b="1" dirty="0">
                <a:latin typeface="Comic Sans MS" pitchFamily="66" charset="0"/>
              </a:rPr>
              <a:t>, </a:t>
            </a:r>
            <a:r>
              <a:rPr lang="en-US" sz="3600" b="1" dirty="0" err="1">
                <a:latin typeface="Comic Sans MS" pitchFamily="66" charset="0"/>
              </a:rPr>
              <a:t>labi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kon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sugoon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siya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unya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dili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mamao</a:t>
            </a:r>
            <a:r>
              <a:rPr lang="en-US" sz="3600" b="1" dirty="0">
                <a:latin typeface="Comic Sans MS" pitchFamily="66" charset="0"/>
              </a:rPr>
              <a:t> ang </a:t>
            </a:r>
            <a:r>
              <a:rPr lang="en-US" sz="3600" b="1" dirty="0" err="1">
                <a:latin typeface="Comic Sans MS" pitchFamily="66" charset="0"/>
              </a:rPr>
              <a:t>iyang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nabuhat</a:t>
            </a:r>
            <a:r>
              <a:rPr lang="en-US" sz="3600" b="1" dirty="0">
                <a:latin typeface="Comic Sans MS" pitchFamily="66" charset="0"/>
              </a:rPr>
              <a:t> ug </a:t>
            </a:r>
            <a:r>
              <a:rPr lang="en-US" sz="3600" b="1" dirty="0" err="1">
                <a:latin typeface="Comic Sans MS" pitchFamily="66" charset="0"/>
              </a:rPr>
              <a:t>gibunalan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siya</a:t>
            </a:r>
            <a:r>
              <a:rPr lang="en-US" sz="3600" b="1" dirty="0">
                <a:latin typeface="Comic Sans MS" pitchFamily="66" charset="0"/>
              </a:rPr>
              <a:t> o </a:t>
            </a:r>
            <a:r>
              <a:rPr lang="en-US" sz="3600" b="1" dirty="0" err="1">
                <a:latin typeface="Comic Sans MS" pitchFamily="66" charset="0"/>
              </a:rPr>
              <a:t>nakabuak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ba</a:t>
            </a:r>
            <a:r>
              <a:rPr lang="en-US" sz="3600" b="1" dirty="0">
                <a:latin typeface="Comic Sans MS" pitchFamily="66" charset="0"/>
              </a:rPr>
              <a:t> kaha </a:t>
            </a:r>
            <a:r>
              <a:rPr lang="en-US" sz="3600" b="1" dirty="0" err="1">
                <a:latin typeface="Comic Sans MS" pitchFamily="66" charset="0"/>
              </a:rPr>
              <a:t>unya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gilatos</a:t>
            </a:r>
            <a:r>
              <a:rPr lang="en-US" sz="3600" b="1" dirty="0">
                <a:latin typeface="Comic Sans MS" pitchFamily="66" charset="0"/>
              </a:rPr>
              <a:t> </a:t>
            </a:r>
            <a:r>
              <a:rPr lang="en-US" sz="3600" b="1" dirty="0" err="1">
                <a:latin typeface="Comic Sans MS" pitchFamily="66" charset="0"/>
              </a:rPr>
              <a:t>siya</a:t>
            </a:r>
            <a:r>
              <a:rPr lang="en-US" sz="36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1193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82000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950" b="1" dirty="0" err="1">
                <a:latin typeface="Comic Sans MS" pitchFamily="66" charset="0"/>
              </a:rPr>
              <a:t>Pero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kon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hatagan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siya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ug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ginagmay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nga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buhat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unya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nagmalampuson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siya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unya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i</a:t>
            </a:r>
            <a:r>
              <a:rPr lang="en-US" sz="4950" b="1" dirty="0">
                <a:latin typeface="Comic Sans MS" pitchFamily="66" charset="0"/>
              </a:rPr>
              <a:t>-appreciate </a:t>
            </a:r>
            <a:r>
              <a:rPr lang="en-US" sz="4950" b="1" dirty="0" err="1">
                <a:latin typeface="Comic Sans MS" pitchFamily="66" charset="0"/>
              </a:rPr>
              <a:t>siya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mamaayo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siya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ug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hinayhinay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nga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mobalik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ang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iyang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pagsalig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sa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iyang</a:t>
            </a:r>
            <a:r>
              <a:rPr lang="en-US" sz="4950" b="1" dirty="0">
                <a:latin typeface="Comic Sans MS" pitchFamily="66" charset="0"/>
              </a:rPr>
              <a:t> </a:t>
            </a:r>
            <a:r>
              <a:rPr lang="en-US" sz="4950" b="1" dirty="0" err="1">
                <a:latin typeface="Comic Sans MS" pitchFamily="66" charset="0"/>
              </a:rPr>
              <a:t>kaugalingon</a:t>
            </a:r>
            <a:r>
              <a:rPr lang="en-US" sz="495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380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Comic Sans MS" pitchFamily="66" charset="0"/>
              </a:rPr>
              <a:t>Mao </a:t>
            </a:r>
            <a:r>
              <a:rPr lang="en-US" sz="5400" b="1" dirty="0" err="1">
                <a:latin typeface="Comic Sans MS" pitchFamily="66" charset="0"/>
              </a:rPr>
              <a:t>nga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gikinahanglan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dayegon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siya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tanan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niyang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kalampusan</a:t>
            </a:r>
            <a:r>
              <a:rPr lang="en-US" sz="5400" b="1" dirty="0">
                <a:latin typeface="Comic Sans MS" pitchFamily="66" charset="0"/>
              </a:rPr>
              <a:t>. </a:t>
            </a:r>
            <a:r>
              <a:rPr lang="en-US" sz="5400" b="1" dirty="0" err="1">
                <a:latin typeface="Comic Sans MS" pitchFamily="66" charset="0"/>
              </a:rPr>
              <a:t>Kini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nga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ang-ang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kinahanglan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i</a:t>
            </a:r>
            <a:r>
              <a:rPr lang="en-US" sz="5400" b="1" dirty="0">
                <a:latin typeface="Comic Sans MS" pitchFamily="66" charset="0"/>
              </a:rPr>
              <a:t>- appreciate </a:t>
            </a:r>
            <a:r>
              <a:rPr lang="en-US" sz="5400" b="1" dirty="0" err="1">
                <a:latin typeface="Comic Sans MS" pitchFamily="66" charset="0"/>
              </a:rPr>
              <a:t>ang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bata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aron</a:t>
            </a:r>
            <a:r>
              <a:rPr lang="en-US" sz="5400" b="1" dirty="0">
                <a:latin typeface="Comic Sans MS" pitchFamily="66" charset="0"/>
              </a:rPr>
              <a:t> mas </a:t>
            </a:r>
            <a:r>
              <a:rPr lang="en-US" sz="5400" b="1" dirty="0" err="1">
                <a:latin typeface="Comic Sans MS" pitchFamily="66" charset="0"/>
              </a:rPr>
              <a:t>makasalig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siya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iyang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kaugalingon</a:t>
            </a:r>
            <a:r>
              <a:rPr lang="en-US" sz="54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6393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25246">
            <a:off x="1089124" y="1197411"/>
            <a:ext cx="679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Ikaupat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nga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Ang-ang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:</a:t>
            </a:r>
            <a:endParaRPr lang="en-US" sz="48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01828">
            <a:off x="1808505" y="2444508"/>
            <a:ext cx="6130165" cy="3316008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6600" b="1" u="sng" dirty="0" err="1">
                <a:solidFill>
                  <a:prstClr val="black"/>
                </a:solidFill>
                <a:latin typeface="Pristina" pitchFamily="66" charset="0"/>
              </a:rPr>
              <a:t>Pag-eskwela</a:t>
            </a:r>
            <a:r>
              <a:rPr lang="en-US" sz="6600" b="1" u="sng" dirty="0">
                <a:solidFill>
                  <a:prstClr val="black"/>
                </a:solidFill>
                <a:latin typeface="Pristina" pitchFamily="66" charset="0"/>
              </a:rPr>
              <a:t> </a:t>
            </a:r>
            <a:r>
              <a:rPr lang="en-US" sz="6600" b="1" u="sng" dirty="0" err="1">
                <a:solidFill>
                  <a:prstClr val="black"/>
                </a:solidFill>
                <a:latin typeface="Pristina" pitchFamily="66" charset="0"/>
              </a:rPr>
              <a:t>sa</a:t>
            </a:r>
            <a:r>
              <a:rPr lang="en-US" sz="6600" b="1" u="sng" dirty="0">
                <a:solidFill>
                  <a:prstClr val="black"/>
                </a:solidFill>
                <a:latin typeface="Pristina" pitchFamily="66" charset="0"/>
              </a:rPr>
              <a:t> Bata</a:t>
            </a:r>
          </a:p>
          <a:p>
            <a:pPr algn="ctr"/>
            <a:r>
              <a:rPr lang="en-US" sz="6000" b="1" dirty="0">
                <a:solidFill>
                  <a:prstClr val="black"/>
                </a:solidFill>
                <a:latin typeface="Pristina" pitchFamily="66" charset="0"/>
              </a:rPr>
              <a:t>(School Age)</a:t>
            </a:r>
            <a:r>
              <a:rPr lang="en-US" sz="6000" dirty="0">
                <a:solidFill>
                  <a:prstClr val="black"/>
                </a:solidFill>
                <a:latin typeface="Pristina" pitchFamily="66" charset="0"/>
              </a:rPr>
              <a:t> </a:t>
            </a:r>
          </a:p>
          <a:p>
            <a:pPr algn="ctr"/>
            <a:r>
              <a:rPr lang="en-US" sz="4400" dirty="0">
                <a:solidFill>
                  <a:prstClr val="black"/>
                </a:solidFill>
                <a:latin typeface="Pristina" pitchFamily="66" charset="0"/>
              </a:rPr>
              <a:t>(</a:t>
            </a:r>
            <a:r>
              <a:rPr lang="en-US" sz="4400" dirty="0" err="1">
                <a:solidFill>
                  <a:prstClr val="black"/>
                </a:solidFill>
                <a:latin typeface="Pristina" pitchFamily="66" charset="0"/>
              </a:rPr>
              <a:t>Edad</a:t>
            </a:r>
            <a:r>
              <a:rPr lang="en-US" sz="4400" dirty="0">
                <a:solidFill>
                  <a:prstClr val="black"/>
                </a:solidFill>
                <a:latin typeface="Pristina" pitchFamily="66" charset="0"/>
              </a:rPr>
              <a:t> 6-12 years old)</a:t>
            </a:r>
          </a:p>
        </p:txBody>
      </p:sp>
    </p:spTree>
    <p:extLst>
      <p:ext uri="{BB962C8B-B14F-4D97-AF65-F5344CB8AC3E}">
        <p14:creationId xmlns:p14="http://schemas.microsoft.com/office/powerpoint/2010/main" val="2244400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3820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 err="1">
                <a:latin typeface="Comic Sans MS" pitchFamily="66" charset="0"/>
              </a:rPr>
              <a:t>Niining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maong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ang-ang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madako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iyang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palibot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mogawas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siya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ilang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balay</a:t>
            </a:r>
            <a:r>
              <a:rPr lang="en-US" sz="3800" b="1" dirty="0">
                <a:latin typeface="Comic Sans MS" pitchFamily="66" charset="0"/>
              </a:rPr>
              <a:t>. </a:t>
            </a:r>
            <a:r>
              <a:rPr lang="en-US" sz="3800" b="1" dirty="0" err="1">
                <a:latin typeface="Comic Sans MS" pitchFamily="66" charset="0"/>
              </a:rPr>
              <a:t>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gasa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psikolohiya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kalig</a:t>
            </a:r>
            <a:r>
              <a:rPr lang="en-US" sz="3800" b="1" dirty="0">
                <a:latin typeface="Comic Sans MS" pitchFamily="66" charset="0"/>
              </a:rPr>
              <a:t>-on </a:t>
            </a:r>
            <a:r>
              <a:rPr lang="en-US" sz="3800" b="1" dirty="0" err="1">
                <a:latin typeface="Comic Sans MS" pitchFamily="66" charset="0"/>
              </a:rPr>
              <a:t>mao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Industriya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batok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pagkaubos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pagtan</a:t>
            </a:r>
            <a:r>
              <a:rPr lang="en-US" sz="3800" b="1" dirty="0">
                <a:latin typeface="Comic Sans MS" pitchFamily="66" charset="0"/>
              </a:rPr>
              <a:t>-aw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kaugalingon</a:t>
            </a:r>
            <a:r>
              <a:rPr lang="en-US" sz="3800" b="1" dirty="0">
                <a:latin typeface="Comic Sans MS" pitchFamily="66" charset="0"/>
              </a:rPr>
              <a:t> (Inferiority) </a:t>
            </a:r>
            <a:r>
              <a:rPr lang="en-US" sz="3800" b="1" dirty="0" err="1">
                <a:latin typeface="Comic Sans MS" pitchFamily="66" charset="0"/>
              </a:rPr>
              <a:t>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kasagarang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pangutana</a:t>
            </a:r>
            <a:r>
              <a:rPr lang="en-US" sz="3800" b="1" dirty="0">
                <a:latin typeface="Comic Sans MS" pitchFamily="66" charset="0"/>
              </a:rPr>
              <a:t>: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Husto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ba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kining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akong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gibuhat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Maayo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ba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kining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akong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3800" b="1" dirty="0" err="1">
                <a:solidFill>
                  <a:srgbClr val="FF0000"/>
                </a:solidFill>
                <a:latin typeface="Comic Sans MS" pitchFamily="66" charset="0"/>
              </a:rPr>
              <a:t>gibuhat</a:t>
            </a:r>
            <a:r>
              <a:rPr lang="en-US" sz="3800" b="1" dirty="0">
                <a:solidFill>
                  <a:srgbClr val="FF0000"/>
                </a:solidFill>
                <a:latin typeface="Comic Sans MS" pitchFamily="66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4269830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3820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 err="1">
                <a:latin typeface="Comic Sans MS" pitchFamily="66" charset="0"/>
              </a:rPr>
              <a:t>Kon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husto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ug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maayo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ilang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nabuhat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dayegon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siya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ug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</a:t>
            </a:r>
            <a:r>
              <a:rPr lang="en-US" sz="4300" b="1" dirty="0">
                <a:latin typeface="Comic Sans MS" pitchFamily="66" charset="0"/>
              </a:rPr>
              <a:t>- assure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maayo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iyang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gibuhat</a:t>
            </a:r>
            <a:r>
              <a:rPr lang="en-US" sz="4300" b="1" dirty="0">
                <a:latin typeface="Comic Sans MS" pitchFamily="66" charset="0"/>
              </a:rPr>
              <a:t>. </a:t>
            </a:r>
            <a:r>
              <a:rPr lang="en-US" sz="4300" b="1" dirty="0" err="1">
                <a:latin typeface="Comic Sans MS" pitchFamily="66" charset="0"/>
              </a:rPr>
              <a:t>Pinaagi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niini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molambo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ilang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solidFill>
                  <a:srgbClr val="0070C0"/>
                </a:solidFill>
                <a:latin typeface="Comic Sans MS" pitchFamily="66" charset="0"/>
              </a:rPr>
              <a:t>kahanas</a:t>
            </a:r>
            <a:r>
              <a:rPr lang="en-US" sz="4300" b="1" dirty="0">
                <a:solidFill>
                  <a:srgbClr val="0070C0"/>
                </a:solidFill>
                <a:latin typeface="Comic Sans MS" pitchFamily="66" charset="0"/>
              </a:rPr>
              <a:t> (competence)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makasulat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ug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makabasa</a:t>
            </a:r>
            <a:r>
              <a:rPr lang="en-US" sz="4300" b="1" dirty="0">
                <a:latin typeface="Comic Sans MS" pitchFamily="66" charset="0"/>
              </a:rPr>
              <a:t>, </a:t>
            </a:r>
            <a:r>
              <a:rPr lang="en-US" sz="4300" b="1" dirty="0" err="1">
                <a:latin typeface="Comic Sans MS" pitchFamily="66" charset="0"/>
              </a:rPr>
              <a:t>makasabot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ug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sugilanon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ug</a:t>
            </a:r>
            <a:r>
              <a:rPr lang="en-US" sz="4300" b="1" dirty="0">
                <a:latin typeface="Comic Sans MS" pitchFamily="66" charset="0"/>
              </a:rPr>
              <a:t> ma-relay </a:t>
            </a:r>
            <a:r>
              <a:rPr lang="en-US" sz="4300" b="1" dirty="0" err="1">
                <a:latin typeface="Comic Sans MS" pitchFamily="66" charset="0"/>
              </a:rPr>
              <a:t>na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nila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niini</a:t>
            </a:r>
            <a:r>
              <a:rPr lang="en-US" sz="43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0952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atin typeface="Comic Sans MS" pitchFamily="66" charset="0"/>
              </a:rPr>
              <a:t>Dinhi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magsugod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pagkumpara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ilang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kaugalingon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ngadto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uban</a:t>
            </a:r>
            <a:r>
              <a:rPr lang="en-US" sz="4200" b="1" dirty="0">
                <a:latin typeface="Comic Sans MS" pitchFamily="66" charset="0"/>
              </a:rPr>
              <a:t>. </a:t>
            </a:r>
            <a:r>
              <a:rPr lang="en-US" sz="4200" b="1" dirty="0" err="1">
                <a:latin typeface="Comic Sans MS" pitchFamily="66" charset="0"/>
              </a:rPr>
              <a:t>Dinhi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niining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maong</a:t>
            </a:r>
            <a:r>
              <a:rPr lang="en-US" sz="4200" b="1" dirty="0">
                <a:latin typeface="Comic Sans MS" pitchFamily="66" charset="0"/>
              </a:rPr>
              <a:t> stage ang </a:t>
            </a:r>
            <a:r>
              <a:rPr lang="en-US" sz="4200" b="1" dirty="0" err="1">
                <a:latin typeface="Comic Sans MS" pitchFamily="66" charset="0"/>
              </a:rPr>
              <a:t>bata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nanginahanglan</a:t>
            </a:r>
            <a:r>
              <a:rPr lang="en-US" sz="4200" b="1" dirty="0">
                <a:latin typeface="Comic Sans MS" pitchFamily="66" charset="0"/>
              </a:rPr>
              <a:t> ug </a:t>
            </a:r>
            <a:r>
              <a:rPr lang="en-US" sz="4200" b="1" dirty="0" err="1">
                <a:latin typeface="Comic Sans MS" pitchFamily="66" charset="0"/>
              </a:rPr>
              <a:t>giya</a:t>
            </a:r>
            <a:r>
              <a:rPr lang="en-US" sz="4200" b="1" dirty="0">
                <a:latin typeface="Comic Sans MS" pitchFamily="66" charset="0"/>
              </a:rPr>
              <a:t> ug </a:t>
            </a:r>
            <a:r>
              <a:rPr lang="en-US" sz="4200" b="1" dirty="0" err="1">
                <a:latin typeface="Comic Sans MS" pitchFamily="66" charset="0"/>
              </a:rPr>
              <a:t>disiplina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ilang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kaugalingon</a:t>
            </a:r>
            <a:r>
              <a:rPr lang="en-US" sz="4200" b="1" dirty="0">
                <a:latin typeface="Comic Sans MS" pitchFamily="66" charset="0"/>
              </a:rPr>
              <a:t> kay </a:t>
            </a:r>
            <a:r>
              <a:rPr lang="en-US" sz="4200" b="1" dirty="0" err="1">
                <a:latin typeface="Comic Sans MS" pitchFamily="66" charset="0"/>
              </a:rPr>
              <a:t>kini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mao</a:t>
            </a:r>
            <a:r>
              <a:rPr lang="en-US" sz="4200" b="1" dirty="0">
                <a:latin typeface="Comic Sans MS" pitchFamily="66" charset="0"/>
              </a:rPr>
              <a:t> ang </a:t>
            </a:r>
            <a:r>
              <a:rPr lang="en-US" sz="4200" b="1" dirty="0" err="1">
                <a:latin typeface="Comic Sans MS" pitchFamily="66" charset="0"/>
              </a:rPr>
              <a:t>edad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mo</a:t>
            </a:r>
            <a:r>
              <a:rPr lang="en-US" sz="4200" b="1" dirty="0">
                <a:latin typeface="Comic Sans MS" pitchFamily="66" charset="0"/>
              </a:rPr>
              <a:t>- explore </a:t>
            </a:r>
            <a:r>
              <a:rPr lang="en-US" sz="4200" b="1" dirty="0" err="1">
                <a:latin typeface="Comic Sans MS" pitchFamily="66" charset="0"/>
              </a:rPr>
              <a:t>siya</a:t>
            </a:r>
            <a:r>
              <a:rPr lang="en-US" sz="4200" b="1" dirty="0">
                <a:latin typeface="Comic Sans MS" pitchFamily="66" charset="0"/>
              </a:rPr>
              <a:t> ug </a:t>
            </a:r>
            <a:r>
              <a:rPr lang="en-US" sz="4200" b="1" dirty="0" err="1">
                <a:latin typeface="Comic Sans MS" pitchFamily="66" charset="0"/>
              </a:rPr>
              <a:t>maayo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iyang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gasa</a:t>
            </a:r>
            <a:r>
              <a:rPr lang="en-US" sz="4200" b="1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3539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200" b="1" dirty="0" err="1">
                <a:latin typeface="Comic Sans MS" pitchFamily="66" charset="0"/>
              </a:rPr>
              <a:t>Kon</a:t>
            </a:r>
            <a:r>
              <a:rPr lang="en-US" sz="5200" b="1" dirty="0">
                <a:latin typeface="Comic Sans MS" pitchFamily="66" charset="0"/>
              </a:rPr>
              <a:t> did-an </a:t>
            </a:r>
            <a:r>
              <a:rPr lang="en-US" sz="5200" b="1" dirty="0" err="1">
                <a:latin typeface="Comic Sans MS" pitchFamily="66" charset="0"/>
              </a:rPr>
              <a:t>ang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bata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sa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pag</a:t>
            </a:r>
            <a:r>
              <a:rPr lang="en-US" sz="5200" b="1" dirty="0">
                <a:latin typeface="Comic Sans MS" pitchFamily="66" charset="0"/>
              </a:rPr>
              <a:t>-explore, </a:t>
            </a:r>
            <a:r>
              <a:rPr lang="en-US" sz="5200" b="1" dirty="0" err="1">
                <a:latin typeface="Comic Sans MS" pitchFamily="66" charset="0"/>
              </a:rPr>
              <a:t>mao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kini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ang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hinungdan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nga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momubo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ang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iyang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pagtan</a:t>
            </a:r>
            <a:r>
              <a:rPr lang="en-US" sz="5200" b="1" dirty="0">
                <a:latin typeface="Comic Sans MS" pitchFamily="66" charset="0"/>
              </a:rPr>
              <a:t>-aw </a:t>
            </a:r>
            <a:r>
              <a:rPr lang="en-US" sz="5200" b="1" dirty="0" err="1">
                <a:latin typeface="Comic Sans MS" pitchFamily="66" charset="0"/>
              </a:rPr>
              <a:t>sa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iyang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kaugalingon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ug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mahimong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tapulan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ang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maong</a:t>
            </a:r>
            <a:r>
              <a:rPr lang="en-US" sz="5200" b="1" dirty="0">
                <a:latin typeface="Comic Sans MS" pitchFamily="66" charset="0"/>
              </a:rPr>
              <a:t> </a:t>
            </a:r>
            <a:r>
              <a:rPr lang="en-US" sz="5200" b="1" dirty="0" err="1">
                <a:latin typeface="Comic Sans MS" pitchFamily="66" charset="0"/>
              </a:rPr>
              <a:t>bata</a:t>
            </a:r>
            <a:r>
              <a:rPr lang="en-US" sz="52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165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3400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Comic Sans MS" pitchFamily="66" charset="0"/>
              </a:rPr>
              <a:t>Mao </a:t>
            </a:r>
            <a:r>
              <a:rPr lang="en-US" sz="4800" b="1" dirty="0" err="1">
                <a:latin typeface="Comic Sans MS" pitchFamily="66" charset="0"/>
              </a:rPr>
              <a:t>gikinahanglan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giyahan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gyud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edad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di </a:t>
            </a:r>
            <a:r>
              <a:rPr lang="en-US" sz="4800" b="1" dirty="0" err="1">
                <a:latin typeface="Comic Sans MS" pitchFamily="66" charset="0"/>
              </a:rPr>
              <a:t>lang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pasagdan</a:t>
            </a:r>
            <a:r>
              <a:rPr lang="en-US" sz="4800" b="1" dirty="0">
                <a:latin typeface="Comic Sans MS" pitchFamily="66" charset="0"/>
              </a:rPr>
              <a:t>. </a:t>
            </a:r>
            <a:r>
              <a:rPr lang="en-US" sz="4800" b="1" dirty="0" err="1">
                <a:latin typeface="Comic Sans MS" pitchFamily="66" charset="0"/>
              </a:rPr>
              <a:t>Dinhi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makita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nato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problematic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bata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gikan</a:t>
            </a:r>
            <a:r>
              <a:rPr lang="en-US" sz="4800" b="1" dirty="0">
                <a:latin typeface="Comic Sans MS" pitchFamily="66" charset="0"/>
              </a:rPr>
              <a:t> pa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sabakan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inahan</a:t>
            </a:r>
            <a:r>
              <a:rPr lang="en-US" sz="4800" b="1" dirty="0">
                <a:latin typeface="Comic Sans MS" pitchFamily="66" charset="0"/>
              </a:rPr>
              <a:t>, </a:t>
            </a:r>
            <a:r>
              <a:rPr lang="en-US" sz="4800" b="1" dirty="0" err="1">
                <a:latin typeface="Comic Sans MS" pitchFamily="66" charset="0"/>
              </a:rPr>
              <a:t>mosugod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gawas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tinuod</a:t>
            </a:r>
            <a:r>
              <a:rPr lang="en-US" sz="4800" b="1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8685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4389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latin typeface="Comic Sans MS" pitchFamily="66" charset="0"/>
              </a:rPr>
              <a:t>Dili </a:t>
            </a:r>
            <a:r>
              <a:rPr lang="en-US" sz="4200" b="1" dirty="0" err="1">
                <a:latin typeface="Comic Sans MS" pitchFamily="66" charset="0"/>
              </a:rPr>
              <a:t>mosunod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kon</a:t>
            </a:r>
            <a:r>
              <a:rPr lang="en-US" sz="4200" b="1" dirty="0">
                <a:latin typeface="Comic Sans MS" pitchFamily="66" charset="0"/>
              </a:rPr>
              <a:t> unsay </a:t>
            </a:r>
            <a:r>
              <a:rPr lang="en-US" sz="4200" b="1" dirty="0" err="1">
                <a:latin typeface="Comic Sans MS" pitchFamily="66" charset="0"/>
              </a:rPr>
              <a:t>isugo</a:t>
            </a:r>
            <a:r>
              <a:rPr lang="en-US" sz="4200" b="1" dirty="0">
                <a:latin typeface="Comic Sans MS" pitchFamily="66" charset="0"/>
              </a:rPr>
              <a:t>, </a:t>
            </a:r>
            <a:r>
              <a:rPr lang="en-US" sz="4200" b="1" dirty="0" err="1">
                <a:latin typeface="Comic Sans MS" pitchFamily="66" charset="0"/>
              </a:rPr>
              <a:t>maghimo</a:t>
            </a:r>
            <a:r>
              <a:rPr lang="en-US" sz="4200" b="1" dirty="0">
                <a:latin typeface="Comic Sans MS" pitchFamily="66" charset="0"/>
              </a:rPr>
              <a:t> ug </a:t>
            </a:r>
            <a:r>
              <a:rPr lang="en-US" sz="4200" b="1" dirty="0" err="1">
                <a:latin typeface="Comic Sans MS" pitchFamily="66" charset="0"/>
              </a:rPr>
              <a:t>lahi-lahi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estorya</a:t>
            </a:r>
            <a:r>
              <a:rPr lang="en-US" sz="4200" b="1" dirty="0">
                <a:latin typeface="Comic Sans MS" pitchFamily="66" charset="0"/>
              </a:rPr>
              <a:t> ug </a:t>
            </a:r>
            <a:r>
              <a:rPr lang="en-US" sz="4200" b="1" dirty="0" err="1">
                <a:latin typeface="Comic Sans MS" pitchFamily="66" charset="0"/>
              </a:rPr>
              <a:t>magrebelde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ginikanan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ma-misjudge </a:t>
            </a:r>
            <a:r>
              <a:rPr lang="en-US" sz="4200" b="1" dirty="0" err="1">
                <a:latin typeface="Comic Sans MS" pitchFamily="66" charset="0"/>
              </a:rPr>
              <a:t>na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dayon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bugoy</a:t>
            </a:r>
            <a:r>
              <a:rPr lang="en-US" sz="4200" b="1" dirty="0">
                <a:latin typeface="Comic Sans MS" pitchFamily="66" charset="0"/>
              </a:rPr>
              <a:t>, </a:t>
            </a:r>
            <a:r>
              <a:rPr lang="en-US" sz="4200" b="1" dirty="0" err="1">
                <a:latin typeface="Comic Sans MS" pitchFamily="66" charset="0"/>
              </a:rPr>
              <a:t>tapulan</a:t>
            </a:r>
            <a:r>
              <a:rPr lang="en-US" sz="4200" b="1" dirty="0">
                <a:latin typeface="Comic Sans MS" pitchFamily="66" charset="0"/>
              </a:rPr>
              <a:t>, </a:t>
            </a:r>
            <a:r>
              <a:rPr lang="en-US" sz="4200" b="1" dirty="0" err="1">
                <a:latin typeface="Comic Sans MS" pitchFamily="66" charset="0"/>
              </a:rPr>
              <a:t>barombado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pero</a:t>
            </a:r>
            <a:r>
              <a:rPr lang="en-US" sz="4200" b="1" dirty="0">
                <a:latin typeface="Comic Sans MS" pitchFamily="66" charset="0"/>
              </a:rPr>
              <a:t> ang </a:t>
            </a:r>
            <a:r>
              <a:rPr lang="en-US" sz="4200" b="1" dirty="0" err="1">
                <a:latin typeface="Comic Sans MS" pitchFamily="66" charset="0"/>
              </a:rPr>
              <a:t>tinuod</a:t>
            </a:r>
            <a:r>
              <a:rPr lang="en-US" sz="4200" b="1" dirty="0">
                <a:latin typeface="Comic Sans MS" pitchFamily="66" charset="0"/>
              </a:rPr>
              <a:t> mis-guided lang </a:t>
            </a:r>
            <a:r>
              <a:rPr lang="en-US" sz="4200" b="1" dirty="0" err="1">
                <a:latin typeface="Comic Sans MS" pitchFamily="66" charset="0"/>
              </a:rPr>
              <a:t>siya</a:t>
            </a:r>
            <a:r>
              <a:rPr lang="en-US" sz="4200" b="1" dirty="0">
                <a:latin typeface="Comic Sans MS" pitchFamily="66" charset="0"/>
              </a:rPr>
              <a:t> ug problematic </a:t>
            </a:r>
            <a:r>
              <a:rPr lang="en-US" sz="4200" b="1" dirty="0" err="1">
                <a:latin typeface="Comic Sans MS" pitchFamily="66" charset="0"/>
              </a:rPr>
              <a:t>siya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gikan</a:t>
            </a:r>
            <a:r>
              <a:rPr lang="en-US" sz="4200" b="1" dirty="0">
                <a:latin typeface="Comic Sans MS" pitchFamily="66" charset="0"/>
              </a:rPr>
              <a:t> pa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sabakan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iyang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inahan</a:t>
            </a:r>
            <a:r>
              <a:rPr lang="en-US" sz="42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785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158419"/>
            <a:ext cx="8305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 err="1">
                <a:latin typeface="Comic Sans MS" pitchFamily="66" charset="0"/>
              </a:rPr>
              <a:t>Kini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mao</a:t>
            </a:r>
            <a:r>
              <a:rPr lang="en-US" sz="5400" b="1" dirty="0">
                <a:latin typeface="Comic Sans MS" pitchFamily="66" charset="0"/>
              </a:rPr>
              <a:t> ang bag-</a:t>
            </a:r>
            <a:r>
              <a:rPr lang="en-US" sz="5400" b="1" dirty="0" err="1">
                <a:latin typeface="Comic Sans MS" pitchFamily="66" charset="0"/>
              </a:rPr>
              <a:t>ong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langit</a:t>
            </a:r>
            <a:r>
              <a:rPr lang="en-US" sz="5400" b="1" dirty="0">
                <a:latin typeface="Comic Sans MS" pitchFamily="66" charset="0"/>
              </a:rPr>
              <a:t> ug bag-</a:t>
            </a:r>
            <a:r>
              <a:rPr lang="en-US" sz="5400" b="1" dirty="0" err="1">
                <a:latin typeface="Comic Sans MS" pitchFamily="66" charset="0"/>
              </a:rPr>
              <a:t>ong</a:t>
            </a:r>
            <a:r>
              <a:rPr lang="en-US" sz="5400" b="1" dirty="0">
                <a:latin typeface="Comic Sans MS" pitchFamily="66" charset="0"/>
              </a:rPr>
              <a:t> kali-</a:t>
            </a:r>
            <a:r>
              <a:rPr lang="en-US" sz="5400" b="1" dirty="0" err="1">
                <a:latin typeface="Comic Sans MS" pitchFamily="66" charset="0"/>
              </a:rPr>
              <a:t>butan</a:t>
            </a:r>
            <a:r>
              <a:rPr lang="en-US" sz="5400" b="1" dirty="0">
                <a:latin typeface="Comic Sans MS" pitchFamily="66" charset="0"/>
              </a:rPr>
              <a:t>. </a:t>
            </a:r>
            <a:r>
              <a:rPr lang="en-US" sz="5400" b="1" dirty="0" err="1">
                <a:latin typeface="Comic Sans MS" pitchFamily="66" charset="0"/>
              </a:rPr>
              <a:t>Kining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tanan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magsugod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gayud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diha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atong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tagsa-tagsa</a:t>
            </a:r>
            <a:r>
              <a:rPr lang="en-US" sz="5400" b="1" dirty="0">
                <a:latin typeface="Comic Sans MS" pitchFamily="66" charset="0"/>
              </a:rPr>
              <a:t> ka </a:t>
            </a:r>
            <a:r>
              <a:rPr lang="en-US" sz="5400" b="1" dirty="0" err="1">
                <a:latin typeface="Comic Sans MS" pitchFamily="66" charset="0"/>
              </a:rPr>
              <a:t>kaugalingon</a:t>
            </a:r>
            <a:r>
              <a:rPr lang="en-US" sz="54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737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33710"/>
            <a:ext cx="86868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>
                <a:latin typeface="Comic Sans MS" pitchFamily="66" charset="0"/>
              </a:rPr>
              <a:t>Unsay </a:t>
            </a:r>
            <a:r>
              <a:rPr lang="en-US" sz="4300" b="1" dirty="0" err="1">
                <a:latin typeface="Comic Sans MS" pitchFamily="66" charset="0"/>
              </a:rPr>
              <a:t>angay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buhaton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teachers </a:t>
            </a:r>
            <a:r>
              <a:rPr lang="en-US" sz="4300" b="1" dirty="0" err="1">
                <a:latin typeface="Comic Sans MS" pitchFamily="66" charset="0"/>
              </a:rPr>
              <a:t>ug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parents </a:t>
            </a:r>
            <a:r>
              <a:rPr lang="en-US" sz="4300" b="1" dirty="0" err="1">
                <a:latin typeface="Comic Sans MS" pitchFamily="66" charset="0"/>
              </a:rPr>
              <a:t>niining</a:t>
            </a:r>
            <a:r>
              <a:rPr lang="en-US" sz="4300" b="1" dirty="0">
                <a:latin typeface="Comic Sans MS" pitchFamily="66" charset="0"/>
              </a:rPr>
              <a:t> problematic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bata</a:t>
            </a:r>
            <a:r>
              <a:rPr lang="en-US" sz="4300" b="1" dirty="0">
                <a:latin typeface="Comic Sans MS" pitchFamily="66" charset="0"/>
              </a:rPr>
              <a:t>? </a:t>
            </a:r>
            <a:r>
              <a:rPr lang="en-US" sz="4300" b="1" dirty="0" err="1">
                <a:latin typeface="Comic Sans MS" pitchFamily="66" charset="0"/>
              </a:rPr>
              <a:t>Pasayloon</a:t>
            </a:r>
            <a:r>
              <a:rPr lang="en-US" sz="4300" b="1" dirty="0">
                <a:latin typeface="Comic Sans MS" pitchFamily="66" charset="0"/>
              </a:rPr>
              <a:t> ug </a:t>
            </a:r>
            <a:r>
              <a:rPr lang="en-US" sz="4300" b="1" dirty="0" err="1">
                <a:latin typeface="Comic Sans MS" pitchFamily="66" charset="0"/>
              </a:rPr>
              <a:t>dawaton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ilang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pagkasila</a:t>
            </a:r>
            <a:r>
              <a:rPr lang="en-US" sz="4300" b="1" dirty="0">
                <a:latin typeface="Comic Sans MS" pitchFamily="66" charset="0"/>
              </a:rPr>
              <a:t> ug </a:t>
            </a:r>
            <a:r>
              <a:rPr lang="en-US" sz="4300" b="1" dirty="0" err="1">
                <a:latin typeface="Comic Sans MS" pitchFamily="66" charset="0"/>
              </a:rPr>
              <a:t>giyahan</a:t>
            </a:r>
            <a:r>
              <a:rPr lang="en-US" sz="4300" b="1" dirty="0">
                <a:latin typeface="Comic Sans MS" pitchFamily="66" charset="0"/>
              </a:rPr>
              <a:t> ug </a:t>
            </a:r>
          </a:p>
          <a:p>
            <a:pPr algn="ctr"/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</a:t>
            </a:r>
            <a:r>
              <a:rPr lang="en-US" sz="4300" b="1" dirty="0">
                <a:latin typeface="Comic Sans MS" pitchFamily="66" charset="0"/>
              </a:rPr>
              <a:t>-affirm </a:t>
            </a:r>
            <a:r>
              <a:rPr lang="en-US" sz="4300" b="1" dirty="0" err="1">
                <a:latin typeface="Comic Sans MS" pitchFamily="66" charset="0"/>
              </a:rPr>
              <a:t>sila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maayo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nilang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nabuhat</a:t>
            </a:r>
            <a:r>
              <a:rPr lang="en-US" sz="4300" b="1" dirty="0">
                <a:latin typeface="Comic Sans MS" pitchFamily="66" charset="0"/>
              </a:rPr>
              <a:t>,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hinayhinay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maalim</a:t>
            </a:r>
            <a:r>
              <a:rPr lang="en-US" sz="4300" b="1" dirty="0">
                <a:latin typeface="Comic Sans MS" pitchFamily="66" charset="0"/>
              </a:rPr>
              <a:t> ang </a:t>
            </a:r>
            <a:r>
              <a:rPr lang="en-US" sz="4300" b="1" dirty="0" err="1">
                <a:latin typeface="Comic Sans MS" pitchFamily="66" charset="0"/>
              </a:rPr>
              <a:t>problema</a:t>
            </a:r>
            <a:r>
              <a:rPr lang="en-US" sz="4300" b="1" dirty="0">
                <a:latin typeface="Comic Sans MS" pitchFamily="66" charset="0"/>
              </a:rPr>
              <a:t> ug </a:t>
            </a:r>
            <a:r>
              <a:rPr lang="en-US" sz="4300" b="1" dirty="0" err="1">
                <a:latin typeface="Comic Sans MS" pitchFamily="66" charset="0"/>
              </a:rPr>
              <a:t>mamaayo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sila</a:t>
            </a:r>
            <a:r>
              <a:rPr lang="en-US" sz="4300" b="1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6159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09600"/>
            <a:ext cx="8382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 err="1">
                <a:latin typeface="Comic Sans MS" pitchFamily="66" charset="0"/>
              </a:rPr>
              <a:t>Kini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ang-ang </a:t>
            </a:r>
            <a:r>
              <a:rPr lang="en-US" sz="4600" b="1" dirty="0" err="1">
                <a:latin typeface="Comic Sans MS" pitchFamily="66" charset="0"/>
              </a:rPr>
              <a:t>gitawag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mga</a:t>
            </a:r>
            <a:r>
              <a:rPr lang="en-US" sz="4600" b="1" dirty="0">
                <a:latin typeface="Comic Sans MS" pitchFamily="66" charset="0"/>
              </a:rPr>
              <a:t> psychologist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>
                <a:solidFill>
                  <a:srgbClr val="0070C0"/>
                </a:solidFill>
                <a:latin typeface="Comic Sans MS" pitchFamily="66" charset="0"/>
              </a:rPr>
              <a:t>formative years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tawo</a:t>
            </a:r>
            <a:r>
              <a:rPr lang="en-US" sz="4600" b="1" dirty="0">
                <a:latin typeface="Comic Sans MS" pitchFamily="66" charset="0"/>
              </a:rPr>
              <a:t>. </a:t>
            </a:r>
            <a:r>
              <a:rPr lang="en-US" sz="4600" b="1" dirty="0" err="1">
                <a:latin typeface="Comic Sans MS" pitchFamily="66" charset="0"/>
              </a:rPr>
              <a:t>Unsa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kasinatian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niya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niining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maong</a:t>
            </a:r>
            <a:r>
              <a:rPr lang="en-US" sz="4600" b="1" dirty="0">
                <a:latin typeface="Comic Sans MS" pitchFamily="66" charset="0"/>
              </a:rPr>
              <a:t> stage </a:t>
            </a:r>
            <a:r>
              <a:rPr lang="en-US" sz="4600" b="1" dirty="0" err="1">
                <a:latin typeface="Comic Sans MS" pitchFamily="66" charset="0"/>
              </a:rPr>
              <a:t>maporma</a:t>
            </a:r>
            <a:r>
              <a:rPr lang="en-US" sz="4600" b="1" dirty="0">
                <a:latin typeface="Comic Sans MS" pitchFamily="66" charset="0"/>
              </a:rPr>
              <a:t> ang </a:t>
            </a:r>
            <a:r>
              <a:rPr lang="en-US" sz="4600" b="1" dirty="0" err="1">
                <a:latin typeface="Comic Sans MS" pitchFamily="66" charset="0"/>
              </a:rPr>
              <a:t>usa</a:t>
            </a:r>
            <a:r>
              <a:rPr lang="en-US" sz="4600" b="1" dirty="0">
                <a:latin typeface="Comic Sans MS" pitchFamily="66" charset="0"/>
              </a:rPr>
              <a:t> ka </a:t>
            </a:r>
            <a:r>
              <a:rPr lang="en-US" sz="4600" b="1" dirty="0" err="1">
                <a:latin typeface="Comic Sans MS" pitchFamily="66" charset="0"/>
              </a:rPr>
              <a:t>kinaiya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iyang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nahimo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basi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iyang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kasinatian</a:t>
            </a:r>
            <a:r>
              <a:rPr lang="en-US" sz="46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8079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25246">
            <a:off x="1089124" y="1032004"/>
            <a:ext cx="6797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Ikalimang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Ang-ang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:</a:t>
            </a:r>
            <a:endParaRPr lang="en-US" sz="48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01828">
            <a:off x="1789616" y="1996208"/>
            <a:ext cx="6130165" cy="375212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6000" b="1" u="sng" dirty="0" err="1">
                <a:solidFill>
                  <a:prstClr val="black"/>
                </a:solidFill>
                <a:latin typeface="Pristina" pitchFamily="66" charset="0"/>
              </a:rPr>
              <a:t>Padulong</a:t>
            </a:r>
            <a:r>
              <a:rPr lang="en-US" sz="6000" b="1" u="sng" dirty="0">
                <a:solidFill>
                  <a:prstClr val="black"/>
                </a:solidFill>
                <a:latin typeface="Pristina" pitchFamily="66" charset="0"/>
              </a:rPr>
              <a:t> </a:t>
            </a:r>
            <a:r>
              <a:rPr lang="en-US" sz="6000" b="1" u="sng" dirty="0" err="1">
                <a:solidFill>
                  <a:prstClr val="black"/>
                </a:solidFill>
                <a:latin typeface="Pristina" pitchFamily="66" charset="0"/>
              </a:rPr>
              <a:t>sa</a:t>
            </a:r>
            <a:r>
              <a:rPr lang="en-US" sz="6000" b="1" u="sng" dirty="0">
                <a:solidFill>
                  <a:prstClr val="black"/>
                </a:solidFill>
                <a:latin typeface="Pristina" pitchFamily="66" charset="0"/>
              </a:rPr>
              <a:t> </a:t>
            </a:r>
            <a:r>
              <a:rPr lang="en-US" sz="6000" b="1" u="sng" dirty="0" err="1">
                <a:solidFill>
                  <a:prstClr val="black"/>
                </a:solidFill>
                <a:latin typeface="Pristina" pitchFamily="66" charset="0"/>
              </a:rPr>
              <a:t>Pagkabatan</a:t>
            </a:r>
            <a:r>
              <a:rPr lang="en-US" sz="6000" b="1" u="sng" dirty="0">
                <a:solidFill>
                  <a:prstClr val="black"/>
                </a:solidFill>
                <a:latin typeface="Pristina" pitchFamily="66" charset="0"/>
              </a:rPr>
              <a:t>-on</a:t>
            </a:r>
          </a:p>
          <a:p>
            <a:pPr algn="ctr"/>
            <a:r>
              <a:rPr lang="en-US" sz="4800" b="1" dirty="0">
                <a:solidFill>
                  <a:prstClr val="black"/>
                </a:solidFill>
                <a:latin typeface="Pristina" pitchFamily="66" charset="0"/>
              </a:rPr>
              <a:t>(Adolescent Age)</a:t>
            </a:r>
            <a:r>
              <a:rPr lang="en-US" sz="4800" dirty="0">
                <a:solidFill>
                  <a:prstClr val="black"/>
                </a:solidFill>
                <a:latin typeface="Pristina" pitchFamily="66" charset="0"/>
              </a:rPr>
              <a:t> </a:t>
            </a: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Pristina" pitchFamily="66" charset="0"/>
              </a:rPr>
              <a:t>(</a:t>
            </a:r>
            <a:r>
              <a:rPr lang="en-US" sz="3600" dirty="0" err="1">
                <a:solidFill>
                  <a:prstClr val="black"/>
                </a:solidFill>
                <a:latin typeface="Pristina" pitchFamily="66" charset="0"/>
              </a:rPr>
              <a:t>Edad</a:t>
            </a:r>
            <a:r>
              <a:rPr lang="en-US" sz="3600" dirty="0">
                <a:solidFill>
                  <a:prstClr val="black"/>
                </a:solidFill>
                <a:latin typeface="Pristina" pitchFamily="66" charset="0"/>
              </a:rPr>
              <a:t> 13-20 years old)</a:t>
            </a:r>
          </a:p>
        </p:txBody>
      </p:sp>
    </p:spTree>
    <p:extLst>
      <p:ext uri="{BB962C8B-B14F-4D97-AF65-F5344CB8AC3E}">
        <p14:creationId xmlns:p14="http://schemas.microsoft.com/office/powerpoint/2010/main" val="25693622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57200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Comic Sans MS" pitchFamily="66" charset="0"/>
              </a:rPr>
              <a:t>Mosulod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pagkabatan</a:t>
            </a:r>
            <a:r>
              <a:rPr lang="en-US" sz="4800" b="1" dirty="0">
                <a:latin typeface="Comic Sans MS" pitchFamily="66" charset="0"/>
              </a:rPr>
              <a:t>-on </a:t>
            </a:r>
            <a:r>
              <a:rPr lang="en-US" sz="4800" b="1" dirty="0" err="1">
                <a:latin typeface="Comic Sans MS" pitchFamily="66" charset="0"/>
              </a:rPr>
              <a:t>ug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dinhi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psikolohiya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kalig</a:t>
            </a:r>
            <a:r>
              <a:rPr lang="en-US" sz="4800" b="1" dirty="0">
                <a:latin typeface="Comic Sans MS" pitchFamily="66" charset="0"/>
              </a:rPr>
              <a:t>-on </a:t>
            </a:r>
            <a:r>
              <a:rPr lang="en-US" sz="4800" b="1" dirty="0" err="1">
                <a:latin typeface="Comic Sans MS" pitchFamily="66" charset="0"/>
              </a:rPr>
              <a:t>mao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sigurado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ilang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0070C0"/>
                </a:solidFill>
                <a:latin typeface="Comic Sans MS" pitchFamily="66" charset="0"/>
              </a:rPr>
              <a:t>Identity (Sure Identity)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kasagarang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pangutana</a:t>
            </a:r>
            <a:r>
              <a:rPr lang="en-US" sz="4800" b="1" dirty="0">
                <a:latin typeface="Comic Sans MS" pitchFamily="66" charset="0"/>
              </a:rPr>
              <a:t>: </a:t>
            </a:r>
            <a:r>
              <a:rPr lang="en-US" sz="4800" b="1" dirty="0" err="1">
                <a:latin typeface="Comic Sans MS" pitchFamily="66" charset="0"/>
              </a:rPr>
              <a:t>kinsa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ako</a:t>
            </a:r>
            <a:r>
              <a:rPr lang="en-US" sz="4800" b="1" dirty="0">
                <a:latin typeface="Comic Sans MS" pitchFamily="66" charset="0"/>
              </a:rPr>
              <a:t>? </a:t>
            </a:r>
            <a:r>
              <a:rPr lang="en-US" sz="4800" b="1" dirty="0" err="1">
                <a:latin typeface="Comic Sans MS" pitchFamily="66" charset="0"/>
              </a:rPr>
              <a:t>Babaye</a:t>
            </a:r>
            <a:r>
              <a:rPr lang="en-US" sz="4800" b="1" dirty="0">
                <a:latin typeface="Comic Sans MS" pitchFamily="66" charset="0"/>
              </a:rPr>
              <a:t> o </a:t>
            </a:r>
            <a:r>
              <a:rPr lang="en-US" sz="4800" b="1" dirty="0" err="1">
                <a:latin typeface="Comic Sans MS" pitchFamily="66" charset="0"/>
              </a:rPr>
              <a:t>lalaki</a:t>
            </a:r>
            <a:r>
              <a:rPr lang="en-US" sz="4800" b="1" dirty="0">
                <a:latin typeface="Comic Sans MS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55423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45351"/>
            <a:ext cx="8458200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350" b="1" dirty="0">
                <a:latin typeface="Comic Sans MS" pitchFamily="66" charset="0"/>
              </a:rPr>
              <a:t>Ug ang </a:t>
            </a:r>
            <a:r>
              <a:rPr lang="en-US" sz="5350" b="1" dirty="0" err="1">
                <a:latin typeface="Comic Sans MS" pitchFamily="66" charset="0"/>
              </a:rPr>
              <a:t>ilang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gasa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sa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kalig</a:t>
            </a:r>
            <a:r>
              <a:rPr lang="en-US" sz="5350" b="1" dirty="0">
                <a:latin typeface="Comic Sans MS" pitchFamily="66" charset="0"/>
              </a:rPr>
              <a:t>-on </a:t>
            </a:r>
            <a:r>
              <a:rPr lang="en-US" sz="5350" b="1" dirty="0" err="1">
                <a:latin typeface="Comic Sans MS" pitchFamily="66" charset="0"/>
              </a:rPr>
              <a:t>mao</a:t>
            </a:r>
            <a:r>
              <a:rPr lang="en-US" sz="5350" b="1" dirty="0">
                <a:latin typeface="Comic Sans MS" pitchFamily="66" charset="0"/>
              </a:rPr>
              <a:t> ang love, </a:t>
            </a:r>
            <a:r>
              <a:rPr lang="en-US" sz="5350" b="1" dirty="0" err="1">
                <a:latin typeface="Comic Sans MS" pitchFamily="66" charset="0"/>
              </a:rPr>
              <a:t>makabalo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na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sila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makig-relasyon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sa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relasyon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nga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suod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kaayo</a:t>
            </a:r>
            <a:r>
              <a:rPr lang="en-US" sz="5350" b="1" dirty="0">
                <a:latin typeface="Comic Sans MS" pitchFamily="66" charset="0"/>
              </a:rPr>
              <a:t>. </a:t>
            </a:r>
            <a:r>
              <a:rPr lang="en-US" sz="5350" b="1" dirty="0" err="1">
                <a:latin typeface="Comic Sans MS" pitchFamily="66" charset="0"/>
              </a:rPr>
              <a:t>Ang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uban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kanila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maminyo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na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niining</a:t>
            </a:r>
            <a:r>
              <a:rPr lang="en-US" sz="5350" b="1" dirty="0">
                <a:latin typeface="Comic Sans MS" pitchFamily="66" charset="0"/>
              </a:rPr>
              <a:t> </a:t>
            </a:r>
            <a:r>
              <a:rPr lang="en-US" sz="5350" b="1" dirty="0" err="1">
                <a:latin typeface="Comic Sans MS" pitchFamily="66" charset="0"/>
              </a:rPr>
              <a:t>panahona</a:t>
            </a:r>
            <a:r>
              <a:rPr lang="en-US" sz="5350" b="1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53101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3820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900" b="1" dirty="0">
                <a:latin typeface="Comic Sans MS" pitchFamily="66" charset="0"/>
              </a:rPr>
              <a:t>Pero </a:t>
            </a:r>
            <a:r>
              <a:rPr lang="en-US" sz="5900" b="1" dirty="0" err="1">
                <a:latin typeface="Comic Sans MS" pitchFamily="66" charset="0"/>
              </a:rPr>
              <a:t>dili</a:t>
            </a:r>
            <a:r>
              <a:rPr lang="en-US" sz="5900" b="1" dirty="0">
                <a:latin typeface="Comic Sans MS" pitchFamily="66" charset="0"/>
              </a:rPr>
              <a:t> pa </a:t>
            </a:r>
            <a:r>
              <a:rPr lang="en-US" sz="5900" b="1" dirty="0" err="1">
                <a:latin typeface="Comic Sans MS" pitchFamily="66" charset="0"/>
              </a:rPr>
              <a:t>sila</a:t>
            </a:r>
            <a:r>
              <a:rPr lang="en-US" sz="5900" b="1" dirty="0">
                <a:latin typeface="Comic Sans MS" pitchFamily="66" charset="0"/>
              </a:rPr>
              <a:t> </a:t>
            </a:r>
            <a:r>
              <a:rPr lang="en-US" sz="5900" b="1" dirty="0" err="1">
                <a:latin typeface="Comic Sans MS" pitchFamily="66" charset="0"/>
              </a:rPr>
              <a:t>andam</a:t>
            </a:r>
            <a:r>
              <a:rPr lang="en-US" sz="5900" b="1" dirty="0">
                <a:latin typeface="Comic Sans MS" pitchFamily="66" charset="0"/>
              </a:rPr>
              <a:t> </a:t>
            </a:r>
            <a:r>
              <a:rPr lang="en-US" sz="5900" b="1" dirty="0" err="1">
                <a:latin typeface="Comic Sans MS" pitchFamily="66" charset="0"/>
              </a:rPr>
              <a:t>sa</a:t>
            </a:r>
            <a:r>
              <a:rPr lang="en-US" sz="5900" b="1" dirty="0">
                <a:latin typeface="Comic Sans MS" pitchFamily="66" charset="0"/>
              </a:rPr>
              <a:t> </a:t>
            </a:r>
            <a:r>
              <a:rPr lang="en-US" sz="5900" b="1" dirty="0" err="1">
                <a:latin typeface="Comic Sans MS" pitchFamily="66" charset="0"/>
              </a:rPr>
              <a:t>pagminyo</a:t>
            </a:r>
            <a:r>
              <a:rPr lang="en-US" sz="5900" b="1" dirty="0">
                <a:latin typeface="Comic Sans MS" pitchFamily="66" charset="0"/>
              </a:rPr>
              <a:t> </a:t>
            </a:r>
            <a:r>
              <a:rPr lang="en-US" sz="5900" b="1" dirty="0" err="1">
                <a:latin typeface="Comic Sans MS" pitchFamily="66" charset="0"/>
              </a:rPr>
              <a:t>pisikal</a:t>
            </a:r>
            <a:r>
              <a:rPr lang="en-US" sz="5900" b="1" dirty="0">
                <a:latin typeface="Comic Sans MS" pitchFamily="66" charset="0"/>
              </a:rPr>
              <a:t> ug psychologically, </a:t>
            </a:r>
            <a:r>
              <a:rPr lang="en-US" sz="5900" b="1" dirty="0" err="1">
                <a:latin typeface="Comic Sans MS" pitchFamily="66" charset="0"/>
              </a:rPr>
              <a:t>gikinahanglan</a:t>
            </a:r>
            <a:r>
              <a:rPr lang="en-US" sz="5900" b="1" dirty="0">
                <a:latin typeface="Comic Sans MS" pitchFamily="66" charset="0"/>
              </a:rPr>
              <a:t> pa </a:t>
            </a:r>
            <a:r>
              <a:rPr lang="en-US" sz="5900" b="1" dirty="0" err="1">
                <a:latin typeface="Comic Sans MS" pitchFamily="66" charset="0"/>
              </a:rPr>
              <a:t>nila</a:t>
            </a:r>
            <a:r>
              <a:rPr lang="en-US" sz="5900" b="1" dirty="0">
                <a:latin typeface="Comic Sans MS" pitchFamily="66" charset="0"/>
              </a:rPr>
              <a:t> </a:t>
            </a:r>
            <a:r>
              <a:rPr lang="en-US" sz="5900" b="1" dirty="0" err="1">
                <a:latin typeface="Comic Sans MS" pitchFamily="66" charset="0"/>
              </a:rPr>
              <a:t>nga</a:t>
            </a:r>
            <a:r>
              <a:rPr lang="en-US" sz="5900" b="1" dirty="0">
                <a:latin typeface="Comic Sans MS" pitchFamily="66" charset="0"/>
              </a:rPr>
              <a:t> </a:t>
            </a:r>
            <a:r>
              <a:rPr lang="en-US" sz="5900" b="1" dirty="0" err="1">
                <a:latin typeface="Comic Sans MS" pitchFamily="66" charset="0"/>
              </a:rPr>
              <a:t>mahamtong</a:t>
            </a:r>
            <a:r>
              <a:rPr lang="en-US" sz="5900" b="1" dirty="0">
                <a:latin typeface="Comic Sans MS" pitchFamily="66" charset="0"/>
              </a:rPr>
              <a:t> para </a:t>
            </a:r>
            <a:r>
              <a:rPr lang="en-US" sz="5900" b="1" dirty="0" err="1">
                <a:latin typeface="Comic Sans MS" pitchFamily="66" charset="0"/>
              </a:rPr>
              <a:t>sa</a:t>
            </a:r>
            <a:r>
              <a:rPr lang="en-US" sz="5900" b="1" dirty="0">
                <a:latin typeface="Comic Sans MS" pitchFamily="66" charset="0"/>
              </a:rPr>
              <a:t> </a:t>
            </a:r>
            <a:r>
              <a:rPr lang="en-US" sz="5900" b="1" dirty="0" err="1">
                <a:latin typeface="Comic Sans MS" pitchFamily="66" charset="0"/>
              </a:rPr>
              <a:t>pagka-ginikanan</a:t>
            </a:r>
            <a:r>
              <a:rPr lang="en-US" sz="59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2739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86106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>
                <a:latin typeface="Comic Sans MS" pitchFamily="66" charset="0"/>
              </a:rPr>
              <a:t>Sa </a:t>
            </a:r>
            <a:r>
              <a:rPr lang="en-US" sz="4600" b="1" dirty="0" err="1">
                <a:latin typeface="Comic Sans MS" pitchFamily="66" charset="0"/>
              </a:rPr>
              <a:t>laing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bahin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kon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walay</a:t>
            </a:r>
            <a:r>
              <a:rPr lang="en-US" sz="4600" b="1" dirty="0">
                <a:latin typeface="Comic Sans MS" pitchFamily="66" charset="0"/>
              </a:rPr>
              <a:t> intervention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nahitabo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problematic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binuhat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motubo</a:t>
            </a:r>
            <a:r>
              <a:rPr lang="en-US" sz="4600" b="1" dirty="0">
                <a:latin typeface="Comic Sans MS" pitchFamily="66" charset="0"/>
              </a:rPr>
              <a:t> ang </a:t>
            </a:r>
            <a:r>
              <a:rPr lang="en-US" sz="4600" b="1" dirty="0" err="1">
                <a:latin typeface="Comic Sans MS" pitchFamily="66" charset="0"/>
              </a:rPr>
              <a:t>pagka</a:t>
            </a:r>
            <a:r>
              <a:rPr lang="en-US" sz="4600" b="1" dirty="0">
                <a:latin typeface="Comic Sans MS" pitchFamily="66" charset="0"/>
              </a:rPr>
              <a:t>-confuse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ilang</a:t>
            </a:r>
            <a:r>
              <a:rPr lang="en-US" sz="4600" b="1" dirty="0">
                <a:latin typeface="Comic Sans MS" pitchFamily="66" charset="0"/>
              </a:rPr>
              <a:t> identity, ug </a:t>
            </a:r>
            <a:r>
              <a:rPr lang="en-US" sz="4600" b="1" dirty="0" err="1">
                <a:latin typeface="Comic Sans MS" pitchFamily="66" charset="0"/>
              </a:rPr>
              <a:t>kasagaran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dili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sila</a:t>
            </a:r>
            <a:r>
              <a:rPr lang="en-US" sz="4600" b="1" dirty="0">
                <a:latin typeface="Comic Sans MS" pitchFamily="66" charset="0"/>
              </a:rPr>
              <a:t> sayon </a:t>
            </a:r>
            <a:r>
              <a:rPr lang="en-US" sz="4600" b="1" dirty="0" err="1">
                <a:latin typeface="Comic Sans MS" pitchFamily="66" charset="0"/>
              </a:rPr>
              <a:t>dawaton</a:t>
            </a:r>
            <a:r>
              <a:rPr lang="en-US" sz="4600" b="1" dirty="0">
                <a:latin typeface="Comic Sans MS" pitchFamily="66" charset="0"/>
              </a:rPr>
              <a:t> ug </a:t>
            </a:r>
            <a:r>
              <a:rPr lang="en-US" sz="4600" b="1" dirty="0" err="1">
                <a:latin typeface="Comic Sans MS" pitchFamily="66" charset="0"/>
              </a:rPr>
              <a:t>lisod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ikauban</a:t>
            </a:r>
            <a:r>
              <a:rPr lang="en-US" sz="4600" b="1" dirty="0">
                <a:latin typeface="Comic Sans MS" pitchFamily="66" charset="0"/>
              </a:rPr>
              <a:t>, </a:t>
            </a:r>
            <a:r>
              <a:rPr lang="en-US" sz="4600" b="1" dirty="0" err="1">
                <a:latin typeface="Comic Sans MS" pitchFamily="66" charset="0"/>
              </a:rPr>
              <a:t>usahay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mohimo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kanila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homosexual.</a:t>
            </a:r>
          </a:p>
        </p:txBody>
      </p:sp>
    </p:spTree>
    <p:extLst>
      <p:ext uri="{BB962C8B-B14F-4D97-AF65-F5344CB8AC3E}">
        <p14:creationId xmlns:p14="http://schemas.microsoft.com/office/powerpoint/2010/main" val="3345268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>
                <a:solidFill>
                  <a:srgbClr val="FF0000"/>
                </a:solidFill>
                <a:latin typeface="Comic Sans MS" pitchFamily="66" charset="0"/>
              </a:rPr>
              <a:t>Matomboy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ang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babaye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ug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omic Sans MS" pitchFamily="66" charset="0"/>
              </a:rPr>
              <a:t>mabayot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ang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lalaki</a:t>
            </a:r>
            <a:r>
              <a:rPr lang="en-US" sz="6000" b="1" dirty="0">
                <a:latin typeface="Comic Sans MS" pitchFamily="66" charset="0"/>
              </a:rPr>
              <a:t>. Ug </a:t>
            </a:r>
            <a:r>
              <a:rPr lang="en-US" sz="6000" b="1" dirty="0" err="1">
                <a:latin typeface="Comic Sans MS" pitchFamily="66" charset="0"/>
              </a:rPr>
              <a:t>dili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sila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maka</a:t>
            </a:r>
            <a:r>
              <a:rPr lang="en-US" sz="6000" b="1" dirty="0">
                <a:latin typeface="Comic Sans MS" pitchFamily="66" charset="0"/>
              </a:rPr>
              <a:t>-commit </a:t>
            </a:r>
            <a:r>
              <a:rPr lang="en-US" sz="6000" b="1" dirty="0" err="1">
                <a:latin typeface="Comic Sans MS" pitchFamily="66" charset="0"/>
              </a:rPr>
              <a:t>sa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tinuod</a:t>
            </a:r>
            <a:r>
              <a:rPr lang="en-US" sz="6000" b="1" dirty="0">
                <a:latin typeface="Comic Sans MS" pitchFamily="66" charset="0"/>
              </a:rPr>
              <a:t> ug serious </a:t>
            </a:r>
            <a:r>
              <a:rPr lang="en-US" sz="6000" b="1" dirty="0" err="1">
                <a:latin typeface="Comic Sans MS" pitchFamily="66" charset="0"/>
              </a:rPr>
              <a:t>nga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relasyon</a:t>
            </a:r>
            <a:r>
              <a:rPr lang="en-US" sz="60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81588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07623"/>
            <a:ext cx="838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200" b="1" dirty="0">
                <a:latin typeface="Comic Sans MS" pitchFamily="66" charset="0"/>
              </a:rPr>
              <a:t>Ang </a:t>
            </a:r>
            <a:r>
              <a:rPr lang="en-US" sz="6200" b="1" dirty="0" err="1">
                <a:latin typeface="Comic Sans MS" pitchFamily="66" charset="0"/>
              </a:rPr>
              <a:t>uban</a:t>
            </a:r>
            <a:r>
              <a:rPr lang="en-US" sz="6200" b="1" dirty="0">
                <a:latin typeface="Comic Sans MS" pitchFamily="66" charset="0"/>
              </a:rPr>
              <a:t> </a:t>
            </a:r>
            <a:r>
              <a:rPr lang="en-US" sz="6200" b="1" dirty="0" err="1">
                <a:latin typeface="Comic Sans MS" pitchFamily="66" charset="0"/>
              </a:rPr>
              <a:t>sige</a:t>
            </a:r>
            <a:r>
              <a:rPr lang="en-US" sz="6200" b="1" dirty="0">
                <a:latin typeface="Comic Sans MS" pitchFamily="66" charset="0"/>
              </a:rPr>
              <a:t> lang ug </a:t>
            </a:r>
            <a:r>
              <a:rPr lang="en-US" sz="6200" b="1" dirty="0" err="1">
                <a:latin typeface="Comic Sans MS" pitchFamily="66" charset="0"/>
              </a:rPr>
              <a:t>ilis-ilis</a:t>
            </a:r>
            <a:r>
              <a:rPr lang="en-US" sz="6200" b="1" dirty="0">
                <a:latin typeface="Comic Sans MS" pitchFamily="66" charset="0"/>
              </a:rPr>
              <a:t> ug </a:t>
            </a:r>
            <a:r>
              <a:rPr lang="en-US" sz="6200" b="1" dirty="0" err="1">
                <a:latin typeface="Comic Sans MS" pitchFamily="66" charset="0"/>
              </a:rPr>
              <a:t>uyab</a:t>
            </a:r>
            <a:r>
              <a:rPr lang="en-US" sz="6200" b="1" dirty="0">
                <a:latin typeface="Comic Sans MS" pitchFamily="66" charset="0"/>
              </a:rPr>
              <a:t>. Mao </a:t>
            </a:r>
            <a:r>
              <a:rPr lang="en-US" sz="6200" b="1" dirty="0" err="1">
                <a:latin typeface="Comic Sans MS" pitchFamily="66" charset="0"/>
              </a:rPr>
              <a:t>kini</a:t>
            </a:r>
            <a:r>
              <a:rPr lang="en-US" sz="6200" b="1" dirty="0">
                <a:latin typeface="Comic Sans MS" pitchFamily="66" charset="0"/>
              </a:rPr>
              <a:t> </a:t>
            </a:r>
            <a:r>
              <a:rPr lang="en-US" sz="6200" b="1" dirty="0" err="1">
                <a:latin typeface="Comic Sans MS" pitchFamily="66" charset="0"/>
              </a:rPr>
              <a:t>ang</a:t>
            </a:r>
            <a:r>
              <a:rPr lang="en-US" sz="6200" b="1" dirty="0">
                <a:latin typeface="Comic Sans MS" pitchFamily="66" charset="0"/>
              </a:rPr>
              <a:t> </a:t>
            </a:r>
            <a:r>
              <a:rPr lang="en-US" sz="6200" b="1" dirty="0" err="1">
                <a:latin typeface="Comic Sans MS" pitchFamily="66" charset="0"/>
              </a:rPr>
              <a:t>ilang</a:t>
            </a:r>
            <a:r>
              <a:rPr lang="en-US" sz="6200" b="1" dirty="0">
                <a:latin typeface="Comic Sans MS" pitchFamily="66" charset="0"/>
              </a:rPr>
              <a:t> crisis o </a:t>
            </a:r>
            <a:r>
              <a:rPr lang="en-US" sz="6200" b="1" dirty="0" err="1">
                <a:latin typeface="Comic Sans MS" pitchFamily="66" charset="0"/>
              </a:rPr>
              <a:t>kalisdanan</a:t>
            </a:r>
            <a:r>
              <a:rPr lang="en-US" sz="6200" b="1" dirty="0">
                <a:latin typeface="Comic Sans MS" pitchFamily="66" charset="0"/>
              </a:rPr>
              <a:t> </a:t>
            </a:r>
            <a:r>
              <a:rPr lang="en-US" sz="6200" b="1" dirty="0" err="1">
                <a:latin typeface="Comic Sans MS" pitchFamily="66" charset="0"/>
              </a:rPr>
              <a:t>nga</a:t>
            </a:r>
            <a:r>
              <a:rPr lang="en-US" sz="6200" b="1" dirty="0">
                <a:latin typeface="Comic Sans MS" pitchFamily="66" charset="0"/>
              </a:rPr>
              <a:t> </a:t>
            </a:r>
            <a:r>
              <a:rPr lang="en-US" sz="6200" b="1" dirty="0" err="1">
                <a:latin typeface="Comic Sans MS" pitchFamily="66" charset="0"/>
              </a:rPr>
              <a:t>masinati</a:t>
            </a:r>
            <a:r>
              <a:rPr lang="en-US" sz="6200" b="1" dirty="0">
                <a:latin typeface="Comic Sans MS" pitchFamily="66" charset="0"/>
              </a:rPr>
              <a:t> </a:t>
            </a:r>
            <a:r>
              <a:rPr lang="en-US" sz="6200" b="1" dirty="0" err="1">
                <a:latin typeface="Comic Sans MS" pitchFamily="66" charset="0"/>
              </a:rPr>
              <a:t>niining</a:t>
            </a:r>
            <a:r>
              <a:rPr lang="en-US" sz="6200" b="1" dirty="0">
                <a:latin typeface="Comic Sans MS" pitchFamily="66" charset="0"/>
              </a:rPr>
              <a:t> </a:t>
            </a:r>
            <a:r>
              <a:rPr lang="en-US" sz="6200" b="1" dirty="0" err="1">
                <a:latin typeface="Comic Sans MS" pitchFamily="66" charset="0"/>
              </a:rPr>
              <a:t>maong</a:t>
            </a:r>
            <a:r>
              <a:rPr lang="en-US" sz="6200" b="1" dirty="0">
                <a:latin typeface="Comic Sans MS" pitchFamily="66" charset="0"/>
              </a:rPr>
              <a:t> stage.</a:t>
            </a:r>
          </a:p>
        </p:txBody>
      </p:sp>
    </p:spTree>
    <p:extLst>
      <p:ext uri="{BB962C8B-B14F-4D97-AF65-F5344CB8AC3E}">
        <p14:creationId xmlns:p14="http://schemas.microsoft.com/office/powerpoint/2010/main" val="1495323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534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500" b="1" dirty="0" err="1">
                <a:latin typeface="Comic Sans MS" pitchFamily="66" charset="0"/>
              </a:rPr>
              <a:t>Unsaon</a:t>
            </a:r>
            <a:r>
              <a:rPr lang="en-US" sz="4500" b="1" dirty="0">
                <a:latin typeface="Comic Sans MS" pitchFamily="66" charset="0"/>
              </a:rPr>
              <a:t> man </a:t>
            </a:r>
            <a:r>
              <a:rPr lang="en-US" sz="4500" b="1" dirty="0" err="1">
                <a:latin typeface="Comic Sans MS" pitchFamily="66" charset="0"/>
              </a:rPr>
              <a:t>sila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pagtabang</a:t>
            </a:r>
            <a:r>
              <a:rPr lang="en-US" sz="4500" b="1" dirty="0">
                <a:latin typeface="Comic Sans MS" pitchFamily="66" charset="0"/>
              </a:rPr>
              <a:t>? </a:t>
            </a:r>
            <a:r>
              <a:rPr lang="en-US" sz="4500" b="1" dirty="0" err="1">
                <a:latin typeface="Comic Sans MS" pitchFamily="66" charset="0"/>
              </a:rPr>
              <a:t>Gikinahanglan</a:t>
            </a:r>
            <a:r>
              <a:rPr lang="en-US" sz="4500" b="1" dirty="0">
                <a:latin typeface="Comic Sans MS" pitchFamily="66" charset="0"/>
              </a:rPr>
              <a:t> ang </a:t>
            </a:r>
            <a:r>
              <a:rPr lang="en-US" sz="4500" b="1" dirty="0">
                <a:solidFill>
                  <a:srgbClr val="FF0000"/>
                </a:solidFill>
                <a:latin typeface="Comic Sans MS" pitchFamily="66" charset="0"/>
              </a:rPr>
              <a:t>psychological intervention, </a:t>
            </a:r>
            <a:r>
              <a:rPr lang="en-US" sz="4500" b="1" dirty="0" err="1">
                <a:latin typeface="Comic Sans MS" pitchFamily="66" charset="0"/>
              </a:rPr>
              <a:t>sama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>
                <a:solidFill>
                  <a:srgbClr val="FF0000"/>
                </a:solidFill>
                <a:latin typeface="Comic Sans MS" pitchFamily="66" charset="0"/>
              </a:rPr>
              <a:t>counselling,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>
                <a:solidFill>
                  <a:srgbClr val="FF0000"/>
                </a:solidFill>
                <a:latin typeface="Comic Sans MS" pitchFamily="66" charset="0"/>
              </a:rPr>
              <a:t>processing</a:t>
            </a:r>
            <a:r>
              <a:rPr lang="en-US" sz="4500" b="1" dirty="0">
                <a:latin typeface="Comic Sans MS" pitchFamily="66" charset="0"/>
              </a:rPr>
              <a:t> ug </a:t>
            </a:r>
            <a:r>
              <a:rPr lang="en-US" sz="4500" b="1" dirty="0" err="1">
                <a:latin typeface="Comic Sans MS" pitchFamily="66" charset="0"/>
              </a:rPr>
              <a:t>mga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>
                <a:solidFill>
                  <a:srgbClr val="FF0000"/>
                </a:solidFill>
                <a:latin typeface="Comic Sans MS" pitchFamily="66" charset="0"/>
              </a:rPr>
              <a:t>values seminars</a:t>
            </a:r>
            <a:r>
              <a:rPr lang="en-US" sz="4500" b="1" dirty="0">
                <a:latin typeface="Comic Sans MS" pitchFamily="66" charset="0"/>
              </a:rPr>
              <a:t> ug </a:t>
            </a:r>
            <a:r>
              <a:rPr lang="en-US" sz="4500" b="1" dirty="0" err="1">
                <a:latin typeface="Comic Sans MS" pitchFamily="66" charset="0"/>
              </a:rPr>
              <a:t>uban</a:t>
            </a:r>
            <a:r>
              <a:rPr lang="en-US" sz="4500" b="1" dirty="0">
                <a:latin typeface="Comic Sans MS" pitchFamily="66" charset="0"/>
              </a:rPr>
              <a:t> pang interventions </a:t>
            </a:r>
            <a:r>
              <a:rPr lang="en-US" sz="4500" b="1" dirty="0" err="1">
                <a:latin typeface="Comic Sans MS" pitchFamily="66" charset="0"/>
              </a:rPr>
              <a:t>nga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gi</a:t>
            </a:r>
            <a:r>
              <a:rPr lang="en-US" sz="4500" b="1" dirty="0">
                <a:latin typeface="Comic Sans MS" pitchFamily="66" charset="0"/>
              </a:rPr>
              <a:t>-offer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Simbahan</a:t>
            </a:r>
            <a:r>
              <a:rPr lang="en-US" sz="4500" b="1" dirty="0">
                <a:latin typeface="Comic Sans MS" pitchFamily="66" charset="0"/>
              </a:rPr>
              <a:t> o </a:t>
            </a:r>
            <a:r>
              <a:rPr lang="en-US" sz="4500" b="1" dirty="0" err="1">
                <a:latin typeface="Comic Sans MS" pitchFamily="66" charset="0"/>
              </a:rPr>
              <a:t>sa</a:t>
            </a:r>
            <a:r>
              <a:rPr lang="en-US" sz="4500" b="1" dirty="0">
                <a:latin typeface="Comic Sans MS" pitchFamily="66" charset="0"/>
              </a:rPr>
              <a:t> </a:t>
            </a:r>
            <a:r>
              <a:rPr lang="en-US" sz="4500" b="1" dirty="0" err="1">
                <a:latin typeface="Comic Sans MS" pitchFamily="66" charset="0"/>
              </a:rPr>
              <a:t>gobyerno</a:t>
            </a:r>
            <a:r>
              <a:rPr lang="en-US" sz="4500" b="1" dirty="0">
                <a:latin typeface="Comic Sans MS" pitchFamily="66" charset="0"/>
              </a:rPr>
              <a:t> man.</a:t>
            </a:r>
          </a:p>
        </p:txBody>
      </p:sp>
    </p:spTree>
    <p:extLst>
      <p:ext uri="{BB962C8B-B14F-4D97-AF65-F5344CB8AC3E}">
        <p14:creationId xmlns:p14="http://schemas.microsoft.com/office/powerpoint/2010/main" val="389825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 rot="21278411">
            <a:off x="2150216" y="1667658"/>
            <a:ext cx="575557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latin typeface="Kristen ITC" pitchFamily="66" charset="0"/>
              </a:rPr>
              <a:t>Unsaon</a:t>
            </a:r>
            <a:r>
              <a:rPr lang="en-US" sz="5000" b="1" dirty="0">
                <a:latin typeface="Kristen ITC" pitchFamily="66" charset="0"/>
              </a:rPr>
              <a:t> </a:t>
            </a:r>
            <a:r>
              <a:rPr lang="en-US" sz="5000" b="1" dirty="0" err="1">
                <a:latin typeface="Kristen ITC" pitchFamily="66" charset="0"/>
              </a:rPr>
              <a:t>pagkab-ot</a:t>
            </a:r>
            <a:r>
              <a:rPr lang="en-US" sz="5000" b="1" dirty="0">
                <a:latin typeface="Kristen ITC" pitchFamily="66" charset="0"/>
              </a:rPr>
              <a:t> </a:t>
            </a:r>
            <a:r>
              <a:rPr lang="en-US" sz="5000" b="1" dirty="0" err="1">
                <a:latin typeface="Kristen ITC" pitchFamily="66" charset="0"/>
              </a:rPr>
              <a:t>ang</a:t>
            </a:r>
            <a:r>
              <a:rPr lang="en-US" sz="5000" b="1" dirty="0">
                <a:latin typeface="Kristen ITC" pitchFamily="66" charset="0"/>
              </a:rPr>
              <a:t> </a:t>
            </a:r>
            <a:r>
              <a:rPr lang="en-US" sz="5000" b="1" dirty="0" err="1">
                <a:latin typeface="Kristen ITC" pitchFamily="66" charset="0"/>
              </a:rPr>
              <a:t>kinatibuk-ang</a:t>
            </a:r>
            <a:r>
              <a:rPr lang="en-US" sz="5000" b="1" dirty="0">
                <a:latin typeface="Kristen ITC" pitchFamily="66" charset="0"/>
              </a:rPr>
              <a:t> </a:t>
            </a:r>
            <a:r>
              <a:rPr lang="en-US" sz="5000" b="1" dirty="0" err="1">
                <a:latin typeface="Kristen ITC" pitchFamily="66" charset="0"/>
              </a:rPr>
              <a:t>paglambo</a:t>
            </a:r>
            <a:r>
              <a:rPr lang="en-US" sz="5000" b="1" dirty="0">
                <a:latin typeface="Kristen ITC" pitchFamily="66" charset="0"/>
              </a:rPr>
              <a:t> </a:t>
            </a:r>
            <a:r>
              <a:rPr lang="en-US" sz="5000" b="1" dirty="0" err="1">
                <a:latin typeface="Kristen ITC" pitchFamily="66" charset="0"/>
              </a:rPr>
              <a:t>sa</a:t>
            </a:r>
            <a:r>
              <a:rPr lang="en-US" sz="5000" b="1" dirty="0">
                <a:latin typeface="Kristen ITC" pitchFamily="66" charset="0"/>
              </a:rPr>
              <a:t> </a:t>
            </a:r>
            <a:r>
              <a:rPr lang="en-US" sz="5000" b="1" dirty="0" err="1">
                <a:latin typeface="Kristen ITC" pitchFamily="66" charset="0"/>
              </a:rPr>
              <a:t>tawo</a:t>
            </a:r>
            <a:r>
              <a:rPr lang="en-US" sz="5000" b="1" dirty="0">
                <a:latin typeface="Kristen ITC" pitchFamily="66" charset="0"/>
              </a:rPr>
              <a:t> (</a:t>
            </a:r>
            <a:r>
              <a:rPr lang="en-US" sz="5000" b="1" dirty="0" err="1">
                <a:latin typeface="Kristen ITC" pitchFamily="66" charset="0"/>
              </a:rPr>
              <a:t>Psikolohiya</a:t>
            </a:r>
            <a:r>
              <a:rPr lang="en-US" sz="5000" b="1" dirty="0">
                <a:latin typeface="Kristen ITC" pitchFamily="66" charset="0"/>
              </a:rPr>
              <a:t> </a:t>
            </a:r>
            <a:r>
              <a:rPr lang="en-US" sz="5000" b="1" dirty="0" err="1">
                <a:latin typeface="Kristen ITC" pitchFamily="66" charset="0"/>
              </a:rPr>
              <a:t>nga</a:t>
            </a:r>
            <a:r>
              <a:rPr lang="en-US" sz="5000" b="1" dirty="0">
                <a:latin typeface="Kristen ITC" pitchFamily="66" charset="0"/>
              </a:rPr>
              <a:t> level)?</a:t>
            </a:r>
          </a:p>
        </p:txBody>
      </p:sp>
    </p:spTree>
    <p:extLst>
      <p:ext uri="{BB962C8B-B14F-4D97-AF65-F5344CB8AC3E}">
        <p14:creationId xmlns:p14="http://schemas.microsoft.com/office/powerpoint/2010/main" val="37745571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25246">
            <a:off x="1088808" y="1024121"/>
            <a:ext cx="6994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Ikaunom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nga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Ang-ang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:</a:t>
            </a:r>
            <a:endParaRPr lang="en-US" sz="48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01828">
            <a:off x="1789616" y="1996208"/>
            <a:ext cx="6130165" cy="375212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6000" b="1" u="sng" dirty="0">
                <a:solidFill>
                  <a:prstClr val="black"/>
                </a:solidFill>
                <a:latin typeface="Pristina" pitchFamily="66" charset="0"/>
              </a:rPr>
              <a:t>Ang </a:t>
            </a:r>
            <a:r>
              <a:rPr lang="en-US" sz="6000" b="1" u="sng" dirty="0" err="1">
                <a:solidFill>
                  <a:prstClr val="black"/>
                </a:solidFill>
                <a:latin typeface="Pristina" pitchFamily="66" charset="0"/>
              </a:rPr>
              <a:t>Pagkabatan</a:t>
            </a:r>
            <a:r>
              <a:rPr lang="en-US" sz="6000" b="1" u="sng" dirty="0">
                <a:solidFill>
                  <a:prstClr val="black"/>
                </a:solidFill>
                <a:latin typeface="Pristina" pitchFamily="66" charset="0"/>
              </a:rPr>
              <a:t>-on</a:t>
            </a:r>
          </a:p>
          <a:p>
            <a:pPr algn="ctr"/>
            <a:r>
              <a:rPr lang="en-US" sz="4800" b="1" dirty="0">
                <a:solidFill>
                  <a:prstClr val="black"/>
                </a:solidFill>
                <a:latin typeface="Pristina" pitchFamily="66" charset="0"/>
              </a:rPr>
              <a:t>(Young-Adult Stage)</a:t>
            </a:r>
            <a:r>
              <a:rPr lang="en-US" sz="4800" dirty="0">
                <a:solidFill>
                  <a:prstClr val="black"/>
                </a:solidFill>
                <a:latin typeface="Pristina" pitchFamily="66" charset="0"/>
              </a:rPr>
              <a:t> </a:t>
            </a: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Pristina" pitchFamily="66" charset="0"/>
              </a:rPr>
              <a:t>(</a:t>
            </a:r>
            <a:r>
              <a:rPr lang="en-US" sz="3600" dirty="0" err="1">
                <a:solidFill>
                  <a:prstClr val="black"/>
                </a:solidFill>
                <a:latin typeface="Pristina" pitchFamily="66" charset="0"/>
              </a:rPr>
              <a:t>Edad</a:t>
            </a:r>
            <a:r>
              <a:rPr lang="en-US" sz="3600" dirty="0">
                <a:solidFill>
                  <a:prstClr val="black"/>
                </a:solidFill>
                <a:latin typeface="Pristina" pitchFamily="66" charset="0"/>
              </a:rPr>
              <a:t> 21-35 years old)</a:t>
            </a:r>
          </a:p>
        </p:txBody>
      </p:sp>
    </p:spTree>
    <p:extLst>
      <p:ext uri="{BB962C8B-B14F-4D97-AF65-F5344CB8AC3E}">
        <p14:creationId xmlns:p14="http://schemas.microsoft.com/office/powerpoint/2010/main" val="306390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3400"/>
            <a:ext cx="8534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>
                <a:latin typeface="Comic Sans MS" pitchFamily="66" charset="0"/>
              </a:rPr>
              <a:t>Psychological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kalig</a:t>
            </a:r>
            <a:r>
              <a:rPr lang="en-US" sz="4200" b="1" dirty="0">
                <a:latin typeface="Comic Sans MS" pitchFamily="66" charset="0"/>
              </a:rPr>
              <a:t>-on </a:t>
            </a:r>
            <a:r>
              <a:rPr lang="en-US" sz="4200" b="1" dirty="0" err="1">
                <a:latin typeface="Comic Sans MS" pitchFamily="66" charset="0"/>
              </a:rPr>
              <a:t>mao</a:t>
            </a:r>
            <a:r>
              <a:rPr lang="en-US" sz="4200" b="1" dirty="0">
                <a:latin typeface="Comic Sans MS" pitchFamily="66" charset="0"/>
              </a:rPr>
              <a:t> ang </a:t>
            </a:r>
            <a:r>
              <a:rPr lang="en-US" sz="4200" b="1" dirty="0" err="1">
                <a:latin typeface="Comic Sans MS" pitchFamily="66" charset="0"/>
              </a:rPr>
              <a:t>abilidad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pagpakigsuod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>
                <a:solidFill>
                  <a:srgbClr val="002060"/>
                </a:solidFill>
                <a:latin typeface="Comic Sans MS" pitchFamily="66" charset="0"/>
              </a:rPr>
              <a:t>(Intimacy) </a:t>
            </a:r>
            <a:r>
              <a:rPr lang="en-US" sz="4200" b="1" dirty="0" err="1">
                <a:latin typeface="Comic Sans MS" pitchFamily="66" charset="0"/>
              </a:rPr>
              <a:t>kon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positibo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kaayo</a:t>
            </a:r>
            <a:r>
              <a:rPr lang="en-US" sz="4200" b="1" dirty="0">
                <a:latin typeface="Comic Sans MS" pitchFamily="66" charset="0"/>
              </a:rPr>
              <a:t> ang </a:t>
            </a:r>
            <a:r>
              <a:rPr lang="en-US" sz="4200" b="1" dirty="0" err="1">
                <a:latin typeface="Comic Sans MS" pitchFamily="66" charset="0"/>
              </a:rPr>
              <a:t>ilang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pagtubo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dili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malisdan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pagpakig-sandurotay</a:t>
            </a:r>
            <a:r>
              <a:rPr lang="en-US" sz="4200" b="1" dirty="0">
                <a:latin typeface="Comic Sans MS" pitchFamily="66" charset="0"/>
              </a:rPr>
              <a:t> ug </a:t>
            </a:r>
            <a:r>
              <a:rPr lang="en-US" sz="4200" b="1" dirty="0" err="1">
                <a:latin typeface="Comic Sans MS" pitchFamily="66" charset="0"/>
              </a:rPr>
              <a:t>mohangtud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suod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kaayo</a:t>
            </a:r>
            <a:r>
              <a:rPr lang="en-US" sz="4200" b="1" dirty="0">
                <a:latin typeface="Comic Sans MS" pitchFamily="66" charset="0"/>
              </a:rPr>
              <a:t> ug </a:t>
            </a:r>
            <a:r>
              <a:rPr lang="en-US" sz="4200" b="1" dirty="0" err="1">
                <a:latin typeface="Comic Sans MS" pitchFamily="66" charset="0"/>
              </a:rPr>
              <a:t>lalom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paghinigalaay</a:t>
            </a:r>
            <a:r>
              <a:rPr lang="en-US" sz="4200" b="1" dirty="0">
                <a:latin typeface="Comic Sans MS" pitchFamily="66" charset="0"/>
              </a:rPr>
              <a:t> ug </a:t>
            </a:r>
            <a:r>
              <a:rPr lang="en-US" sz="4200" b="1" dirty="0" err="1">
                <a:latin typeface="Comic Sans MS" pitchFamily="66" charset="0"/>
              </a:rPr>
              <a:t>mohangtud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kini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panaghigugmaay</a:t>
            </a:r>
            <a:r>
              <a:rPr lang="en-US" sz="42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5337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5336"/>
            <a:ext cx="8458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atin typeface="Comic Sans MS" pitchFamily="66" charset="0"/>
              </a:rPr>
              <a:t>Ug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andam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na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sila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mahimong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asawa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ug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bana</a:t>
            </a:r>
            <a:r>
              <a:rPr lang="en-US" sz="5000" b="1" dirty="0">
                <a:latin typeface="Comic Sans MS" pitchFamily="66" charset="0"/>
              </a:rPr>
              <a:t>... </a:t>
            </a:r>
            <a:r>
              <a:rPr lang="en-US" sz="5000" b="1" dirty="0" err="1">
                <a:latin typeface="Comic Sans MS" pitchFamily="66" charset="0"/>
              </a:rPr>
              <a:t>mao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pud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kini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ang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panahon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sa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pagpalawom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sa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pagtoo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sa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Ginoo</a:t>
            </a:r>
            <a:r>
              <a:rPr lang="en-US" sz="5000" b="1" dirty="0">
                <a:latin typeface="Comic Sans MS" pitchFamily="66" charset="0"/>
              </a:rPr>
              <a:t>. Mao </a:t>
            </a:r>
            <a:r>
              <a:rPr lang="en-US" sz="5000" b="1" dirty="0" err="1">
                <a:latin typeface="Comic Sans MS" pitchFamily="66" charset="0"/>
              </a:rPr>
              <a:t>nga</a:t>
            </a:r>
            <a:r>
              <a:rPr lang="en-US" sz="5000" b="1" dirty="0">
                <a:latin typeface="Comic Sans MS" pitchFamily="66" charset="0"/>
              </a:rPr>
              <a:t> ang </a:t>
            </a:r>
            <a:r>
              <a:rPr lang="en-US" sz="5000" b="1" dirty="0" err="1">
                <a:latin typeface="Comic Sans MS" pitchFamily="66" charset="0"/>
              </a:rPr>
              <a:t>uban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magpari</a:t>
            </a:r>
            <a:r>
              <a:rPr lang="en-US" sz="5000" b="1" dirty="0">
                <a:latin typeface="Comic Sans MS" pitchFamily="66" charset="0"/>
              </a:rPr>
              <a:t> ug mag-</a:t>
            </a:r>
            <a:r>
              <a:rPr lang="en-US" sz="5000" b="1" dirty="0" err="1">
                <a:latin typeface="Comic Sans MS" pitchFamily="66" charset="0"/>
              </a:rPr>
              <a:t>madre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niining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maong</a:t>
            </a:r>
            <a:r>
              <a:rPr lang="en-US" sz="5000" b="1" dirty="0">
                <a:latin typeface="Comic Sans MS" pitchFamily="66" charset="0"/>
              </a:rPr>
              <a:t> </a:t>
            </a:r>
          </a:p>
          <a:p>
            <a:pPr algn="ctr"/>
            <a:r>
              <a:rPr lang="en-US" sz="5000" b="1" dirty="0">
                <a:latin typeface="Comic Sans MS" pitchFamily="66" charset="0"/>
              </a:rPr>
              <a:t>ang-ang.</a:t>
            </a:r>
          </a:p>
        </p:txBody>
      </p:sp>
    </p:spTree>
    <p:extLst>
      <p:ext uri="{BB962C8B-B14F-4D97-AF65-F5344CB8AC3E}">
        <p14:creationId xmlns:p14="http://schemas.microsoft.com/office/powerpoint/2010/main" val="3213658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Comic Sans MS" pitchFamily="66" charset="0"/>
              </a:rPr>
              <a:t>Andam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motahan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ilang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kaugalingon</a:t>
            </a:r>
            <a:r>
              <a:rPr lang="en-US" sz="4800" b="1" dirty="0">
                <a:latin typeface="Comic Sans MS" pitchFamily="66" charset="0"/>
              </a:rPr>
              <a:t>. </a:t>
            </a:r>
            <a:r>
              <a:rPr lang="en-US" sz="4800" b="1" dirty="0" err="1">
                <a:latin typeface="Comic Sans MS" pitchFamily="66" charset="0"/>
              </a:rPr>
              <a:t>Niining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maong</a:t>
            </a:r>
            <a:r>
              <a:rPr lang="en-US" sz="4800" b="1" dirty="0">
                <a:latin typeface="Comic Sans MS" pitchFamily="66" charset="0"/>
              </a:rPr>
              <a:t> ang-ang </a:t>
            </a:r>
            <a:r>
              <a:rPr lang="en-US" sz="4800" b="1" dirty="0" err="1">
                <a:latin typeface="Comic Sans MS" pitchFamily="66" charset="0"/>
              </a:rPr>
              <a:t>andam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responsibilidad</a:t>
            </a:r>
            <a:r>
              <a:rPr lang="en-US" sz="4800" b="1" dirty="0">
                <a:latin typeface="Comic Sans MS" pitchFamily="66" charset="0"/>
              </a:rPr>
              <a:t> ug </a:t>
            </a:r>
            <a:r>
              <a:rPr lang="en-US" sz="4800" b="1" dirty="0" err="1">
                <a:latin typeface="Comic Sans MS" pitchFamily="66" charset="0"/>
              </a:rPr>
              <a:t>pagpakigrelasyon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suod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kaayo</a:t>
            </a:r>
            <a:r>
              <a:rPr lang="en-US" sz="4800" b="1" dirty="0">
                <a:latin typeface="Comic Sans MS" pitchFamily="66" charset="0"/>
              </a:rPr>
              <a:t> (Intimacy), </a:t>
            </a:r>
            <a:r>
              <a:rPr lang="en-US" sz="4800" b="1" dirty="0" err="1">
                <a:latin typeface="Comic Sans MS" pitchFamily="66" charset="0"/>
              </a:rPr>
              <a:t>mao</a:t>
            </a:r>
            <a:r>
              <a:rPr lang="en-US" sz="4800" b="1" dirty="0">
                <a:latin typeface="Comic Sans MS" pitchFamily="66" charset="0"/>
              </a:rPr>
              <a:t> ready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mopili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kinabuhi</a:t>
            </a:r>
            <a:r>
              <a:rPr lang="en-US" sz="4800" b="1" dirty="0">
                <a:latin typeface="Comic Sans MS" pitchFamily="66" charset="0"/>
              </a:rPr>
              <a:t> o </a:t>
            </a:r>
            <a:r>
              <a:rPr lang="en-US" sz="4800" b="1" dirty="0" err="1">
                <a:latin typeface="Comic Sans MS" pitchFamily="66" charset="0"/>
              </a:rPr>
              <a:t>bokasyon</a:t>
            </a:r>
            <a:r>
              <a:rPr lang="en-US" sz="48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650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Comic Sans MS" pitchFamily="66" charset="0"/>
              </a:rPr>
              <a:t>Apan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kon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mitubo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negatibo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kasinatian</a:t>
            </a:r>
            <a:r>
              <a:rPr lang="en-US" sz="4800" b="1" dirty="0">
                <a:latin typeface="Comic Sans MS" pitchFamily="66" charset="0"/>
              </a:rPr>
              <a:t>, </a:t>
            </a:r>
            <a:r>
              <a:rPr lang="en-US" sz="4800" b="1" dirty="0" err="1">
                <a:latin typeface="Comic Sans MS" pitchFamily="66" charset="0"/>
              </a:rPr>
              <a:t>dili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mahibalo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makigsandurot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uban</a:t>
            </a:r>
            <a:r>
              <a:rPr lang="en-US" sz="4800" b="1" dirty="0">
                <a:latin typeface="Comic Sans MS" pitchFamily="66" charset="0"/>
              </a:rPr>
              <a:t>. Kon </a:t>
            </a:r>
            <a:r>
              <a:rPr lang="en-US" sz="4800" b="1" dirty="0" err="1">
                <a:latin typeface="Comic Sans MS" pitchFamily="66" charset="0"/>
              </a:rPr>
              <a:t>makauyab</a:t>
            </a:r>
            <a:r>
              <a:rPr lang="en-US" sz="4800" b="1" dirty="0">
                <a:latin typeface="Comic Sans MS" pitchFamily="66" charset="0"/>
              </a:rPr>
              <a:t> man, </a:t>
            </a:r>
            <a:r>
              <a:rPr lang="en-US" sz="4800" b="1" dirty="0" err="1">
                <a:latin typeface="Comic Sans MS" pitchFamily="66" charset="0"/>
              </a:rPr>
              <a:t>sige</a:t>
            </a:r>
            <a:r>
              <a:rPr lang="en-US" sz="4800" b="1" dirty="0">
                <a:latin typeface="Comic Sans MS" pitchFamily="66" charset="0"/>
              </a:rPr>
              <a:t> lang ug </a:t>
            </a:r>
            <a:r>
              <a:rPr lang="en-US" sz="4800" b="1" dirty="0" err="1">
                <a:latin typeface="Comic Sans MS" pitchFamily="66" charset="0"/>
              </a:rPr>
              <a:t>duda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ilang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uyab</a:t>
            </a:r>
            <a:r>
              <a:rPr lang="en-US" sz="4800" b="1" dirty="0">
                <a:latin typeface="Comic Sans MS" pitchFamily="66" charset="0"/>
              </a:rPr>
              <a:t> ug </a:t>
            </a:r>
            <a:r>
              <a:rPr lang="en-US" sz="4800" b="1" dirty="0" err="1">
                <a:latin typeface="Comic Sans MS" pitchFamily="66" charset="0"/>
              </a:rPr>
              <a:t>unya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awayon</a:t>
            </a:r>
            <a:r>
              <a:rPr lang="en-US" sz="4800" b="1" dirty="0">
                <a:latin typeface="Comic Sans MS" pitchFamily="66" charset="0"/>
              </a:rPr>
              <a:t> ug </a:t>
            </a:r>
            <a:r>
              <a:rPr lang="en-US" sz="4800" b="1" dirty="0" err="1">
                <a:latin typeface="Comic Sans MS" pitchFamily="66" charset="0"/>
              </a:rPr>
              <a:t>bulagan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walay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igong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hinungdan</a:t>
            </a:r>
            <a:r>
              <a:rPr lang="en-US" sz="48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285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9149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latin typeface="Comic Sans MS" pitchFamily="66" charset="0"/>
              </a:rPr>
              <a:t>Mahadlok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motahan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kaugalingon</a:t>
            </a:r>
            <a:r>
              <a:rPr lang="en-US" sz="5400" b="1" dirty="0">
                <a:latin typeface="Comic Sans MS" pitchFamily="66" charset="0"/>
              </a:rPr>
              <a:t>. </a:t>
            </a:r>
            <a:r>
              <a:rPr lang="en-US" sz="5400" b="1" dirty="0" err="1">
                <a:latin typeface="Comic Sans MS" pitchFamily="66" charset="0"/>
              </a:rPr>
              <a:t>Unya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sila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kadtong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mga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sinahon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kaayo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ug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kon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manarbaho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pud</a:t>
            </a:r>
            <a:r>
              <a:rPr lang="en-US" sz="5400" b="1" dirty="0">
                <a:latin typeface="Comic Sans MS" pitchFamily="66" charset="0"/>
              </a:rPr>
              <a:t>, </a:t>
            </a:r>
            <a:r>
              <a:rPr lang="en-US" sz="5400" b="1" dirty="0" err="1">
                <a:latin typeface="Comic Sans MS" pitchFamily="66" charset="0"/>
              </a:rPr>
              <a:t>sila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pud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kadtong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mga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sipsip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kaayo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ug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modaut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ilang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kauban</a:t>
            </a:r>
            <a:r>
              <a:rPr lang="en-US" sz="54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9326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latin typeface="Comic Sans MS" pitchFamily="66" charset="0"/>
              </a:rPr>
              <a:t>Diha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Pagtoo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Ginoo</a:t>
            </a:r>
            <a:r>
              <a:rPr lang="en-US" sz="5400" b="1" dirty="0">
                <a:latin typeface="Comic Sans MS" pitchFamily="66" charset="0"/>
              </a:rPr>
              <a:t>, </a:t>
            </a:r>
            <a:r>
              <a:rPr lang="en-US" sz="5400" b="1" dirty="0" err="1">
                <a:latin typeface="Comic Sans MS" pitchFamily="66" charset="0"/>
              </a:rPr>
              <a:t>dili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pud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kaayo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matinud</a:t>
            </a:r>
            <a:r>
              <a:rPr lang="en-US" sz="5400" b="1" dirty="0">
                <a:latin typeface="Comic Sans MS" pitchFamily="66" charset="0"/>
              </a:rPr>
              <a:t>-anon </a:t>
            </a:r>
            <a:r>
              <a:rPr lang="en-US" sz="5400" b="1" dirty="0" err="1">
                <a:latin typeface="Comic Sans MS" pitchFamily="66" charset="0"/>
              </a:rPr>
              <a:t>ug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mabikil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mga</a:t>
            </a:r>
            <a:r>
              <a:rPr lang="en-US" sz="5400" b="1" dirty="0">
                <a:latin typeface="Comic Sans MS" pitchFamily="66" charset="0"/>
              </a:rPr>
              <a:t> leaders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Simbahan</a:t>
            </a:r>
            <a:r>
              <a:rPr lang="en-US" sz="5400" b="1" dirty="0">
                <a:latin typeface="Comic Sans MS" pitchFamily="66" charset="0"/>
              </a:rPr>
              <a:t> o </a:t>
            </a:r>
            <a:r>
              <a:rPr lang="en-US" sz="5400" b="1" dirty="0" err="1">
                <a:latin typeface="Comic Sans MS" pitchFamily="66" charset="0"/>
              </a:rPr>
              <a:t>sa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mga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pari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mismo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mobalhin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lang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dayon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ug</a:t>
            </a:r>
            <a:r>
              <a:rPr lang="en-US" sz="5400" b="1" dirty="0">
                <a:latin typeface="Comic Sans MS" pitchFamily="66" charset="0"/>
              </a:rPr>
              <a:t> </a:t>
            </a:r>
            <a:r>
              <a:rPr lang="en-US" sz="5400" b="1" dirty="0" err="1">
                <a:latin typeface="Comic Sans MS" pitchFamily="66" charset="0"/>
              </a:rPr>
              <a:t>simbahan</a:t>
            </a:r>
            <a:r>
              <a:rPr lang="en-US" sz="54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177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16089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Comic Sans MS" pitchFamily="66" charset="0"/>
              </a:rPr>
              <a:t>Mao </a:t>
            </a:r>
            <a:r>
              <a:rPr lang="en-US" sz="6000" b="1" dirty="0" err="1">
                <a:latin typeface="Comic Sans MS" pitchFamily="66" charset="0"/>
              </a:rPr>
              <a:t>kini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sila</a:t>
            </a:r>
            <a:r>
              <a:rPr lang="en-US" sz="6000" b="1" dirty="0">
                <a:latin typeface="Comic Sans MS" pitchFamily="66" charset="0"/>
              </a:rPr>
              <a:t> ang </a:t>
            </a:r>
            <a:r>
              <a:rPr lang="en-US" sz="6000" b="1" dirty="0" err="1">
                <a:latin typeface="Comic Sans MS" pitchFamily="66" charset="0"/>
              </a:rPr>
              <a:t>mga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looran</a:t>
            </a:r>
            <a:r>
              <a:rPr lang="en-US" sz="6000" b="1" dirty="0">
                <a:latin typeface="Comic Sans MS" pitchFamily="66" charset="0"/>
              </a:rPr>
              <a:t>, </a:t>
            </a:r>
            <a:r>
              <a:rPr lang="en-US" sz="6000" b="1" dirty="0" err="1">
                <a:latin typeface="Comic Sans MS" pitchFamily="66" charset="0"/>
              </a:rPr>
              <a:t>dali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ra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kaayo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mo</a:t>
            </a:r>
            <a:r>
              <a:rPr lang="en-US" sz="6000" b="1" dirty="0">
                <a:latin typeface="Comic Sans MS" pitchFamily="66" charset="0"/>
              </a:rPr>
              <a:t>-surrender. </a:t>
            </a:r>
            <a:r>
              <a:rPr lang="en-US" sz="6000" b="1" dirty="0" err="1">
                <a:latin typeface="Comic Sans MS" pitchFamily="66" charset="0"/>
              </a:rPr>
              <a:t>Dili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ni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sila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sayon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ikauban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kay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sayop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lang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ang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ilang</a:t>
            </a:r>
            <a:r>
              <a:rPr lang="en-US" sz="6000" b="1" dirty="0">
                <a:latin typeface="Comic Sans MS" pitchFamily="66" charset="0"/>
              </a:rPr>
              <a:t> </a:t>
            </a:r>
            <a:r>
              <a:rPr lang="en-US" sz="6000" b="1" dirty="0" err="1">
                <a:latin typeface="Comic Sans MS" pitchFamily="66" charset="0"/>
              </a:rPr>
              <a:t>bantayan</a:t>
            </a:r>
            <a:r>
              <a:rPr lang="en-US" sz="60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9785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66891"/>
            <a:ext cx="838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>
                <a:latin typeface="Comic Sans MS" pitchFamily="66" charset="0"/>
              </a:rPr>
              <a:t>Kon </a:t>
            </a:r>
            <a:r>
              <a:rPr lang="en-US" sz="4300" b="1" dirty="0" err="1">
                <a:latin typeface="Comic Sans MS" pitchFamily="66" charset="0"/>
              </a:rPr>
              <a:t>pananglit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maminyo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mahimong</a:t>
            </a:r>
            <a:r>
              <a:rPr lang="en-US" sz="4300" b="1" dirty="0">
                <a:latin typeface="Comic Sans MS" pitchFamily="66" charset="0"/>
              </a:rPr>
              <a:t> problematic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bana</a:t>
            </a:r>
            <a:r>
              <a:rPr lang="en-US" sz="4300" b="1" dirty="0">
                <a:latin typeface="Comic Sans MS" pitchFamily="66" charset="0"/>
              </a:rPr>
              <a:t> o </a:t>
            </a:r>
            <a:r>
              <a:rPr lang="en-US" sz="4300" b="1" dirty="0" err="1">
                <a:latin typeface="Comic Sans MS" pitchFamily="66" charset="0"/>
              </a:rPr>
              <a:t>asawa</a:t>
            </a:r>
            <a:r>
              <a:rPr lang="en-US" sz="4300" b="1" dirty="0">
                <a:latin typeface="Comic Sans MS" pitchFamily="66" charset="0"/>
              </a:rPr>
              <a:t>, </a:t>
            </a:r>
            <a:r>
              <a:rPr lang="en-US" sz="4300" b="1" dirty="0" err="1">
                <a:latin typeface="Comic Sans MS" pitchFamily="66" charset="0"/>
              </a:rPr>
              <a:t>unya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pud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ni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masunod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ilang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anak</a:t>
            </a:r>
            <a:r>
              <a:rPr lang="en-US" sz="4300" b="1" dirty="0">
                <a:latin typeface="Comic Sans MS" pitchFamily="66" charset="0"/>
              </a:rPr>
              <a:t> ug </a:t>
            </a:r>
            <a:r>
              <a:rPr lang="en-US" sz="4300" b="1" dirty="0" err="1">
                <a:latin typeface="Comic Sans MS" pitchFamily="66" charset="0"/>
              </a:rPr>
              <a:t>mahimong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magkadena</a:t>
            </a:r>
            <a:r>
              <a:rPr lang="en-US" sz="4300" b="1" dirty="0">
                <a:latin typeface="Comic Sans MS" pitchFamily="66" charset="0"/>
              </a:rPr>
              <a:t> ang </a:t>
            </a:r>
            <a:r>
              <a:rPr lang="en-US" sz="4300" b="1" dirty="0" err="1">
                <a:latin typeface="Comic Sans MS" pitchFamily="66" charset="0"/>
              </a:rPr>
              <a:t>problema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kon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wala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gyud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mahatagi</a:t>
            </a:r>
            <a:r>
              <a:rPr lang="en-US" sz="4300" b="1" dirty="0">
                <a:latin typeface="Comic Sans MS" pitchFamily="66" charset="0"/>
              </a:rPr>
              <a:t> ug </a:t>
            </a:r>
            <a:r>
              <a:rPr lang="en-US" sz="4300" b="1" dirty="0" err="1">
                <a:latin typeface="Comic Sans MS" pitchFamily="66" charset="0"/>
              </a:rPr>
              <a:t>tabang</a:t>
            </a:r>
            <a:r>
              <a:rPr lang="en-US" sz="4300" b="1" dirty="0">
                <a:latin typeface="Comic Sans MS" pitchFamily="66" charset="0"/>
              </a:rPr>
              <a:t> o intervention para </a:t>
            </a:r>
            <a:r>
              <a:rPr lang="en-US" sz="4300" b="1" dirty="0" err="1">
                <a:latin typeface="Comic Sans MS" pitchFamily="66" charset="0"/>
              </a:rPr>
              <a:t>adunay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kaayohan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mahitabo</a:t>
            </a:r>
            <a:r>
              <a:rPr lang="en-US" sz="43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51138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51557"/>
            <a:ext cx="8610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Comic Sans MS" pitchFamily="66" charset="0"/>
              </a:rPr>
              <a:t>Unsay </a:t>
            </a:r>
            <a:r>
              <a:rPr lang="en-US" sz="4800" b="1" dirty="0" err="1">
                <a:latin typeface="Comic Sans MS" pitchFamily="66" charset="0"/>
              </a:rPr>
              <a:t>timailhan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gikan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gayud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kini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i="1" dirty="0">
                <a:solidFill>
                  <a:srgbClr val="0070C0"/>
                </a:solidFill>
                <a:latin typeface="Comic Sans MS" pitchFamily="66" charset="0"/>
              </a:rPr>
              <a:t>problematic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pamilya</a:t>
            </a:r>
            <a:r>
              <a:rPr lang="en-US" sz="4800" b="1" dirty="0">
                <a:latin typeface="Comic Sans MS" pitchFamily="66" charset="0"/>
              </a:rPr>
              <a:t>?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kadtong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tawo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dili</a:t>
            </a:r>
            <a:r>
              <a:rPr lang="en-US" sz="4800" b="1" dirty="0">
                <a:latin typeface="Comic Sans MS" pitchFamily="66" charset="0"/>
              </a:rPr>
              <a:t> gusto </a:t>
            </a:r>
            <a:r>
              <a:rPr lang="en-US" sz="4800" b="1" dirty="0" err="1">
                <a:latin typeface="Comic Sans MS" pitchFamily="66" charset="0"/>
              </a:rPr>
              <a:t>magminyo</a:t>
            </a:r>
            <a:r>
              <a:rPr lang="en-US" sz="4800" b="1" dirty="0">
                <a:latin typeface="Comic Sans MS" pitchFamily="66" charset="0"/>
              </a:rPr>
              <a:t>, gusto </a:t>
            </a:r>
            <a:r>
              <a:rPr lang="en-US" sz="4800" b="1" dirty="0" err="1">
                <a:latin typeface="Comic Sans MS" pitchFamily="66" charset="0"/>
              </a:rPr>
              <a:t>lang</a:t>
            </a:r>
            <a:r>
              <a:rPr lang="en-US" sz="4800" b="1" dirty="0">
                <a:latin typeface="Comic Sans MS" pitchFamily="66" charset="0"/>
              </a:rPr>
              <a:t> mag-</a:t>
            </a:r>
            <a:r>
              <a:rPr lang="en-US" sz="4800" b="1" dirty="0" err="1">
                <a:latin typeface="Comic Sans MS" pitchFamily="66" charset="0"/>
              </a:rPr>
              <a:t>inusara</a:t>
            </a:r>
            <a:r>
              <a:rPr lang="en-US" sz="4800" b="1" dirty="0">
                <a:latin typeface="Comic Sans MS" pitchFamily="66" charset="0"/>
              </a:rPr>
              <a:t>. </a:t>
            </a:r>
            <a:r>
              <a:rPr lang="en-US" sz="4800" b="1" dirty="0" err="1">
                <a:latin typeface="Comic Sans MS" pitchFamily="66" charset="0"/>
              </a:rPr>
              <a:t>Unya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kon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naay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dinagko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pagsulay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dali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kini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maghikog</a:t>
            </a:r>
            <a:r>
              <a:rPr lang="en-US" sz="48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28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111508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>
                <a:latin typeface="Comic Sans MS" pitchFamily="66" charset="0"/>
              </a:rPr>
              <a:t>Mao </a:t>
            </a:r>
            <a:r>
              <a:rPr lang="en-US" sz="4400" b="1" dirty="0" err="1">
                <a:latin typeface="Comic Sans MS" pitchFamily="66" charset="0"/>
              </a:rPr>
              <a:t>kini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ang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pangutana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nga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kinahanglan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ato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gayud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tubagon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pinaagi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sa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pagtuon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kabahin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sa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pagtubo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ug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paglambo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sa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tawo</a:t>
            </a:r>
            <a:r>
              <a:rPr lang="en-US" sz="4400" b="1" dirty="0">
                <a:latin typeface="Comic Sans MS" pitchFamily="66" charset="0"/>
              </a:rPr>
              <a:t>. </a:t>
            </a:r>
            <a:r>
              <a:rPr lang="en-US" sz="4400" b="1" dirty="0" err="1">
                <a:latin typeface="Comic Sans MS" pitchFamily="66" charset="0"/>
              </a:rPr>
              <a:t>Adunay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>
                <a:solidFill>
                  <a:srgbClr val="0070C0"/>
                </a:solidFill>
                <a:latin typeface="Comic Sans MS" pitchFamily="66" charset="0"/>
              </a:rPr>
              <a:t>8 </a:t>
            </a:r>
            <a:r>
              <a:rPr lang="en-US" sz="4400" b="1" dirty="0" err="1">
                <a:solidFill>
                  <a:srgbClr val="0070C0"/>
                </a:solidFill>
                <a:latin typeface="Comic Sans MS" pitchFamily="66" charset="0"/>
              </a:rPr>
              <a:t>ka</a:t>
            </a:r>
            <a:r>
              <a:rPr lang="en-US" sz="4400" b="1" dirty="0">
                <a:solidFill>
                  <a:srgbClr val="0070C0"/>
                </a:solidFill>
                <a:latin typeface="Comic Sans MS" pitchFamily="66" charset="0"/>
              </a:rPr>
              <a:t> </a:t>
            </a:r>
            <a:r>
              <a:rPr lang="en-US" sz="4400" b="1" dirty="0" err="1">
                <a:solidFill>
                  <a:srgbClr val="0070C0"/>
                </a:solidFill>
                <a:latin typeface="Comic Sans MS" pitchFamily="66" charset="0"/>
              </a:rPr>
              <a:t>ang-ang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sa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pagtubo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sa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tawo</a:t>
            </a:r>
            <a:r>
              <a:rPr lang="en-US" sz="4400" b="1" dirty="0">
                <a:latin typeface="Comic Sans MS" pitchFamily="66" charset="0"/>
              </a:rPr>
              <a:t>, </a:t>
            </a:r>
            <a:r>
              <a:rPr lang="en-US" sz="4400" b="1" i="1" dirty="0">
                <a:solidFill>
                  <a:srgbClr val="993300"/>
                </a:solidFill>
                <a:latin typeface="Comic Sans MS" pitchFamily="66" charset="0"/>
              </a:rPr>
              <a:t>physically</a:t>
            </a:r>
            <a:r>
              <a:rPr lang="en-US" sz="4400" b="1" i="1" dirty="0">
                <a:latin typeface="Comic Sans MS" pitchFamily="66" charset="0"/>
              </a:rPr>
              <a:t> </a:t>
            </a:r>
            <a:r>
              <a:rPr lang="en-US" sz="4400" b="1" dirty="0" err="1">
                <a:latin typeface="Comic Sans MS" pitchFamily="66" charset="0"/>
              </a:rPr>
              <a:t>ug</a:t>
            </a:r>
            <a:r>
              <a:rPr lang="en-US" sz="4400" b="1" dirty="0">
                <a:latin typeface="Comic Sans MS" pitchFamily="66" charset="0"/>
              </a:rPr>
              <a:t> </a:t>
            </a:r>
            <a:r>
              <a:rPr lang="en-US" sz="4400" b="1" i="1" dirty="0">
                <a:solidFill>
                  <a:srgbClr val="993300"/>
                </a:solidFill>
                <a:latin typeface="Comic Sans MS" pitchFamily="66" charset="0"/>
              </a:rPr>
              <a:t>psychologically.</a:t>
            </a:r>
            <a:endParaRPr lang="en-US" sz="4400" b="1" dirty="0">
              <a:solidFill>
                <a:srgbClr val="9933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06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533400"/>
            <a:ext cx="89154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atin typeface="Comic Sans MS" pitchFamily="66" charset="0"/>
              </a:rPr>
              <a:t>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i="1" dirty="0">
                <a:latin typeface="Comic Sans MS" pitchFamily="66" charset="0"/>
              </a:rPr>
              <a:t>psychologist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mitawag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niini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i="1" dirty="0">
                <a:solidFill>
                  <a:srgbClr val="0070C0"/>
                </a:solidFill>
                <a:latin typeface="Comic Sans MS" pitchFamily="66" charset="0"/>
              </a:rPr>
              <a:t>midlife crisis</a:t>
            </a:r>
            <a:r>
              <a:rPr lang="en-US" sz="4200" b="1" dirty="0">
                <a:latin typeface="Comic Sans MS" pitchFamily="66" charset="0"/>
              </a:rPr>
              <a:t>. </a:t>
            </a:r>
            <a:r>
              <a:rPr lang="en-US" sz="4200" b="1" dirty="0" err="1">
                <a:latin typeface="Comic Sans MS" pitchFamily="66" charset="0"/>
              </a:rPr>
              <a:t>Kinahanglan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matabangan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kini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para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dili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molala</a:t>
            </a:r>
            <a:r>
              <a:rPr lang="en-US" sz="4200" b="1" dirty="0">
                <a:latin typeface="Comic Sans MS" pitchFamily="66" charset="0"/>
              </a:rPr>
              <a:t>. </a:t>
            </a:r>
            <a:r>
              <a:rPr lang="en-US" sz="4200" b="1" dirty="0" err="1">
                <a:latin typeface="Comic Sans MS" pitchFamily="66" charset="0"/>
              </a:rPr>
              <a:t>Sabton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mahalon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aron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hinayhinay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naay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i="1" dirty="0">
                <a:solidFill>
                  <a:srgbClr val="0070C0"/>
                </a:solidFill>
                <a:latin typeface="Comic Sans MS" pitchFamily="66" charset="0"/>
              </a:rPr>
              <a:t>healing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diha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kanila</a:t>
            </a:r>
            <a:r>
              <a:rPr lang="en-US" sz="4200" b="1" dirty="0">
                <a:latin typeface="Comic Sans MS" pitchFamily="66" charset="0"/>
              </a:rPr>
              <a:t>. </a:t>
            </a:r>
            <a:r>
              <a:rPr lang="en-US" sz="4200" b="1" dirty="0" err="1">
                <a:latin typeface="Comic Sans MS" pitchFamily="66" charset="0"/>
              </a:rPr>
              <a:t>Dinhi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ang-ang</a:t>
            </a:r>
            <a:r>
              <a:rPr lang="en-US" sz="4200" b="1" dirty="0">
                <a:latin typeface="Comic Sans MS" pitchFamily="66" charset="0"/>
              </a:rPr>
              <a:t>, </a:t>
            </a:r>
            <a:r>
              <a:rPr lang="en-US" sz="4200" b="1" dirty="0" err="1">
                <a:latin typeface="Comic Sans MS" pitchFamily="66" charset="0"/>
              </a:rPr>
              <a:t>kon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dili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gayud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mahatagan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og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tabang</a:t>
            </a:r>
            <a:r>
              <a:rPr lang="en-US" sz="4200" b="1" dirty="0">
                <a:latin typeface="Comic Sans MS" pitchFamily="66" charset="0"/>
              </a:rPr>
              <a:t>, </a:t>
            </a:r>
            <a:r>
              <a:rPr lang="en-US" sz="4200" b="1" dirty="0" err="1">
                <a:latin typeface="Comic Sans MS" pitchFamily="66" charset="0"/>
              </a:rPr>
              <a:t>mamahimo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problema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katilingban</a:t>
            </a:r>
            <a:r>
              <a:rPr lang="en-US" sz="42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7592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25246">
            <a:off x="1012609" y="1024121"/>
            <a:ext cx="6994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Ikapito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nga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Ang-ang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:</a:t>
            </a:r>
            <a:endParaRPr lang="en-US" sz="48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01828">
            <a:off x="1789616" y="1996208"/>
            <a:ext cx="6130165" cy="375212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6000" b="1" u="sng" dirty="0">
                <a:solidFill>
                  <a:prstClr val="black"/>
                </a:solidFill>
                <a:latin typeface="Pristina" pitchFamily="66" charset="0"/>
              </a:rPr>
              <a:t>An </a:t>
            </a:r>
            <a:r>
              <a:rPr lang="en-US" sz="6000" b="1" u="sng" dirty="0" err="1">
                <a:solidFill>
                  <a:prstClr val="black"/>
                </a:solidFill>
                <a:latin typeface="Pristina" pitchFamily="66" charset="0"/>
              </a:rPr>
              <a:t>Pagkahamtong</a:t>
            </a:r>
            <a:endParaRPr lang="en-US" sz="6000" b="1" u="sng" dirty="0">
              <a:solidFill>
                <a:prstClr val="black"/>
              </a:solidFill>
              <a:latin typeface="Pristina" pitchFamily="66" charset="0"/>
            </a:endParaRPr>
          </a:p>
          <a:p>
            <a:pPr algn="ctr"/>
            <a:r>
              <a:rPr lang="en-US" sz="4800" b="1" dirty="0">
                <a:solidFill>
                  <a:prstClr val="black"/>
                </a:solidFill>
                <a:latin typeface="Pristina" pitchFamily="66" charset="0"/>
              </a:rPr>
              <a:t>(Middle Adulthood)</a:t>
            </a:r>
            <a:r>
              <a:rPr lang="en-US" sz="4800" dirty="0">
                <a:solidFill>
                  <a:prstClr val="black"/>
                </a:solidFill>
                <a:latin typeface="Pristina" pitchFamily="66" charset="0"/>
              </a:rPr>
              <a:t> </a:t>
            </a: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Pristina" pitchFamily="66" charset="0"/>
              </a:rPr>
              <a:t>(</a:t>
            </a:r>
            <a:r>
              <a:rPr lang="en-US" sz="3600" dirty="0" err="1">
                <a:solidFill>
                  <a:prstClr val="black"/>
                </a:solidFill>
                <a:latin typeface="Pristina" pitchFamily="66" charset="0"/>
              </a:rPr>
              <a:t>Edad</a:t>
            </a:r>
            <a:r>
              <a:rPr lang="en-US" sz="3600" dirty="0">
                <a:solidFill>
                  <a:prstClr val="black"/>
                </a:solidFill>
                <a:latin typeface="Pristina" pitchFamily="66" charset="0"/>
              </a:rPr>
              <a:t> 36-60 years old)</a:t>
            </a:r>
          </a:p>
        </p:txBody>
      </p:sp>
    </p:spTree>
    <p:extLst>
      <p:ext uri="{BB962C8B-B14F-4D97-AF65-F5344CB8AC3E}">
        <p14:creationId xmlns:p14="http://schemas.microsoft.com/office/powerpoint/2010/main" val="1659744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93777"/>
            <a:ext cx="86106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000" b="1" dirty="0" err="1">
                <a:latin typeface="Comic Sans MS" pitchFamily="66" charset="0"/>
              </a:rPr>
              <a:t>Psikolohiyang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kalig</a:t>
            </a:r>
            <a:r>
              <a:rPr lang="en-US" sz="5000" b="1" dirty="0">
                <a:latin typeface="Comic Sans MS" pitchFamily="66" charset="0"/>
              </a:rPr>
              <a:t>-on </a:t>
            </a:r>
            <a:r>
              <a:rPr lang="en-US" sz="5000" b="1" dirty="0" err="1">
                <a:latin typeface="Comic Sans MS" pitchFamily="66" charset="0"/>
              </a:rPr>
              <a:t>mao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ang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i="1" dirty="0" err="1">
                <a:solidFill>
                  <a:srgbClr val="0070C0"/>
                </a:solidFill>
                <a:latin typeface="Comic Sans MS" pitchFamily="66" charset="0"/>
              </a:rPr>
              <a:t>pagkamabungahon</a:t>
            </a:r>
            <a:r>
              <a:rPr lang="en-US" sz="5000" b="1" dirty="0">
                <a:solidFill>
                  <a:srgbClr val="0070C0"/>
                </a:solidFill>
                <a:latin typeface="Comic Sans MS" pitchFamily="66" charset="0"/>
              </a:rPr>
              <a:t> (</a:t>
            </a:r>
            <a:r>
              <a:rPr lang="en-US" sz="5000" b="1" dirty="0" err="1">
                <a:solidFill>
                  <a:srgbClr val="0070C0"/>
                </a:solidFill>
                <a:latin typeface="Comic Sans MS" pitchFamily="66" charset="0"/>
              </a:rPr>
              <a:t>Generativity</a:t>
            </a:r>
            <a:r>
              <a:rPr lang="en-US" sz="5000" b="1" dirty="0">
                <a:solidFill>
                  <a:srgbClr val="0070C0"/>
                </a:solidFill>
                <a:latin typeface="Comic Sans MS" pitchFamily="66" charset="0"/>
              </a:rPr>
              <a:t>) </a:t>
            </a:r>
            <a:r>
              <a:rPr lang="en-US" sz="5000" b="1" dirty="0" err="1">
                <a:latin typeface="Comic Sans MS" pitchFamily="66" charset="0"/>
              </a:rPr>
              <a:t>batok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sa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pagka</a:t>
            </a:r>
            <a:r>
              <a:rPr lang="en-US" sz="5000" b="1" dirty="0">
                <a:latin typeface="Comic Sans MS" pitchFamily="66" charset="0"/>
              </a:rPr>
              <a:t>-</a:t>
            </a:r>
            <a:r>
              <a:rPr lang="en-US" sz="5000" b="1" i="1" dirty="0">
                <a:latin typeface="Comic Sans MS" pitchFamily="66" charset="0"/>
              </a:rPr>
              <a:t>stagnant</a:t>
            </a:r>
            <a:r>
              <a:rPr lang="en-US" sz="5000" b="1" dirty="0">
                <a:latin typeface="Comic Sans MS" pitchFamily="66" charset="0"/>
              </a:rPr>
              <a:t> o </a:t>
            </a:r>
            <a:r>
              <a:rPr lang="en-US" sz="5000" b="1" dirty="0" err="1">
                <a:latin typeface="Comic Sans MS" pitchFamily="66" charset="0"/>
              </a:rPr>
              <a:t>dili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gyud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nakatubo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i="1" dirty="0">
                <a:latin typeface="Comic Sans MS" pitchFamily="66" charset="0"/>
              </a:rPr>
              <a:t>psychologically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ug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mao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kini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ang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hinungdan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nga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dili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pud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sila</a:t>
            </a:r>
            <a:r>
              <a:rPr lang="en-US" sz="5000" b="1" dirty="0">
                <a:latin typeface="Comic Sans MS" pitchFamily="66" charset="0"/>
              </a:rPr>
              <a:t> </a:t>
            </a:r>
            <a:r>
              <a:rPr lang="en-US" sz="5000" b="1" dirty="0" err="1">
                <a:latin typeface="Comic Sans MS" pitchFamily="66" charset="0"/>
              </a:rPr>
              <a:t>malipayon</a:t>
            </a:r>
            <a:r>
              <a:rPr lang="en-US" sz="50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88628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458200" cy="670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300" b="1" dirty="0" err="1">
                <a:latin typeface="Comic Sans MS" pitchFamily="66" charset="0"/>
              </a:rPr>
              <a:t>Kini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ang-ang </a:t>
            </a:r>
            <a:r>
              <a:rPr lang="en-US" sz="4300" b="1" dirty="0" err="1">
                <a:latin typeface="Comic Sans MS" pitchFamily="66" charset="0"/>
              </a:rPr>
              <a:t>makita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</a:t>
            </a:r>
            <a:r>
              <a:rPr lang="en-US" sz="4300" b="1" dirty="0">
                <a:latin typeface="Comic Sans MS" pitchFamily="66" charset="0"/>
              </a:rPr>
              <a:t> ang </a:t>
            </a:r>
            <a:r>
              <a:rPr lang="en-US" sz="4300" b="1" dirty="0" err="1">
                <a:latin typeface="Comic Sans MS" pitchFamily="66" charset="0"/>
              </a:rPr>
              <a:t>ilang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bunga</a:t>
            </a:r>
            <a:r>
              <a:rPr lang="en-US" sz="4300" b="1" dirty="0">
                <a:latin typeface="Comic Sans MS" pitchFamily="66" charset="0"/>
              </a:rPr>
              <a:t>; </a:t>
            </a:r>
            <a:r>
              <a:rPr lang="en-US" sz="4300" b="1" dirty="0" err="1">
                <a:latin typeface="Comic Sans MS" pitchFamily="66" charset="0"/>
              </a:rPr>
              <a:t>mamahimo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silang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maayo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ginikanan</a:t>
            </a:r>
            <a:r>
              <a:rPr lang="en-US" sz="4300" b="1" dirty="0">
                <a:latin typeface="Comic Sans MS" pitchFamily="66" charset="0"/>
              </a:rPr>
              <a:t>, </a:t>
            </a:r>
            <a:r>
              <a:rPr lang="en-US" sz="4300" b="1" dirty="0" err="1">
                <a:latin typeface="Comic Sans MS" pitchFamily="66" charset="0"/>
              </a:rPr>
              <a:t>maayong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bana</a:t>
            </a:r>
            <a:r>
              <a:rPr lang="en-US" sz="4300" b="1" dirty="0">
                <a:latin typeface="Comic Sans MS" pitchFamily="66" charset="0"/>
              </a:rPr>
              <a:t>, </a:t>
            </a:r>
            <a:r>
              <a:rPr lang="en-US" sz="4300" b="1" dirty="0" err="1">
                <a:latin typeface="Comic Sans MS" pitchFamily="66" charset="0"/>
              </a:rPr>
              <a:t>maayong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asawa</a:t>
            </a:r>
            <a:r>
              <a:rPr lang="en-US" sz="4300" b="1" dirty="0">
                <a:latin typeface="Comic Sans MS" pitchFamily="66" charset="0"/>
              </a:rPr>
              <a:t>, ug </a:t>
            </a:r>
            <a:r>
              <a:rPr lang="en-US" sz="4300" b="1" dirty="0" err="1">
                <a:latin typeface="Comic Sans MS" pitchFamily="66" charset="0"/>
              </a:rPr>
              <a:t>inahan</a:t>
            </a:r>
            <a:r>
              <a:rPr lang="en-US" sz="4300" b="1" dirty="0">
                <a:latin typeface="Comic Sans MS" pitchFamily="66" charset="0"/>
              </a:rPr>
              <a:t> ug </a:t>
            </a:r>
            <a:r>
              <a:rPr lang="en-US" sz="4300" b="1" dirty="0" err="1">
                <a:latin typeface="Comic Sans MS" pitchFamily="66" charset="0"/>
              </a:rPr>
              <a:t>amahan</a:t>
            </a:r>
            <a:r>
              <a:rPr lang="en-US" sz="4300" b="1" dirty="0">
                <a:latin typeface="Comic Sans MS" pitchFamily="66" charset="0"/>
              </a:rPr>
              <a:t> ug </a:t>
            </a:r>
            <a:r>
              <a:rPr lang="en-US" sz="4300" b="1" dirty="0" err="1">
                <a:latin typeface="Comic Sans MS" pitchFamily="66" charset="0"/>
              </a:rPr>
              <a:t>maayong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anak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ilang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ginikanan</a:t>
            </a:r>
            <a:r>
              <a:rPr lang="en-US" sz="4300" b="1" dirty="0">
                <a:latin typeface="Comic Sans MS" pitchFamily="66" charset="0"/>
              </a:rPr>
              <a:t>. </a:t>
            </a:r>
            <a:r>
              <a:rPr lang="en-US" sz="4300" b="1" dirty="0" err="1">
                <a:latin typeface="Comic Sans MS" pitchFamily="66" charset="0"/>
              </a:rPr>
              <a:t>Kasagaran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i="1" dirty="0">
                <a:latin typeface="Comic Sans MS" pitchFamily="66" charset="0"/>
              </a:rPr>
              <a:t>professional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na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sila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ug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aduna</a:t>
            </a:r>
            <a:r>
              <a:rPr lang="en-US" sz="4300" b="1" dirty="0">
                <a:latin typeface="Comic Sans MS" pitchFamily="66" charset="0"/>
              </a:rPr>
              <a:t> nay </a:t>
            </a:r>
            <a:r>
              <a:rPr lang="en-US" sz="4300" b="1" dirty="0" err="1">
                <a:latin typeface="Comic Sans MS" pitchFamily="66" charset="0"/>
              </a:rPr>
              <a:t>mga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maayong</a:t>
            </a:r>
            <a:r>
              <a:rPr lang="en-US" sz="4300" b="1" dirty="0">
                <a:latin typeface="Comic Sans MS" pitchFamily="66" charset="0"/>
              </a:rPr>
              <a:t> </a:t>
            </a:r>
            <a:r>
              <a:rPr lang="en-US" sz="4300" b="1" dirty="0" err="1">
                <a:latin typeface="Comic Sans MS" pitchFamily="66" charset="0"/>
              </a:rPr>
              <a:t>trabaho</a:t>
            </a:r>
            <a:r>
              <a:rPr lang="en-US" sz="43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9540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8610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i="1" dirty="0">
                <a:latin typeface="Comic Sans MS" pitchFamily="66" charset="0"/>
              </a:rPr>
              <a:t>Note:</a:t>
            </a:r>
            <a:r>
              <a:rPr lang="en-US" sz="4200" b="1" dirty="0">
                <a:latin typeface="Comic Sans MS" pitchFamily="66" charset="0"/>
              </a:rPr>
              <a:t> Sa </a:t>
            </a:r>
            <a:r>
              <a:rPr lang="en-US" sz="4200" b="1" dirty="0" err="1">
                <a:latin typeface="Comic Sans MS" pitchFamily="66" charset="0"/>
              </a:rPr>
              <a:t>Simbahan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anaay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daghan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tawo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sakop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nato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atong</a:t>
            </a:r>
            <a:r>
              <a:rPr lang="en-US" sz="4200" b="1" dirty="0">
                <a:latin typeface="Comic Sans MS" pitchFamily="66" charset="0"/>
              </a:rPr>
              <a:t> BEC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wala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nagmalamboon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i="1" dirty="0">
                <a:latin typeface="Comic Sans MS" pitchFamily="66" charset="0"/>
              </a:rPr>
              <a:t>(stagnant)</a:t>
            </a:r>
            <a:r>
              <a:rPr lang="en-US" sz="4200" b="1" dirty="0">
                <a:latin typeface="Comic Sans MS" pitchFamily="66" charset="0"/>
              </a:rPr>
              <a:t>, </a:t>
            </a:r>
            <a:r>
              <a:rPr lang="en-US" sz="4200" b="1" dirty="0" err="1">
                <a:latin typeface="Comic Sans MS" pitchFamily="66" charset="0"/>
              </a:rPr>
              <a:t>busa</a:t>
            </a:r>
            <a:r>
              <a:rPr lang="en-US" sz="4200" b="1" dirty="0">
                <a:latin typeface="Comic Sans MS" pitchFamily="66" charset="0"/>
              </a:rPr>
              <a:t>, </a:t>
            </a:r>
            <a:r>
              <a:rPr lang="en-US" sz="4200" b="1" dirty="0" err="1">
                <a:latin typeface="Comic Sans MS" pitchFamily="66" charset="0"/>
              </a:rPr>
              <a:t>imbis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isalikway</a:t>
            </a:r>
            <a:r>
              <a:rPr lang="en-US" sz="4200" b="1" dirty="0">
                <a:latin typeface="Comic Sans MS" pitchFamily="66" charset="0"/>
              </a:rPr>
              <a:t>. </a:t>
            </a:r>
            <a:r>
              <a:rPr lang="en-US" sz="4200" b="1" dirty="0" err="1">
                <a:latin typeface="Comic Sans MS" pitchFamily="66" charset="0"/>
              </a:rPr>
              <a:t>atong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tabangan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aron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mapagahum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magmalipayon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pud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Kristiyanos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ingon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magmabungahon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usab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7884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99157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latin typeface="Comic Sans MS" pitchFamily="66" charset="0"/>
              </a:rPr>
              <a:t>Kini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ang-ang </a:t>
            </a:r>
            <a:r>
              <a:rPr lang="en-US" sz="4800" b="1" dirty="0" err="1">
                <a:latin typeface="Comic Sans MS" pitchFamily="66" charset="0"/>
              </a:rPr>
              <a:t>makita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nato</a:t>
            </a:r>
            <a:r>
              <a:rPr lang="en-US" sz="4800" b="1" dirty="0">
                <a:latin typeface="Comic Sans MS" pitchFamily="66" charset="0"/>
              </a:rPr>
              <a:t> ang </a:t>
            </a:r>
            <a:r>
              <a:rPr lang="en-US" sz="4800" b="1" dirty="0" err="1">
                <a:latin typeface="Comic Sans MS" pitchFamily="66" charset="0"/>
              </a:rPr>
              <a:t>mga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nagmalampuson</a:t>
            </a:r>
            <a:r>
              <a:rPr lang="en-US" sz="4800" b="1" dirty="0">
                <a:latin typeface="Comic Sans MS" pitchFamily="66" charset="0"/>
              </a:rPr>
              <a:t> ug </a:t>
            </a:r>
            <a:r>
              <a:rPr lang="en-US" sz="4800" b="1" dirty="0" err="1">
                <a:latin typeface="Comic Sans MS" pitchFamily="66" charset="0"/>
              </a:rPr>
              <a:t>mga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tabangonan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gayud</a:t>
            </a:r>
            <a:r>
              <a:rPr lang="en-US" sz="4800" b="1" dirty="0">
                <a:latin typeface="Comic Sans MS" pitchFamily="66" charset="0"/>
              </a:rPr>
              <a:t>. </a:t>
            </a:r>
            <a:r>
              <a:rPr lang="en-US" sz="4800" b="1" dirty="0" err="1">
                <a:latin typeface="Comic Sans MS" pitchFamily="66" charset="0"/>
              </a:rPr>
              <a:t>Busa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hatagan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nato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og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paglaum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pinaagi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atong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pagdawat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niining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i="1" dirty="0">
                <a:latin typeface="Comic Sans MS" pitchFamily="66" charset="0"/>
              </a:rPr>
              <a:t>stagnant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mga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tawo</a:t>
            </a:r>
            <a:r>
              <a:rPr lang="en-US" sz="48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77436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25246">
            <a:off x="1012609" y="1024121"/>
            <a:ext cx="6994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Ikawalong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 </a:t>
            </a:r>
            <a:r>
              <a:rPr lang="en-US" sz="4800" b="1" i="1" dirty="0" err="1">
                <a:solidFill>
                  <a:prstClr val="white"/>
                </a:solidFill>
                <a:latin typeface="Comic Sans MS" pitchFamily="66" charset="0"/>
              </a:rPr>
              <a:t>Ang-ang</a:t>
            </a:r>
            <a:r>
              <a:rPr lang="en-US" sz="4800" b="1" i="1" dirty="0">
                <a:solidFill>
                  <a:prstClr val="white"/>
                </a:solidFill>
                <a:latin typeface="Comic Sans MS" pitchFamily="66" charset="0"/>
              </a:rPr>
              <a:t>:</a:t>
            </a:r>
            <a:endParaRPr lang="en-US" sz="4800" dirty="0">
              <a:solidFill>
                <a:prstClr val="white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 rot="21301828">
            <a:off x="1789616" y="1996208"/>
            <a:ext cx="6130165" cy="3752121"/>
          </a:xfrm>
          <a:prstGeom prst="rect">
            <a:avLst/>
          </a:prstGeom>
        </p:spPr>
        <p:txBody>
          <a:bodyPr wrap="square">
            <a:prstTxWarp prst="textPlain">
              <a:avLst/>
            </a:prstTxWarp>
            <a:spAutoFit/>
          </a:bodyPr>
          <a:lstStyle/>
          <a:p>
            <a:pPr algn="ctr"/>
            <a:r>
              <a:rPr lang="en-US" sz="6000" b="1" u="sng" dirty="0" err="1">
                <a:solidFill>
                  <a:prstClr val="black"/>
                </a:solidFill>
                <a:latin typeface="Pristina" pitchFamily="66" charset="0"/>
              </a:rPr>
              <a:t>Ang</a:t>
            </a:r>
            <a:r>
              <a:rPr lang="en-US" sz="6000" b="1" u="sng" dirty="0">
                <a:solidFill>
                  <a:prstClr val="black"/>
                </a:solidFill>
                <a:latin typeface="Pristina" pitchFamily="66" charset="0"/>
              </a:rPr>
              <a:t> </a:t>
            </a:r>
            <a:r>
              <a:rPr lang="en-US" sz="6000" b="1" u="sng" dirty="0" err="1">
                <a:solidFill>
                  <a:prstClr val="black"/>
                </a:solidFill>
                <a:latin typeface="Pristina" pitchFamily="66" charset="0"/>
              </a:rPr>
              <a:t>Pagkatigulang</a:t>
            </a:r>
            <a:endParaRPr lang="en-US" sz="6000" b="1" u="sng" dirty="0">
              <a:solidFill>
                <a:prstClr val="black"/>
              </a:solidFill>
              <a:latin typeface="Pristina" pitchFamily="66" charset="0"/>
            </a:endParaRPr>
          </a:p>
          <a:p>
            <a:pPr algn="ctr"/>
            <a:r>
              <a:rPr lang="en-US" sz="4800" b="1" dirty="0">
                <a:solidFill>
                  <a:prstClr val="black"/>
                </a:solidFill>
                <a:latin typeface="Pristina" pitchFamily="66" charset="0"/>
              </a:rPr>
              <a:t>(Old Age)</a:t>
            </a:r>
            <a:r>
              <a:rPr lang="en-US" sz="4800" dirty="0">
                <a:solidFill>
                  <a:prstClr val="black"/>
                </a:solidFill>
                <a:latin typeface="Pristina" pitchFamily="66" charset="0"/>
              </a:rPr>
              <a:t> </a:t>
            </a:r>
          </a:p>
          <a:p>
            <a:pPr algn="ctr"/>
            <a:r>
              <a:rPr lang="en-US" sz="3600" dirty="0">
                <a:solidFill>
                  <a:prstClr val="black"/>
                </a:solidFill>
                <a:latin typeface="Pristina" pitchFamily="66" charset="0"/>
              </a:rPr>
              <a:t>(</a:t>
            </a:r>
            <a:r>
              <a:rPr lang="en-US" sz="3600" dirty="0" err="1">
                <a:solidFill>
                  <a:prstClr val="black"/>
                </a:solidFill>
                <a:latin typeface="Pristina" pitchFamily="66" charset="0"/>
              </a:rPr>
              <a:t>Edad</a:t>
            </a:r>
            <a:r>
              <a:rPr lang="en-US" sz="3600" dirty="0">
                <a:solidFill>
                  <a:prstClr val="black"/>
                </a:solidFill>
                <a:latin typeface="Pristina" pitchFamily="66" charset="0"/>
              </a:rPr>
              <a:t> 61 - Death)</a:t>
            </a:r>
          </a:p>
        </p:txBody>
      </p:sp>
    </p:spTree>
    <p:extLst>
      <p:ext uri="{BB962C8B-B14F-4D97-AF65-F5344CB8AC3E}">
        <p14:creationId xmlns:p14="http://schemas.microsoft.com/office/powerpoint/2010/main" val="8143117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99157"/>
            <a:ext cx="838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Comic Sans MS" pitchFamily="66" charset="0"/>
              </a:rPr>
              <a:t>Mao </a:t>
            </a:r>
            <a:r>
              <a:rPr lang="en-US" sz="4800" b="1" dirty="0" err="1">
                <a:latin typeface="Comic Sans MS" pitchFamily="66" charset="0"/>
              </a:rPr>
              <a:t>kini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katapusang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ang-ang</a:t>
            </a:r>
            <a:r>
              <a:rPr lang="en-US" sz="4800" b="1" dirty="0">
                <a:latin typeface="Comic Sans MS" pitchFamily="66" charset="0"/>
              </a:rPr>
              <a:t>, </a:t>
            </a:r>
            <a:r>
              <a:rPr lang="en-US" sz="4800" b="1" dirty="0" err="1">
                <a:latin typeface="Comic Sans MS" pitchFamily="66" charset="0"/>
              </a:rPr>
              <a:t>matud</a:t>
            </a:r>
            <a:r>
              <a:rPr lang="en-US" sz="4800" b="1" dirty="0">
                <a:latin typeface="Comic Sans MS" pitchFamily="66" charset="0"/>
              </a:rPr>
              <a:t> pa </a:t>
            </a:r>
            <a:r>
              <a:rPr lang="en-US" sz="4800" b="1" dirty="0" err="1">
                <a:latin typeface="Comic Sans MS" pitchFamily="66" charset="0"/>
              </a:rPr>
              <a:t>ni</a:t>
            </a:r>
            <a:r>
              <a:rPr lang="en-US" sz="4800" b="1" dirty="0">
                <a:latin typeface="Comic Sans MS" pitchFamily="66" charset="0"/>
              </a:rPr>
              <a:t> Eric Erikson.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gasa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sa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i="1" dirty="0">
                <a:solidFill>
                  <a:srgbClr val="0070C0"/>
                </a:solidFill>
                <a:latin typeface="Comic Sans MS" pitchFamily="66" charset="0"/>
              </a:rPr>
              <a:t>psychological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nga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kalig</a:t>
            </a:r>
            <a:r>
              <a:rPr lang="en-US" sz="4800" b="1" dirty="0">
                <a:latin typeface="Comic Sans MS" pitchFamily="66" charset="0"/>
              </a:rPr>
              <a:t>-on </a:t>
            </a:r>
            <a:r>
              <a:rPr lang="en-US" sz="4800" b="1" dirty="0" err="1">
                <a:latin typeface="Comic Sans MS" pitchFamily="66" charset="0"/>
              </a:rPr>
              <a:t>mao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Comic Sans MS" pitchFamily="66" charset="0"/>
              </a:rPr>
              <a:t>KAALAM </a:t>
            </a:r>
            <a:r>
              <a:rPr lang="en-US" sz="4800" b="1" dirty="0" err="1">
                <a:solidFill>
                  <a:srgbClr val="C00000"/>
                </a:solidFill>
                <a:latin typeface="Comic Sans MS" pitchFamily="66" charset="0"/>
              </a:rPr>
              <a:t>ug</a:t>
            </a:r>
            <a:r>
              <a:rPr lang="en-US" sz="4800" b="1" dirty="0">
                <a:solidFill>
                  <a:srgbClr val="C00000"/>
                </a:solidFill>
                <a:latin typeface="Comic Sans MS" pitchFamily="66" charset="0"/>
              </a:rPr>
              <a:t> INTEGRIDAD </a:t>
            </a:r>
            <a:r>
              <a:rPr lang="en-US" sz="4800" b="1" dirty="0" err="1">
                <a:latin typeface="Comic Sans MS" pitchFamily="66" charset="0"/>
              </a:rPr>
              <a:t>diin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nabalanse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nila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ang</a:t>
            </a:r>
            <a:r>
              <a:rPr lang="en-US" sz="4800" b="1" dirty="0">
                <a:latin typeface="Comic Sans MS" pitchFamily="66" charset="0"/>
              </a:rPr>
              <a:t> </a:t>
            </a:r>
            <a:r>
              <a:rPr lang="en-US" sz="4800" b="1" dirty="0" err="1">
                <a:latin typeface="Comic Sans MS" pitchFamily="66" charset="0"/>
              </a:rPr>
              <a:t>tanan</a:t>
            </a:r>
            <a:r>
              <a:rPr lang="en-US" sz="4800" b="1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126930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32194"/>
            <a:ext cx="8382000" cy="564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150" b="1" dirty="0" err="1">
                <a:latin typeface="Comic Sans MS" pitchFamily="66" charset="0"/>
              </a:rPr>
              <a:t>Kasagarang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mga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pulong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nila</a:t>
            </a:r>
            <a:r>
              <a:rPr lang="en-US" sz="5150" b="1" dirty="0">
                <a:latin typeface="Comic Sans MS" pitchFamily="66" charset="0"/>
              </a:rPr>
              <a:t> ang "salamat </a:t>
            </a:r>
            <a:r>
              <a:rPr lang="en-US" sz="5150" b="1" dirty="0" err="1">
                <a:latin typeface="Comic Sans MS" pitchFamily="66" charset="0"/>
              </a:rPr>
              <a:t>sa</a:t>
            </a:r>
            <a:r>
              <a:rPr lang="en-US" sz="5150" b="1" dirty="0">
                <a:latin typeface="Comic Sans MS" pitchFamily="66" charset="0"/>
              </a:rPr>
              <a:t> Dios </a:t>
            </a:r>
            <a:r>
              <a:rPr lang="en-US" sz="5150" b="1" dirty="0" err="1">
                <a:latin typeface="Comic Sans MS" pitchFamily="66" charset="0"/>
              </a:rPr>
              <a:t>sa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akong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kalampusan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isip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maayong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inahan</a:t>
            </a:r>
            <a:r>
              <a:rPr lang="en-US" sz="5150" b="1" dirty="0">
                <a:latin typeface="Comic Sans MS" pitchFamily="66" charset="0"/>
              </a:rPr>
              <a:t>, </a:t>
            </a:r>
            <a:r>
              <a:rPr lang="en-US" sz="5150" b="1" dirty="0" err="1">
                <a:latin typeface="Comic Sans MS" pitchFamily="66" charset="0"/>
              </a:rPr>
              <a:t>amahan</a:t>
            </a:r>
            <a:r>
              <a:rPr lang="en-US" sz="5150" b="1" dirty="0">
                <a:latin typeface="Comic Sans MS" pitchFamily="66" charset="0"/>
              </a:rPr>
              <a:t> ug </a:t>
            </a:r>
            <a:r>
              <a:rPr lang="en-US" sz="5150" b="1" dirty="0" err="1">
                <a:latin typeface="Comic Sans MS" pitchFamily="66" charset="0"/>
              </a:rPr>
              <a:t>maayong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silingan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ngadto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sa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uban</a:t>
            </a:r>
            <a:r>
              <a:rPr lang="en-US" sz="5150" b="1" dirty="0">
                <a:latin typeface="Comic Sans MS" pitchFamily="66" charset="0"/>
              </a:rPr>
              <a:t>;" o "</a:t>
            </a:r>
            <a:r>
              <a:rPr lang="en-US" sz="5150" b="1" dirty="0" err="1">
                <a:latin typeface="Comic Sans MS" pitchFamily="66" charset="0"/>
              </a:rPr>
              <a:t>pwede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na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ako</a:t>
            </a:r>
            <a:r>
              <a:rPr lang="en-US" sz="5150" b="1" dirty="0">
                <a:latin typeface="Comic Sans MS" pitchFamily="66" charset="0"/>
              </a:rPr>
              <a:t> </a:t>
            </a:r>
            <a:r>
              <a:rPr lang="en-US" sz="5150" b="1" dirty="0" err="1">
                <a:latin typeface="Comic Sans MS" pitchFamily="66" charset="0"/>
              </a:rPr>
              <a:t>mamatay</a:t>
            </a:r>
            <a:r>
              <a:rPr lang="en-US" sz="5150" b="1" dirty="0">
                <a:latin typeface="Comic Sans MS" pitchFamily="66" charset="0"/>
              </a:rPr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37165193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762000"/>
            <a:ext cx="8458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800" b="1" dirty="0" err="1">
                <a:latin typeface="Comic Sans MS" pitchFamily="66" charset="0"/>
              </a:rPr>
              <a:t>Unya</a:t>
            </a:r>
            <a:r>
              <a:rPr lang="en-US" sz="6800" b="1" dirty="0">
                <a:latin typeface="Comic Sans MS" pitchFamily="66" charset="0"/>
              </a:rPr>
              <a:t> </a:t>
            </a:r>
            <a:r>
              <a:rPr lang="en-US" sz="6800" b="1" dirty="0" err="1">
                <a:latin typeface="Comic Sans MS" pitchFamily="66" charset="0"/>
              </a:rPr>
              <a:t>malipayon</a:t>
            </a:r>
            <a:r>
              <a:rPr lang="en-US" sz="6800" b="1" dirty="0">
                <a:latin typeface="Comic Sans MS" pitchFamily="66" charset="0"/>
              </a:rPr>
              <a:t> </a:t>
            </a:r>
            <a:r>
              <a:rPr lang="en-US" sz="6800" b="1" dirty="0" err="1">
                <a:latin typeface="Comic Sans MS" pitchFamily="66" charset="0"/>
              </a:rPr>
              <a:t>sila</a:t>
            </a:r>
            <a:r>
              <a:rPr lang="en-US" sz="6800" b="1" dirty="0">
                <a:latin typeface="Comic Sans MS" pitchFamily="66" charset="0"/>
              </a:rPr>
              <a:t> </a:t>
            </a:r>
            <a:r>
              <a:rPr lang="en-US" sz="6800" b="1" dirty="0" err="1">
                <a:latin typeface="Comic Sans MS" pitchFamily="66" charset="0"/>
              </a:rPr>
              <a:t>nga</a:t>
            </a:r>
            <a:r>
              <a:rPr lang="en-US" sz="6800" b="1" dirty="0">
                <a:latin typeface="Comic Sans MS" pitchFamily="66" charset="0"/>
              </a:rPr>
              <a:t> </a:t>
            </a:r>
            <a:r>
              <a:rPr lang="en-US" sz="6800" b="1" dirty="0" err="1">
                <a:latin typeface="Comic Sans MS" pitchFamily="66" charset="0"/>
              </a:rPr>
              <a:t>mga</a:t>
            </a:r>
            <a:r>
              <a:rPr lang="en-US" sz="6800" b="1" dirty="0">
                <a:latin typeface="Comic Sans MS" pitchFamily="66" charset="0"/>
              </a:rPr>
              <a:t> </a:t>
            </a:r>
            <a:r>
              <a:rPr lang="en-US" sz="6800" b="1" dirty="0" err="1">
                <a:latin typeface="Comic Sans MS" pitchFamily="66" charset="0"/>
              </a:rPr>
              <a:t>tigulang</a:t>
            </a:r>
            <a:r>
              <a:rPr lang="en-US" sz="6800" b="1" dirty="0">
                <a:latin typeface="Comic Sans MS" pitchFamily="66" charset="0"/>
              </a:rPr>
              <a:t>. </a:t>
            </a:r>
            <a:r>
              <a:rPr lang="en-US" sz="6800" b="1" i="1" dirty="0">
                <a:solidFill>
                  <a:srgbClr val="0070C0"/>
                </a:solidFill>
                <a:latin typeface="Comic Sans MS" pitchFamily="66" charset="0"/>
              </a:rPr>
              <a:t>They grow old gracefully</a:t>
            </a:r>
            <a:r>
              <a:rPr lang="en-US" sz="6800" b="1" dirty="0">
                <a:latin typeface="Comic Sans MS" pitchFamily="66" charset="0"/>
              </a:rPr>
              <a:t>, </a:t>
            </a:r>
            <a:r>
              <a:rPr lang="en-US" sz="6800" b="1" dirty="0" err="1">
                <a:latin typeface="Comic Sans MS" pitchFamily="66" charset="0"/>
              </a:rPr>
              <a:t>kon</a:t>
            </a:r>
            <a:r>
              <a:rPr lang="en-US" sz="6800" b="1" dirty="0">
                <a:latin typeface="Comic Sans MS" pitchFamily="66" charset="0"/>
              </a:rPr>
              <a:t> </a:t>
            </a:r>
            <a:r>
              <a:rPr lang="en-US" sz="6800" b="1" dirty="0" err="1">
                <a:latin typeface="Comic Sans MS" pitchFamily="66" charset="0"/>
              </a:rPr>
              <a:t>sa</a:t>
            </a:r>
            <a:r>
              <a:rPr lang="en-US" sz="6800" b="1" dirty="0">
                <a:latin typeface="Comic Sans MS" pitchFamily="66" charset="0"/>
              </a:rPr>
              <a:t> </a:t>
            </a:r>
            <a:r>
              <a:rPr lang="en-US" sz="6800" b="1" dirty="0" err="1">
                <a:latin typeface="Comic Sans MS" pitchFamily="66" charset="0"/>
              </a:rPr>
              <a:t>inenglish</a:t>
            </a:r>
            <a:r>
              <a:rPr lang="en-US" sz="6800" b="1" dirty="0">
                <a:latin typeface="Comic Sans MS" pitchFamily="66" charset="0"/>
              </a:rPr>
              <a:t> pa.</a:t>
            </a:r>
          </a:p>
        </p:txBody>
      </p:sp>
    </p:spTree>
    <p:extLst>
      <p:ext uri="{BB962C8B-B14F-4D97-AF65-F5344CB8AC3E}">
        <p14:creationId xmlns:p14="http://schemas.microsoft.com/office/powerpoint/2010/main" val="383232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649069"/>
            <a:ext cx="6288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I- </a:t>
            </a:r>
            <a:r>
              <a:rPr lang="en-US" sz="3600" b="1" u="sng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Kalihukan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i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(Recall Session)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300" y="1476107"/>
            <a:ext cx="88392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300" b="1" dirty="0" err="1">
                <a:latin typeface="Comic Sans MS" pitchFamily="66" charset="0"/>
              </a:rPr>
              <a:t>Atong</a:t>
            </a:r>
            <a:r>
              <a:rPr lang="en-US" sz="3300" b="1" dirty="0">
                <a:latin typeface="Comic Sans MS" pitchFamily="66" charset="0"/>
              </a:rPr>
              <a:t> </a:t>
            </a:r>
            <a:r>
              <a:rPr lang="en-US" sz="3300" b="1" dirty="0" err="1">
                <a:latin typeface="Comic Sans MS" pitchFamily="66" charset="0"/>
              </a:rPr>
              <a:t>balik</a:t>
            </a:r>
            <a:r>
              <a:rPr lang="en-US" sz="3300" b="1" dirty="0">
                <a:latin typeface="Comic Sans MS" pitchFamily="66" charset="0"/>
              </a:rPr>
              <a:t>-tan-</a:t>
            </a:r>
            <a:r>
              <a:rPr lang="en-US" sz="3300" b="1" dirty="0" err="1">
                <a:latin typeface="Comic Sans MS" pitchFamily="66" charset="0"/>
              </a:rPr>
              <a:t>awon</a:t>
            </a:r>
            <a:r>
              <a:rPr lang="en-US" sz="3300" b="1" dirty="0">
                <a:latin typeface="Comic Sans MS" pitchFamily="66" charset="0"/>
              </a:rPr>
              <a:t> </a:t>
            </a:r>
            <a:r>
              <a:rPr lang="en-US" sz="3300" b="1" dirty="0" err="1">
                <a:latin typeface="Comic Sans MS" pitchFamily="66" charset="0"/>
              </a:rPr>
              <a:t>ang</a:t>
            </a:r>
            <a:r>
              <a:rPr lang="en-US" sz="3300" b="1" dirty="0">
                <a:latin typeface="Comic Sans MS" pitchFamily="66" charset="0"/>
              </a:rPr>
              <a:t> </a:t>
            </a:r>
            <a:r>
              <a:rPr lang="en-US" sz="3300" b="1" dirty="0" err="1">
                <a:latin typeface="Comic Sans MS" pitchFamily="66" charset="0"/>
              </a:rPr>
              <a:t>atong</a:t>
            </a:r>
            <a:r>
              <a:rPr lang="en-US" sz="3300" b="1" dirty="0">
                <a:latin typeface="Comic Sans MS" pitchFamily="66" charset="0"/>
              </a:rPr>
              <a:t> </a:t>
            </a:r>
            <a:r>
              <a:rPr lang="en-US" sz="3300" b="1" dirty="0" err="1">
                <a:latin typeface="Comic Sans MS" pitchFamily="66" charset="0"/>
              </a:rPr>
              <a:t>kaugalingon</a:t>
            </a:r>
            <a:r>
              <a:rPr lang="en-US" sz="3300" b="1" dirty="0">
                <a:latin typeface="Comic Sans MS" pitchFamily="66" charset="0"/>
              </a:rPr>
              <a:t> </a:t>
            </a:r>
            <a:r>
              <a:rPr lang="en-US" sz="3300" b="1" dirty="0" err="1">
                <a:latin typeface="Comic Sans MS" pitchFamily="66" charset="0"/>
              </a:rPr>
              <a:t>niadtong</a:t>
            </a:r>
            <a:r>
              <a:rPr lang="en-US" sz="3300" b="1" dirty="0">
                <a:latin typeface="Comic Sans MS" pitchFamily="66" charset="0"/>
              </a:rPr>
              <a:t> </a:t>
            </a:r>
            <a:r>
              <a:rPr lang="en-US" sz="3300" b="1" dirty="0" err="1">
                <a:latin typeface="Comic Sans MS" pitchFamily="66" charset="0"/>
              </a:rPr>
              <a:t>gamay</a:t>
            </a:r>
            <a:r>
              <a:rPr lang="en-US" sz="3300" b="1" dirty="0">
                <a:latin typeface="Comic Sans MS" pitchFamily="66" charset="0"/>
              </a:rPr>
              <a:t> o </a:t>
            </a:r>
            <a:r>
              <a:rPr lang="en-US" sz="3300" b="1" dirty="0" err="1">
                <a:latin typeface="Comic Sans MS" pitchFamily="66" charset="0"/>
              </a:rPr>
              <a:t>batan</a:t>
            </a:r>
            <a:r>
              <a:rPr lang="en-US" sz="3300" b="1" dirty="0">
                <a:latin typeface="Comic Sans MS" pitchFamily="66" charset="0"/>
              </a:rPr>
              <a:t>-on pa </a:t>
            </a:r>
            <a:r>
              <a:rPr lang="en-US" sz="3300" b="1" dirty="0" err="1">
                <a:latin typeface="Comic Sans MS" pitchFamily="66" charset="0"/>
              </a:rPr>
              <a:t>hangtud</a:t>
            </a:r>
            <a:r>
              <a:rPr lang="en-US" sz="3300" b="1" dirty="0">
                <a:latin typeface="Comic Sans MS" pitchFamily="66" charset="0"/>
              </a:rPr>
              <a:t> </a:t>
            </a:r>
            <a:r>
              <a:rPr lang="en-US" sz="3300" b="1" dirty="0" err="1">
                <a:latin typeface="Comic Sans MS" pitchFamily="66" charset="0"/>
              </a:rPr>
              <a:t>karon</a:t>
            </a:r>
            <a:r>
              <a:rPr lang="en-US" sz="3300" b="1" dirty="0">
                <a:latin typeface="Comic Sans MS" pitchFamily="66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3316069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Mga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i="1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pangutana</a:t>
            </a:r>
            <a:r>
              <a:rPr lang="en-US" sz="3600" b="1" i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36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4017764"/>
            <a:ext cx="83058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350" b="1" dirty="0">
                <a:latin typeface="Comic Sans MS" pitchFamily="66" charset="0"/>
              </a:rPr>
              <a:t>1. </a:t>
            </a:r>
            <a:r>
              <a:rPr lang="en-US" sz="3350" b="1" dirty="0" err="1">
                <a:latin typeface="Comic Sans MS" pitchFamily="66" charset="0"/>
              </a:rPr>
              <a:t>Unsa</a:t>
            </a:r>
            <a:r>
              <a:rPr lang="en-US" sz="3350" b="1" dirty="0">
                <a:latin typeface="Comic Sans MS" pitchFamily="66" charset="0"/>
              </a:rPr>
              <a:t> ang </a:t>
            </a:r>
            <a:r>
              <a:rPr lang="en-US" sz="3350" b="1" dirty="0" err="1">
                <a:latin typeface="Comic Sans MS" pitchFamily="66" charset="0"/>
              </a:rPr>
              <a:t>imong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pangidaron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nga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imo</a:t>
            </a:r>
            <a:r>
              <a:rPr lang="en-US" sz="3350" b="1" dirty="0">
                <a:latin typeface="Comic Sans MS" pitchFamily="66" charset="0"/>
              </a:rPr>
              <a:t> pang </a:t>
            </a:r>
            <a:r>
              <a:rPr lang="en-US" sz="3350" b="1" dirty="0" err="1">
                <a:latin typeface="Comic Sans MS" pitchFamily="66" charset="0"/>
              </a:rPr>
              <a:t>maabot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sa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imong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panumduman</a:t>
            </a:r>
            <a:r>
              <a:rPr lang="en-US" sz="3350" b="1" dirty="0">
                <a:latin typeface="Comic Sans MS" pitchFamily="66" charset="0"/>
              </a:rPr>
              <a:t>?</a:t>
            </a:r>
          </a:p>
          <a:p>
            <a:pPr algn="just"/>
            <a:r>
              <a:rPr lang="en-US" sz="3350" b="1" dirty="0">
                <a:latin typeface="Comic Sans MS" pitchFamily="66" charset="0"/>
              </a:rPr>
              <a:t>2. </a:t>
            </a:r>
            <a:r>
              <a:rPr lang="en-US" sz="3350" b="1" dirty="0" err="1">
                <a:latin typeface="Comic Sans MS" pitchFamily="66" charset="0"/>
              </a:rPr>
              <a:t>Kanus</a:t>
            </a:r>
            <a:r>
              <a:rPr lang="en-US" sz="3350" b="1" dirty="0">
                <a:latin typeface="Comic Sans MS" pitchFamily="66" charset="0"/>
              </a:rPr>
              <a:t>-a </a:t>
            </a:r>
            <a:r>
              <a:rPr lang="en-US" sz="3350" b="1" dirty="0" err="1">
                <a:latin typeface="Comic Sans MS" pitchFamily="66" charset="0"/>
              </a:rPr>
              <a:t>ka</a:t>
            </a:r>
            <a:r>
              <a:rPr lang="en-US" sz="3350" b="1" dirty="0">
                <a:latin typeface="Comic Sans MS" pitchFamily="66" charset="0"/>
              </a:rPr>
              <a:t> man </a:t>
            </a:r>
            <a:r>
              <a:rPr lang="en-US" sz="3350" b="1" dirty="0" err="1">
                <a:latin typeface="Comic Sans MS" pitchFamily="66" charset="0"/>
              </a:rPr>
              <a:t>diay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nagsugod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sa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imong</a:t>
            </a:r>
            <a:r>
              <a:rPr lang="en-US" sz="3350" b="1" dirty="0">
                <a:latin typeface="Comic Sans MS" pitchFamily="66" charset="0"/>
              </a:rPr>
              <a:t> </a:t>
            </a:r>
            <a:r>
              <a:rPr lang="en-US" sz="3350" b="1" dirty="0" err="1">
                <a:latin typeface="Comic Sans MS" pitchFamily="66" charset="0"/>
              </a:rPr>
              <a:t>pagka-ikaw</a:t>
            </a:r>
            <a:r>
              <a:rPr lang="en-US" sz="3350" b="1" dirty="0">
                <a:latin typeface="Comic Sans MS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873077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8458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900" b="1" dirty="0" err="1">
                <a:latin typeface="Comic Sans MS" pitchFamily="66" charset="0"/>
              </a:rPr>
              <a:t>Mamatay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sila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nga</a:t>
            </a:r>
            <a:r>
              <a:rPr lang="en-US" sz="3900" b="1" dirty="0">
                <a:latin typeface="Comic Sans MS" pitchFamily="66" charset="0"/>
              </a:rPr>
              <a:t> mag-</a:t>
            </a:r>
            <a:r>
              <a:rPr lang="en-US" sz="3900" b="1" i="1" dirty="0">
                <a:solidFill>
                  <a:srgbClr val="0070C0"/>
                </a:solidFill>
                <a:latin typeface="Comic Sans MS" pitchFamily="66" charset="0"/>
              </a:rPr>
              <a:t>smile</a:t>
            </a:r>
            <a:r>
              <a:rPr lang="en-US" sz="3900" b="1" dirty="0">
                <a:latin typeface="Comic Sans MS" pitchFamily="66" charset="0"/>
              </a:rPr>
              <a:t> kay </a:t>
            </a:r>
            <a:r>
              <a:rPr lang="en-US" sz="3900" b="1" dirty="0" err="1">
                <a:latin typeface="Comic Sans MS" pitchFamily="66" charset="0"/>
              </a:rPr>
              <a:t>nakontento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ilang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kinabuhi</a:t>
            </a:r>
            <a:r>
              <a:rPr lang="en-US" sz="3900" b="1" dirty="0">
                <a:latin typeface="Comic Sans MS" pitchFamily="66" charset="0"/>
              </a:rPr>
              <a:t> ug </a:t>
            </a:r>
            <a:r>
              <a:rPr lang="en-US" sz="3900" b="1" dirty="0" err="1">
                <a:latin typeface="Comic Sans MS" pitchFamily="66" charset="0"/>
              </a:rPr>
              <a:t>nakita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nila</a:t>
            </a:r>
            <a:r>
              <a:rPr lang="en-US" sz="3900" b="1" dirty="0">
                <a:latin typeface="Comic Sans MS" pitchFamily="66" charset="0"/>
              </a:rPr>
              <a:t> ang </a:t>
            </a:r>
            <a:r>
              <a:rPr lang="en-US" sz="3900" b="1" i="1" dirty="0">
                <a:solidFill>
                  <a:srgbClr val="0070C0"/>
                </a:solidFill>
                <a:latin typeface="Comic Sans MS" pitchFamily="66" charset="0"/>
              </a:rPr>
              <a:t>purpose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ilang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kinabuhi</a:t>
            </a:r>
            <a:r>
              <a:rPr lang="en-US" sz="3900" b="1" dirty="0">
                <a:latin typeface="Comic Sans MS" pitchFamily="66" charset="0"/>
              </a:rPr>
              <a:t> ug </a:t>
            </a:r>
            <a:r>
              <a:rPr lang="en-US" sz="3900" b="1" dirty="0" err="1">
                <a:latin typeface="Comic Sans MS" pitchFamily="66" charset="0"/>
              </a:rPr>
              <a:t>mapasalamaton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kaayo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sila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Diyos</a:t>
            </a:r>
            <a:r>
              <a:rPr lang="en-US" sz="3900" b="1" dirty="0">
                <a:latin typeface="Comic Sans MS" pitchFamily="66" charset="0"/>
              </a:rPr>
              <a:t> kay </a:t>
            </a:r>
            <a:r>
              <a:rPr lang="en-US" sz="3900" b="1" dirty="0" err="1">
                <a:latin typeface="Comic Sans MS" pitchFamily="66" charset="0"/>
              </a:rPr>
              <a:t>nakita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nila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nga</a:t>
            </a:r>
            <a:r>
              <a:rPr lang="en-US" sz="3900" b="1" dirty="0">
                <a:latin typeface="Comic Sans MS" pitchFamily="66" charset="0"/>
              </a:rPr>
              <a:t> ang </a:t>
            </a:r>
            <a:r>
              <a:rPr lang="en-US" sz="3900" b="1" dirty="0" err="1">
                <a:latin typeface="Comic Sans MS" pitchFamily="66" charset="0"/>
              </a:rPr>
              <a:t>tanan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gasa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gikan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Diyos</a:t>
            </a:r>
            <a:r>
              <a:rPr lang="en-US" sz="3900" b="1" dirty="0">
                <a:latin typeface="Comic Sans MS" pitchFamily="66" charset="0"/>
              </a:rPr>
              <a:t>- </a:t>
            </a:r>
            <a:r>
              <a:rPr lang="en-US" sz="3900" b="1" dirty="0" err="1">
                <a:latin typeface="Comic Sans MS" pitchFamily="66" charset="0"/>
              </a:rPr>
              <a:t>bisan</a:t>
            </a:r>
            <a:r>
              <a:rPr lang="en-US" sz="3900" b="1" dirty="0">
                <a:latin typeface="Comic Sans MS" pitchFamily="66" charset="0"/>
              </a:rPr>
              <a:t> ang </a:t>
            </a:r>
            <a:r>
              <a:rPr lang="en-US" sz="3900" b="1" dirty="0" err="1">
                <a:latin typeface="Comic Sans MS" pitchFamily="66" charset="0"/>
              </a:rPr>
              <a:t>ilang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kinabuhi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usa</a:t>
            </a:r>
            <a:r>
              <a:rPr lang="en-US" sz="3900" b="1" dirty="0">
                <a:latin typeface="Comic Sans MS" pitchFamily="66" charset="0"/>
              </a:rPr>
              <a:t> ka </a:t>
            </a:r>
            <a:r>
              <a:rPr lang="en-US" sz="3900" b="1" dirty="0" err="1">
                <a:latin typeface="Comic Sans MS" pitchFamily="66" charset="0"/>
              </a:rPr>
              <a:t>gasa</a:t>
            </a:r>
            <a:r>
              <a:rPr lang="en-US" sz="3900" b="1" dirty="0">
                <a:latin typeface="Comic Sans MS" pitchFamily="66" charset="0"/>
              </a:rPr>
              <a:t>, ug </a:t>
            </a:r>
            <a:r>
              <a:rPr lang="en-US" sz="3900" b="1" dirty="0" err="1">
                <a:latin typeface="Comic Sans MS" pitchFamily="66" charset="0"/>
              </a:rPr>
              <a:t>mopauli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sila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Diyos</a:t>
            </a:r>
            <a:r>
              <a:rPr lang="en-US" sz="3900" b="1" dirty="0">
                <a:latin typeface="Comic Sans MS" pitchFamily="66" charset="0"/>
              </a:rPr>
              <a:t> ug </a:t>
            </a:r>
            <a:r>
              <a:rPr lang="en-US" sz="3900" b="1" dirty="0" err="1">
                <a:latin typeface="Comic Sans MS" pitchFamily="66" charset="0"/>
              </a:rPr>
              <a:t>makig-uban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na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sila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atong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Diyos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didto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sa</a:t>
            </a:r>
            <a:r>
              <a:rPr lang="en-US" sz="3900" b="1" dirty="0">
                <a:latin typeface="Comic Sans MS" pitchFamily="66" charset="0"/>
              </a:rPr>
              <a:t> </a:t>
            </a:r>
            <a:r>
              <a:rPr lang="en-US" sz="3900" b="1" dirty="0" err="1">
                <a:latin typeface="Comic Sans MS" pitchFamily="66" charset="0"/>
              </a:rPr>
              <a:t>langit</a:t>
            </a:r>
            <a:r>
              <a:rPr lang="en-US" sz="39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4726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85800"/>
            <a:ext cx="845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atin typeface="Comic Sans MS" pitchFamily="66" charset="0"/>
              </a:rPr>
              <a:t>Apan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kon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na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i="1" dirty="0">
                <a:solidFill>
                  <a:srgbClr val="0070C0"/>
                </a:solidFill>
                <a:latin typeface="Comic Sans MS" pitchFamily="66" charset="0"/>
              </a:rPr>
              <a:t>stagnant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sila</a:t>
            </a:r>
            <a:r>
              <a:rPr lang="en-US" sz="4000" b="1" dirty="0">
                <a:latin typeface="Comic Sans MS" pitchFamily="66" charset="0"/>
              </a:rPr>
              <a:t>, </a:t>
            </a:r>
            <a:r>
              <a:rPr lang="en-US" sz="4000" b="1" dirty="0" err="1">
                <a:latin typeface="Comic Sans MS" pitchFamily="66" charset="0"/>
              </a:rPr>
              <a:t>sila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kadtong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desperada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ug</a:t>
            </a:r>
            <a:r>
              <a:rPr lang="en-US" sz="4000" b="1" dirty="0">
                <a:latin typeface="Comic Sans MS" pitchFamily="66" charset="0"/>
              </a:rPr>
              <a:t> desperado </a:t>
            </a:r>
            <a:r>
              <a:rPr lang="en-US" sz="4000" b="1" dirty="0" err="1">
                <a:latin typeface="Comic Sans MS" pitchFamily="66" charset="0"/>
              </a:rPr>
              <a:t>kaayo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ug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dili</a:t>
            </a:r>
            <a:r>
              <a:rPr lang="en-US" sz="4000" b="1" dirty="0">
                <a:latin typeface="Comic Sans MS" pitchFamily="66" charset="0"/>
              </a:rPr>
              <a:t> pa gusto </a:t>
            </a:r>
            <a:r>
              <a:rPr lang="en-US" sz="4000" b="1" dirty="0" err="1">
                <a:latin typeface="Comic Sans MS" pitchFamily="66" charset="0"/>
              </a:rPr>
              <a:t>mamatay</a:t>
            </a:r>
            <a:r>
              <a:rPr lang="en-US" sz="4000" b="1" dirty="0">
                <a:latin typeface="Comic Sans MS" pitchFamily="66" charset="0"/>
              </a:rPr>
              <a:t>; </a:t>
            </a:r>
            <a:r>
              <a:rPr lang="en-US" sz="4000" b="1" dirty="0" err="1">
                <a:latin typeface="Comic Sans MS" pitchFamily="66" charset="0"/>
              </a:rPr>
              <a:t>kon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masakit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sila</a:t>
            </a:r>
            <a:r>
              <a:rPr lang="en-US" sz="4000" b="1" dirty="0">
                <a:latin typeface="Comic Sans MS" pitchFamily="66" charset="0"/>
              </a:rPr>
              <a:t>, </a:t>
            </a:r>
            <a:r>
              <a:rPr lang="en-US" sz="4000" b="1" dirty="0" err="1">
                <a:latin typeface="Comic Sans MS" pitchFamily="66" charset="0"/>
              </a:rPr>
              <a:t>kinahanglan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gayud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magpa</a:t>
            </a:r>
            <a:r>
              <a:rPr lang="en-US" sz="4000" b="1" dirty="0">
                <a:latin typeface="Comic Sans MS" pitchFamily="66" charset="0"/>
              </a:rPr>
              <a:t>-</a:t>
            </a:r>
            <a:r>
              <a:rPr lang="en-US" sz="4000" b="1" i="1" dirty="0">
                <a:latin typeface="Comic Sans MS" pitchFamily="66" charset="0"/>
              </a:rPr>
              <a:t>hospital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kay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dili</a:t>
            </a:r>
            <a:r>
              <a:rPr lang="en-US" sz="4000" b="1" dirty="0">
                <a:latin typeface="Comic Sans MS" pitchFamily="66" charset="0"/>
              </a:rPr>
              <a:t> pa </a:t>
            </a:r>
            <a:r>
              <a:rPr lang="en-US" sz="4000" b="1" dirty="0" err="1">
                <a:latin typeface="Comic Sans MS" pitchFamily="66" charset="0"/>
              </a:rPr>
              <a:t>andam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mamatay</a:t>
            </a:r>
            <a:r>
              <a:rPr lang="en-US" sz="4000" b="1" dirty="0">
                <a:latin typeface="Comic Sans MS" pitchFamily="66" charset="0"/>
              </a:rPr>
              <a:t>. </a:t>
            </a:r>
            <a:r>
              <a:rPr lang="en-US" sz="4000" b="1" dirty="0" err="1">
                <a:latin typeface="Comic Sans MS" pitchFamily="66" charset="0"/>
              </a:rPr>
              <a:t>Dili</a:t>
            </a:r>
            <a:r>
              <a:rPr lang="en-US" sz="4000" b="1" dirty="0">
                <a:latin typeface="Comic Sans MS" pitchFamily="66" charset="0"/>
              </a:rPr>
              <a:t> pa </a:t>
            </a:r>
            <a:r>
              <a:rPr lang="en-US" sz="4000" b="1" dirty="0" err="1">
                <a:latin typeface="Comic Sans MS" pitchFamily="66" charset="0"/>
              </a:rPr>
              <a:t>natibuok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ang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kinabuhi</a:t>
            </a:r>
            <a:r>
              <a:rPr lang="en-US" sz="4000" b="1" dirty="0">
                <a:latin typeface="Comic Sans MS" pitchFamily="66" charset="0"/>
              </a:rPr>
              <a:t>; </a:t>
            </a:r>
            <a:r>
              <a:rPr lang="en-US" sz="4000" b="1" dirty="0" err="1">
                <a:latin typeface="Comic Sans MS" pitchFamily="66" charset="0"/>
              </a:rPr>
              <a:t>daghan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ang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kinahanglan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buhatonon</a:t>
            </a:r>
            <a:r>
              <a:rPr lang="en-US" sz="4000" b="1" dirty="0">
                <a:latin typeface="Comic Sans MS" pitchFamily="66" charset="0"/>
              </a:rPr>
              <a:t>; </a:t>
            </a:r>
            <a:r>
              <a:rPr lang="en-US" sz="4000" b="1" dirty="0" err="1">
                <a:latin typeface="Comic Sans MS" pitchFamily="66" charset="0"/>
              </a:rPr>
              <a:t>hadlok</a:t>
            </a:r>
            <a:r>
              <a:rPr lang="en-US" sz="4000" b="1" dirty="0">
                <a:latin typeface="Comic Sans MS" pitchFamily="66" charset="0"/>
              </a:rPr>
              <a:t> pa </a:t>
            </a:r>
            <a:r>
              <a:rPr lang="en-US" sz="4000" b="1" dirty="0" err="1">
                <a:latin typeface="Comic Sans MS" pitchFamily="66" charset="0"/>
              </a:rPr>
              <a:t>mamatay</a:t>
            </a:r>
            <a:r>
              <a:rPr lang="en-US" sz="4000" b="1" dirty="0">
                <a:latin typeface="Comic Sans MS" pitchFamily="66" charset="0"/>
              </a:rPr>
              <a:t>; </a:t>
            </a:r>
            <a:r>
              <a:rPr lang="en-US" sz="4000" b="1" dirty="0" err="1">
                <a:latin typeface="Comic Sans MS" pitchFamily="66" charset="0"/>
              </a:rPr>
              <a:t>ug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dili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malipayon</a:t>
            </a:r>
            <a:r>
              <a:rPr lang="en-US" sz="40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35932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609600"/>
            <a:ext cx="22092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III- </a:t>
            </a:r>
            <a:r>
              <a:rPr lang="en-US" sz="40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Hagit</a:t>
            </a: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384042"/>
            <a:ext cx="838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atin typeface="Comic Sans MS" pitchFamily="66" charset="0"/>
              </a:rPr>
              <a:t>Gikan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sa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pagka</a:t>
            </a:r>
            <a:r>
              <a:rPr lang="en-US" sz="4000" b="1" dirty="0">
                <a:latin typeface="Comic Sans MS" pitchFamily="66" charset="0"/>
              </a:rPr>
              <a:t>-gamay </a:t>
            </a:r>
            <a:r>
              <a:rPr lang="en-US" sz="4000" b="1" dirty="0" err="1">
                <a:latin typeface="Comic Sans MS" pitchFamily="66" charset="0"/>
              </a:rPr>
              <a:t>angay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ihatag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sa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mga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hamtong</a:t>
            </a:r>
            <a:r>
              <a:rPr lang="en-US" sz="4000" b="1" dirty="0">
                <a:latin typeface="Comic Sans MS" pitchFamily="66" charset="0"/>
              </a:rPr>
              <a:t> ang </a:t>
            </a:r>
            <a:r>
              <a:rPr lang="en-US" sz="4000" b="1" dirty="0" err="1">
                <a:latin typeface="Comic Sans MS" pitchFamily="66" charset="0"/>
              </a:rPr>
              <a:t>hustong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gugma</a:t>
            </a:r>
            <a:r>
              <a:rPr lang="en-US" sz="4000" b="1" dirty="0">
                <a:latin typeface="Comic Sans MS" pitchFamily="66" charset="0"/>
              </a:rPr>
              <a:t>, </a:t>
            </a:r>
            <a:r>
              <a:rPr lang="en-US" sz="4000" b="1" dirty="0" err="1">
                <a:latin typeface="Comic Sans MS" pitchFamily="66" charset="0"/>
              </a:rPr>
              <a:t>pagtagad</a:t>
            </a:r>
            <a:r>
              <a:rPr lang="en-US" sz="4000" b="1" dirty="0">
                <a:latin typeface="Comic Sans MS" pitchFamily="66" charset="0"/>
              </a:rPr>
              <a:t>, </a:t>
            </a:r>
            <a:r>
              <a:rPr lang="en-US" sz="4000" b="1" dirty="0" err="1">
                <a:latin typeface="Comic Sans MS" pitchFamily="66" charset="0"/>
              </a:rPr>
              <a:t>pag-atiman</a:t>
            </a:r>
            <a:r>
              <a:rPr lang="en-US" sz="4000" b="1" dirty="0">
                <a:latin typeface="Comic Sans MS" pitchFamily="66" charset="0"/>
              </a:rPr>
              <a:t> ug </a:t>
            </a:r>
            <a:r>
              <a:rPr lang="en-US" sz="4000" b="1" dirty="0" err="1">
                <a:latin typeface="Comic Sans MS" pitchFamily="66" charset="0"/>
              </a:rPr>
              <a:t>paggiya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sa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usa</a:t>
            </a:r>
            <a:r>
              <a:rPr lang="en-US" sz="4000" b="1" dirty="0">
                <a:latin typeface="Comic Sans MS" pitchFamily="66" charset="0"/>
              </a:rPr>
              <a:t> ka </a:t>
            </a:r>
            <a:r>
              <a:rPr lang="en-US" sz="4000" b="1" dirty="0" err="1">
                <a:latin typeface="Comic Sans MS" pitchFamily="66" charset="0"/>
              </a:rPr>
              <a:t>bata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hangtud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nga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motubo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ngadto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sa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kahamtongan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diha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 err="1">
                <a:latin typeface="Comic Sans MS" pitchFamily="66" charset="0"/>
              </a:rPr>
              <a:t>sa</a:t>
            </a:r>
            <a:r>
              <a:rPr lang="en-US" sz="4000" b="1" dirty="0">
                <a:latin typeface="Comic Sans MS" pitchFamily="66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1) </a:t>
            </a:r>
            <a:r>
              <a:rPr lang="en-US" sz="4000" b="1" dirty="0" err="1">
                <a:solidFill>
                  <a:srgbClr val="FF0000"/>
                </a:solidFill>
                <a:latin typeface="Comic Sans MS" pitchFamily="66" charset="0"/>
              </a:rPr>
              <a:t>lawas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2) </a:t>
            </a:r>
            <a:r>
              <a:rPr lang="en-US" sz="4000" b="1" dirty="0" err="1">
                <a:solidFill>
                  <a:srgbClr val="FF0000"/>
                </a:solidFill>
                <a:latin typeface="Comic Sans MS" pitchFamily="66" charset="0"/>
              </a:rPr>
              <a:t>pagbati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3) </a:t>
            </a:r>
            <a:r>
              <a:rPr lang="en-US" sz="4000" b="1" dirty="0" err="1">
                <a:solidFill>
                  <a:srgbClr val="FF0000"/>
                </a:solidFill>
                <a:latin typeface="Comic Sans MS" pitchFamily="66" charset="0"/>
              </a:rPr>
              <a:t>panghunahuna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algn="ctr"/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4) ug </a:t>
            </a:r>
            <a:r>
              <a:rPr lang="en-US" sz="4000" b="1" dirty="0" err="1">
                <a:solidFill>
                  <a:srgbClr val="FF0000"/>
                </a:solidFill>
                <a:latin typeface="Comic Sans MS" pitchFamily="66" charset="0"/>
              </a:rPr>
              <a:t>sa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omic Sans MS" pitchFamily="66" charset="0"/>
              </a:rPr>
              <a:t>espirituhanong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4000" b="1" dirty="0" err="1">
                <a:solidFill>
                  <a:srgbClr val="FF0000"/>
                </a:solidFill>
                <a:latin typeface="Comic Sans MS" pitchFamily="66" charset="0"/>
              </a:rPr>
              <a:t>bahin</a:t>
            </a:r>
            <a:r>
              <a:rPr lang="en-US" sz="4000" b="1" dirty="0">
                <a:solidFill>
                  <a:srgbClr val="FF0000"/>
                </a:solidFill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52289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45378"/>
            <a:ext cx="83820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 err="1">
                <a:latin typeface="Comic Sans MS" pitchFamily="66" charset="0"/>
              </a:rPr>
              <a:t>Kon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mahimo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kini</a:t>
            </a:r>
            <a:r>
              <a:rPr lang="en-US" sz="4600" b="1" dirty="0">
                <a:latin typeface="Comic Sans MS" pitchFamily="66" charset="0"/>
              </a:rPr>
              <a:t>, </a:t>
            </a:r>
            <a:r>
              <a:rPr lang="en-US" sz="4600" b="1" dirty="0" err="1">
                <a:latin typeface="Comic Sans MS" pitchFamily="66" charset="0"/>
              </a:rPr>
              <a:t>anaa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gayud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ang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kalauman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mamugna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ang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usa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hapsay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ug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maanindot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dagway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kalibutan</a:t>
            </a:r>
            <a:r>
              <a:rPr lang="en-US" sz="4600" b="1" dirty="0">
                <a:latin typeface="Comic Sans MS" pitchFamily="66" charset="0"/>
              </a:rPr>
              <a:t>. </a:t>
            </a:r>
            <a:r>
              <a:rPr lang="en-US" sz="4600" b="1" dirty="0" err="1">
                <a:latin typeface="Comic Sans MS" pitchFamily="66" charset="0"/>
              </a:rPr>
              <a:t>Kadaghanan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kanato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biktima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hamtong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wala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masayod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niining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butanga</a:t>
            </a:r>
            <a:r>
              <a:rPr lang="en-US" sz="4600" b="1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470306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36912"/>
            <a:ext cx="8458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b="1" dirty="0" err="1">
                <a:latin typeface="Comic Sans MS" pitchFamily="66" charset="0"/>
              </a:rPr>
              <a:t>Pasalamatan</a:t>
            </a:r>
            <a:r>
              <a:rPr lang="en-US" sz="3800" b="1" dirty="0">
                <a:latin typeface="Comic Sans MS" pitchFamily="66" charset="0"/>
              </a:rPr>
              <a:t> ta </a:t>
            </a:r>
            <a:r>
              <a:rPr lang="en-US" sz="3800" b="1" dirty="0" err="1">
                <a:latin typeface="Comic Sans MS" pitchFamily="66" charset="0"/>
              </a:rPr>
              <a:t>sila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paningkamot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nila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aron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kita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molambo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mahimong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mao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kita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karon</a:t>
            </a:r>
            <a:r>
              <a:rPr lang="en-US" sz="3800" b="1" dirty="0">
                <a:latin typeface="Comic Sans MS" pitchFamily="66" charset="0"/>
              </a:rPr>
              <a:t>. </a:t>
            </a:r>
            <a:r>
              <a:rPr lang="en-US" sz="3800" b="1" dirty="0" err="1">
                <a:latin typeface="Comic Sans MS" pitchFamily="66" charset="0"/>
              </a:rPr>
              <a:t>Pasayloon</a:t>
            </a:r>
            <a:r>
              <a:rPr lang="en-US" sz="3800" b="1" dirty="0">
                <a:latin typeface="Comic Sans MS" pitchFamily="66" charset="0"/>
              </a:rPr>
              <a:t> ta </a:t>
            </a:r>
            <a:r>
              <a:rPr lang="en-US" sz="3800" b="1" dirty="0" err="1">
                <a:latin typeface="Comic Sans MS" pitchFamily="66" charset="0"/>
              </a:rPr>
              <a:t>sila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ilang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sipyat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pagmatuto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kanato</a:t>
            </a:r>
            <a:r>
              <a:rPr lang="en-US" sz="3800" b="1" dirty="0">
                <a:latin typeface="Comic Sans MS" pitchFamily="66" charset="0"/>
              </a:rPr>
              <a:t>,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dawaton</a:t>
            </a:r>
            <a:r>
              <a:rPr lang="en-US" sz="3800" b="1" dirty="0">
                <a:latin typeface="Comic Sans MS" pitchFamily="66" charset="0"/>
              </a:rPr>
              <a:t> ta </a:t>
            </a:r>
            <a:r>
              <a:rPr lang="en-US" sz="3800" b="1" dirty="0" err="1">
                <a:latin typeface="Comic Sans MS" pitchFamily="66" charset="0"/>
              </a:rPr>
              <a:t>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kamatuoran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nga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ania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kanato</a:t>
            </a:r>
            <a:r>
              <a:rPr lang="en-US" sz="3800" b="1" dirty="0">
                <a:latin typeface="Comic Sans MS" pitchFamily="66" charset="0"/>
              </a:rPr>
              <a:t>- </a:t>
            </a:r>
            <a:r>
              <a:rPr lang="en-US" sz="3800" b="1" dirty="0" err="1">
                <a:latin typeface="Comic Sans MS" pitchFamily="66" charset="0"/>
              </a:rPr>
              <a:t>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maayong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epekto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ilang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paningkamot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epekto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ilang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mga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sipyat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ug</a:t>
            </a:r>
            <a:r>
              <a:rPr lang="en-US" sz="3800" b="1" dirty="0">
                <a:latin typeface="Comic Sans MS" pitchFamily="66" charset="0"/>
              </a:rPr>
              <a:t> </a:t>
            </a:r>
            <a:r>
              <a:rPr lang="en-US" sz="3800" b="1" dirty="0" err="1">
                <a:latin typeface="Comic Sans MS" pitchFamily="66" charset="0"/>
              </a:rPr>
              <a:t>kakulangan</a:t>
            </a:r>
            <a:r>
              <a:rPr lang="en-US" sz="38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9519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atin typeface="Comic Sans MS" pitchFamily="66" charset="0"/>
              </a:rPr>
              <a:t>Maoy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atong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atimanon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pagsabot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pagdawat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atong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kaugalingon</a:t>
            </a:r>
            <a:r>
              <a:rPr lang="en-US" sz="4200" b="1" dirty="0">
                <a:latin typeface="Comic Sans MS" pitchFamily="66" charset="0"/>
              </a:rPr>
              <a:t>, </a:t>
            </a:r>
            <a:r>
              <a:rPr lang="en-US" sz="4200" b="1" dirty="0" err="1">
                <a:latin typeface="Comic Sans MS" pitchFamily="66" charset="0"/>
              </a:rPr>
              <a:t>pagsabot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pagdawat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paghinulipay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kakulangan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usag-usa</a:t>
            </a:r>
            <a:r>
              <a:rPr lang="en-US" sz="4200" b="1" dirty="0">
                <a:latin typeface="Comic Sans MS" pitchFamily="66" charset="0"/>
              </a:rPr>
              <a:t>. </a:t>
            </a:r>
            <a:r>
              <a:rPr lang="en-US" sz="4200" b="1" dirty="0" err="1">
                <a:latin typeface="Comic Sans MS" pitchFamily="66" charset="0"/>
              </a:rPr>
              <a:t>Paningkamotan</a:t>
            </a:r>
            <a:r>
              <a:rPr lang="en-US" sz="4200" b="1" dirty="0">
                <a:latin typeface="Comic Sans MS" pitchFamily="66" charset="0"/>
              </a:rPr>
              <a:t> ta </a:t>
            </a:r>
            <a:r>
              <a:rPr lang="en-US" sz="4200" b="1" dirty="0" err="1">
                <a:latin typeface="Comic Sans MS" pitchFamily="66" charset="0"/>
              </a:rPr>
              <a:t>usab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mosunod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kanato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motubo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diha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bag-o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kahimtang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sugdan</a:t>
            </a:r>
            <a:r>
              <a:rPr lang="en-US" sz="4200" b="1" dirty="0">
                <a:latin typeface="Comic Sans MS" pitchFamily="66" charset="0"/>
              </a:rPr>
              <a:t> ta </a:t>
            </a:r>
            <a:r>
              <a:rPr lang="en-US" sz="4200" b="1" dirty="0" err="1">
                <a:latin typeface="Comic Sans MS" pitchFamily="66" charset="0"/>
              </a:rPr>
              <a:t>pagmugna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karon</a:t>
            </a:r>
            <a:r>
              <a:rPr lang="en-US" sz="42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52201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643890"/>
            <a:ext cx="838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err="1">
                <a:latin typeface="Comic Sans MS" pitchFamily="66" charset="0"/>
              </a:rPr>
              <a:t>Busa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misyon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BEC </a:t>
            </a:r>
            <a:r>
              <a:rPr lang="en-US" sz="4200" b="1" dirty="0" err="1">
                <a:latin typeface="Comic Sans MS" pitchFamily="66" charset="0"/>
              </a:rPr>
              <a:t>niining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tawhana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mao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matabangan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- </a:t>
            </a:r>
            <a:r>
              <a:rPr lang="en-US" sz="4200" b="1" dirty="0" err="1">
                <a:latin typeface="Comic Sans MS" pitchFamily="66" charset="0"/>
              </a:rPr>
              <a:t>nga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ilang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masabtan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ilang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kaugalingon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aron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magmalipayon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usab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. </a:t>
            </a:r>
            <a:r>
              <a:rPr lang="en-US" sz="4200" b="1" dirty="0" err="1">
                <a:latin typeface="Comic Sans MS" pitchFamily="66" charset="0"/>
              </a:rPr>
              <a:t>Gikinahanglan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gayud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nila</a:t>
            </a:r>
            <a:r>
              <a:rPr lang="en-US" sz="4200" b="1" dirty="0">
                <a:latin typeface="Comic Sans MS" pitchFamily="66" charset="0"/>
              </a:rPr>
              <a:t> ang </a:t>
            </a:r>
            <a:r>
              <a:rPr lang="en-US" sz="4200" b="1" i="1" dirty="0">
                <a:latin typeface="Comic Sans MS" pitchFamily="66" charset="0"/>
              </a:rPr>
              <a:t>intervention</a:t>
            </a:r>
            <a:r>
              <a:rPr lang="en-US" sz="4200" b="1" dirty="0">
                <a:latin typeface="Comic Sans MS" pitchFamily="66" charset="0"/>
              </a:rPr>
              <a:t>, ug </a:t>
            </a:r>
            <a:r>
              <a:rPr lang="en-US" sz="4200" b="1" dirty="0" err="1">
                <a:latin typeface="Comic Sans MS" pitchFamily="66" charset="0"/>
              </a:rPr>
              <a:t>mapaminaw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sila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mga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sugilanon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sa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ilang</a:t>
            </a:r>
            <a:r>
              <a:rPr lang="en-US" sz="4200" b="1" dirty="0">
                <a:latin typeface="Comic Sans MS" pitchFamily="66" charset="0"/>
              </a:rPr>
              <a:t> </a:t>
            </a:r>
            <a:r>
              <a:rPr lang="en-US" sz="4200" b="1" dirty="0" err="1">
                <a:latin typeface="Comic Sans MS" pitchFamily="66" charset="0"/>
              </a:rPr>
              <a:t>kinabuhi</a:t>
            </a:r>
            <a:r>
              <a:rPr lang="en-US" sz="4200" b="1" dirty="0">
                <a:latin typeface="Comic Sans MS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71472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7742" y="599841"/>
            <a:ext cx="43145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IV-</a:t>
            </a:r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4000" b="1" u="sng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Pamalandong</a:t>
            </a:r>
            <a:endParaRPr lang="en-US" sz="4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99" y="1564231"/>
            <a:ext cx="8610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i="1" dirty="0" err="1">
                <a:latin typeface="Comic Sans MS" pitchFamily="66" charset="0"/>
              </a:rPr>
              <a:t>Tapuson</a:t>
            </a:r>
            <a:r>
              <a:rPr lang="en-US" sz="2700" b="1" i="1" dirty="0">
                <a:latin typeface="Comic Sans MS" pitchFamily="66" charset="0"/>
              </a:rPr>
              <a:t> </a:t>
            </a:r>
            <a:r>
              <a:rPr lang="en-US" sz="2700" b="1" i="1" dirty="0" err="1">
                <a:latin typeface="Comic Sans MS" pitchFamily="66" charset="0"/>
              </a:rPr>
              <a:t>ang</a:t>
            </a:r>
            <a:r>
              <a:rPr lang="en-US" sz="2700" b="1" i="1" dirty="0">
                <a:latin typeface="Comic Sans MS" pitchFamily="66" charset="0"/>
              </a:rPr>
              <a:t> </a:t>
            </a:r>
            <a:r>
              <a:rPr lang="en-US" sz="2700" b="1" i="1" dirty="0" err="1">
                <a:latin typeface="Comic Sans MS" pitchFamily="66" charset="0"/>
              </a:rPr>
              <a:t>sesyon</a:t>
            </a:r>
            <a:r>
              <a:rPr lang="en-US" sz="2700" b="1" i="1" dirty="0">
                <a:latin typeface="Comic Sans MS" pitchFamily="66" charset="0"/>
              </a:rPr>
              <a:t> </a:t>
            </a:r>
            <a:r>
              <a:rPr lang="en-US" sz="2700" b="1" i="1" dirty="0" err="1">
                <a:latin typeface="Comic Sans MS" pitchFamily="66" charset="0"/>
              </a:rPr>
              <a:t>sa</a:t>
            </a:r>
            <a:r>
              <a:rPr lang="en-US" sz="2700" b="1" i="1" dirty="0">
                <a:latin typeface="Comic Sans MS" pitchFamily="66" charset="0"/>
              </a:rPr>
              <a:t> </a:t>
            </a:r>
            <a:r>
              <a:rPr lang="en-US" sz="2700" b="1" i="1" dirty="0" err="1">
                <a:latin typeface="Comic Sans MS" pitchFamily="66" charset="0"/>
              </a:rPr>
              <a:t>kahilom</a:t>
            </a:r>
            <a:r>
              <a:rPr lang="en-US" sz="2700" b="1" i="1" dirty="0">
                <a:latin typeface="Comic Sans MS" pitchFamily="66" charset="0"/>
              </a:rPr>
              <a:t> </a:t>
            </a:r>
            <a:r>
              <a:rPr lang="en-US" sz="2700" b="1" i="1" dirty="0" err="1">
                <a:latin typeface="Comic Sans MS" pitchFamily="66" charset="0"/>
              </a:rPr>
              <a:t>aron</a:t>
            </a:r>
            <a:r>
              <a:rPr lang="en-US" sz="2700" b="1" i="1" dirty="0">
                <a:latin typeface="Comic Sans MS" pitchFamily="66" charset="0"/>
              </a:rPr>
              <a:t> </a:t>
            </a:r>
            <a:r>
              <a:rPr lang="en-US" sz="2700" b="1" i="1" dirty="0" err="1">
                <a:latin typeface="Comic Sans MS" pitchFamily="66" charset="0"/>
              </a:rPr>
              <a:t>mamalandong</a:t>
            </a:r>
            <a:r>
              <a:rPr lang="en-US" sz="2700" b="1" i="1" dirty="0">
                <a:latin typeface="Comic Sans MS" pitchFamily="66" charset="0"/>
              </a:rPr>
              <a:t>:</a:t>
            </a:r>
            <a:r>
              <a:rPr lang="en-US" sz="2700" b="1" dirty="0">
                <a:latin typeface="Comic Sans MS" pitchFamily="66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0998" y="2438400"/>
            <a:ext cx="835004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3200" b="1" dirty="0" err="1">
                <a:latin typeface="Comic Sans MS" pitchFamily="66" charset="0"/>
              </a:rPr>
              <a:t>Nakaila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ba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ako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sa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akong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kaugalingon</a:t>
            </a:r>
            <a:r>
              <a:rPr lang="en-US" sz="3200" b="1" dirty="0">
                <a:latin typeface="Comic Sans MS" pitchFamily="66" charset="0"/>
              </a:rPr>
              <a:t>?    </a:t>
            </a:r>
          </a:p>
          <a:p>
            <a:r>
              <a:rPr lang="en-US" sz="3200" b="1" dirty="0">
                <a:latin typeface="Comic Sans MS" pitchFamily="66" charset="0"/>
              </a:rPr>
              <a:t>   </a:t>
            </a:r>
            <a:r>
              <a:rPr lang="en-US" sz="3200" b="1" dirty="0" err="1">
                <a:latin typeface="Comic Sans MS" pitchFamily="66" charset="0"/>
              </a:rPr>
              <a:t>Unsa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ba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nako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ka</a:t>
            </a:r>
            <a:r>
              <a:rPr lang="en-US" sz="3200" b="1" dirty="0">
                <a:latin typeface="Comic Sans MS" pitchFamily="66" charset="0"/>
              </a:rPr>
              <a:t> "</a:t>
            </a:r>
            <a:r>
              <a:rPr lang="en-US" sz="3200" b="1" dirty="0" err="1">
                <a:latin typeface="Comic Sans MS" pitchFamily="66" charset="0"/>
              </a:rPr>
              <a:t>kaila</a:t>
            </a:r>
            <a:r>
              <a:rPr lang="en-US" sz="3200" b="1" dirty="0">
                <a:latin typeface="Comic Sans MS" pitchFamily="66" charset="0"/>
              </a:rPr>
              <a:t>" </a:t>
            </a:r>
            <a:r>
              <a:rPr lang="en-US" sz="3200" b="1" dirty="0" err="1">
                <a:latin typeface="Comic Sans MS" pitchFamily="66" charset="0"/>
              </a:rPr>
              <a:t>ang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akong</a:t>
            </a:r>
            <a:r>
              <a:rPr lang="en-US" sz="3200" b="1" dirty="0">
                <a:latin typeface="Comic Sans MS" pitchFamily="66" charset="0"/>
              </a:rPr>
              <a:t>     </a:t>
            </a:r>
          </a:p>
          <a:p>
            <a:r>
              <a:rPr lang="en-US" sz="3200" b="1" dirty="0">
                <a:latin typeface="Comic Sans MS" pitchFamily="66" charset="0"/>
              </a:rPr>
              <a:t>   </a:t>
            </a:r>
            <a:r>
              <a:rPr lang="en-US" sz="3200" b="1" dirty="0" err="1">
                <a:latin typeface="Comic Sans MS" pitchFamily="66" charset="0"/>
              </a:rPr>
              <a:t>kaugalingon</a:t>
            </a:r>
            <a:r>
              <a:rPr lang="en-US" sz="3200" b="1" dirty="0">
                <a:latin typeface="Comic Sans MS" pitchFamily="66" charset="0"/>
              </a:rPr>
              <a:t>?</a:t>
            </a:r>
          </a:p>
          <a:p>
            <a:r>
              <a:rPr lang="en-US" sz="3200" b="1" dirty="0">
                <a:latin typeface="Comic Sans MS" pitchFamily="66" charset="0"/>
              </a:rPr>
              <a:t>2. </a:t>
            </a:r>
            <a:r>
              <a:rPr lang="en-US" sz="3200" b="1" dirty="0" err="1">
                <a:latin typeface="Comic Sans MS" pitchFamily="66" charset="0"/>
              </a:rPr>
              <a:t>Nasabtan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ba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nako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ang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akong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mga</a:t>
            </a:r>
            <a:r>
              <a:rPr lang="en-US" sz="3200" b="1" dirty="0">
                <a:latin typeface="Comic Sans MS" pitchFamily="66" charset="0"/>
              </a:rPr>
              <a:t> </a:t>
            </a:r>
          </a:p>
          <a:p>
            <a:r>
              <a:rPr lang="en-US" sz="3200" b="1" dirty="0">
                <a:latin typeface="Comic Sans MS" pitchFamily="66" charset="0"/>
              </a:rPr>
              <a:t>   </a:t>
            </a:r>
            <a:r>
              <a:rPr lang="en-US" sz="3200" b="1" dirty="0" err="1">
                <a:latin typeface="Comic Sans MS" pitchFamily="66" charset="0"/>
              </a:rPr>
              <a:t>kinaiya</a:t>
            </a:r>
            <a:r>
              <a:rPr lang="en-US" sz="3200" b="1" dirty="0">
                <a:latin typeface="Comic Sans MS" pitchFamily="66" charset="0"/>
              </a:rPr>
              <a:t>? </a:t>
            </a:r>
            <a:r>
              <a:rPr lang="en-US" sz="3200" b="1" dirty="0" err="1">
                <a:latin typeface="Comic Sans MS" pitchFamily="66" charset="0"/>
              </a:rPr>
              <a:t>Diin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kini</a:t>
            </a:r>
            <a:r>
              <a:rPr lang="en-US" sz="3200" b="1" dirty="0">
                <a:latin typeface="Comic Sans MS" pitchFamily="66" charset="0"/>
              </a:rPr>
              <a:t> </a:t>
            </a:r>
            <a:r>
              <a:rPr lang="en-US" sz="3200" b="1" dirty="0" err="1">
                <a:latin typeface="Comic Sans MS" pitchFamily="66" charset="0"/>
              </a:rPr>
              <a:t>gikan</a:t>
            </a:r>
            <a:r>
              <a:rPr lang="en-US" sz="3200" b="1" dirty="0">
                <a:latin typeface="Comic Sans MS" pitchFamily="66" charset="0"/>
              </a:rPr>
              <a:t>? </a:t>
            </a:r>
          </a:p>
          <a:p>
            <a:r>
              <a:rPr lang="en-US" b="1" dirty="0">
                <a:latin typeface="Comic Sans MS" pitchFamily="66" charset="0"/>
              </a:rPr>
              <a:t>(Note: Instrumental music may be played during time of reflection)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526695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(</a:t>
            </a:r>
            <a:r>
              <a:rPr lang="en-US" sz="2400" b="1" i="1" dirty="0"/>
              <a:t>Note</a:t>
            </a:r>
            <a:r>
              <a:rPr lang="en-US" sz="2400" b="1" dirty="0"/>
              <a:t>: </a:t>
            </a:r>
            <a:r>
              <a:rPr lang="en-US" sz="2400" b="1" dirty="0" err="1"/>
              <a:t>Mosunod</a:t>
            </a:r>
            <a:r>
              <a:rPr lang="en-US" sz="2400" b="1" dirty="0"/>
              <a:t> </a:t>
            </a:r>
            <a:r>
              <a:rPr lang="en-US" sz="2400" b="1" dirty="0" err="1"/>
              <a:t>ang</a:t>
            </a:r>
            <a:r>
              <a:rPr lang="en-US" sz="2400" b="1" dirty="0"/>
              <a:t> </a:t>
            </a:r>
            <a:r>
              <a:rPr lang="en-US" sz="2400" b="1" dirty="0" err="1"/>
              <a:t>pag-inambitay</a:t>
            </a:r>
            <a:r>
              <a:rPr lang="en-US" sz="2400" b="1" dirty="0"/>
              <a:t> </a:t>
            </a:r>
            <a:r>
              <a:rPr lang="en-US" sz="2400" b="1" dirty="0" err="1"/>
              <a:t>sa</a:t>
            </a:r>
            <a:r>
              <a:rPr lang="en-US" sz="2400" b="1" dirty="0"/>
              <a:t> </a:t>
            </a:r>
            <a:r>
              <a:rPr lang="en-US" sz="2400" b="1" dirty="0" err="1"/>
              <a:t>gagmay’ng</a:t>
            </a:r>
            <a:r>
              <a:rPr lang="en-US" sz="2400" b="1" dirty="0"/>
              <a:t> </a:t>
            </a:r>
            <a:r>
              <a:rPr lang="en-US" sz="2400" b="1" dirty="0" err="1"/>
              <a:t>grupo</a:t>
            </a:r>
            <a:r>
              <a:rPr lang="en-US" sz="2400" b="1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4119915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7400" y="1828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428"/>
            <a:ext cx="9142858" cy="68571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1325246">
            <a:off x="1012609" y="1784062"/>
            <a:ext cx="69945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i="1" dirty="0">
                <a:solidFill>
                  <a:prstClr val="white"/>
                </a:solidFill>
                <a:latin typeface="Lucida Handwriting" pitchFamily="66" charset="0"/>
              </a:rPr>
              <a:t>Thank You!!</a:t>
            </a:r>
            <a:endParaRPr lang="en-US" sz="9600" dirty="0">
              <a:solidFill>
                <a:prstClr val="white"/>
              </a:solidFill>
              <a:latin typeface="Lucida Handwriting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7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2740" y="587514"/>
            <a:ext cx="39180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II- </a:t>
            </a:r>
            <a:r>
              <a:rPr lang="en-US" sz="4000" b="1" u="sng" dirty="0" err="1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Pagpalawom</a:t>
            </a:r>
            <a:endParaRPr lang="en-US" sz="40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534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>
                <a:latin typeface="Comic Sans MS" pitchFamily="66" charset="0"/>
              </a:rPr>
              <a:t>Matud</a:t>
            </a:r>
            <a:r>
              <a:rPr lang="en-US" sz="2800" b="1" dirty="0">
                <a:latin typeface="Comic Sans MS" pitchFamily="66" charset="0"/>
              </a:rPr>
              <a:t> pa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siyensiya</a:t>
            </a:r>
            <a:r>
              <a:rPr lang="en-US" sz="2800" b="1" dirty="0">
                <a:latin typeface="Comic Sans MS" pitchFamily="66" charset="0"/>
              </a:rPr>
              <a:t>, </a:t>
            </a:r>
            <a:r>
              <a:rPr lang="en-US" sz="2800" b="1" dirty="0" err="1">
                <a:latin typeface="Comic Sans MS" pitchFamily="66" charset="0"/>
              </a:rPr>
              <a:t>ang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kinabuhi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tawo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magsugod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higayon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nga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managtagbo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ang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itlog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babaye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ug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ang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semilya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lalaki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Comic Sans MS" pitchFamily="66" charset="0"/>
              </a:rPr>
              <a:t>(fertilization)</a:t>
            </a:r>
            <a:r>
              <a:rPr lang="en-US" sz="2800" b="1" dirty="0">
                <a:latin typeface="Comic Sans MS" pitchFamily="66" charset="0"/>
              </a:rPr>
              <a:t>. </a:t>
            </a:r>
            <a:r>
              <a:rPr lang="en-US" sz="2800" b="1" dirty="0" err="1">
                <a:latin typeface="Comic Sans MS" pitchFamily="66" charset="0"/>
              </a:rPr>
              <a:t>Ang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kinabuhi</a:t>
            </a:r>
            <a:r>
              <a:rPr lang="en-US" sz="2800" b="1" dirty="0">
                <a:latin typeface="Comic Sans MS" pitchFamily="66" charset="0"/>
              </a:rPr>
              <a:t>, </a:t>
            </a:r>
            <a:r>
              <a:rPr lang="en-US" sz="2800" b="1" dirty="0" err="1">
                <a:latin typeface="Comic Sans MS" pitchFamily="66" charset="0"/>
              </a:rPr>
              <a:t>ang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imong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kinabuhi</a:t>
            </a:r>
            <a:r>
              <a:rPr lang="en-US" sz="2800" b="1" dirty="0">
                <a:latin typeface="Comic Sans MS" pitchFamily="66" charset="0"/>
              </a:rPr>
              <a:t>, </a:t>
            </a:r>
            <a:r>
              <a:rPr lang="en-US" sz="2800" b="1" dirty="0" err="1">
                <a:latin typeface="Comic Sans MS" pitchFamily="66" charset="0"/>
              </a:rPr>
              <a:t>nagsugod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niining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higayona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ug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miagi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og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kausaban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diha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imong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pagtubo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hangtud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nga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moabot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kamatayon</a:t>
            </a:r>
            <a:r>
              <a:rPr lang="en-US" sz="2800" b="1" dirty="0">
                <a:latin typeface="Comic Sans MS" pitchFamily="66" charset="0"/>
              </a:rPr>
              <a:t>. (</a:t>
            </a:r>
            <a:r>
              <a:rPr lang="en-US" sz="2800" b="1" dirty="0" err="1">
                <a:latin typeface="Comic Sans MS" pitchFamily="66" charset="0"/>
              </a:rPr>
              <a:t>Tungod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niini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nga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kamatuoran</a:t>
            </a:r>
            <a:r>
              <a:rPr lang="en-US" sz="2800" b="1" dirty="0">
                <a:latin typeface="Comic Sans MS" pitchFamily="66" charset="0"/>
              </a:rPr>
              <a:t>, </a:t>
            </a:r>
            <a:r>
              <a:rPr lang="en-US" sz="2800" b="1" dirty="0" err="1">
                <a:latin typeface="Comic Sans MS" pitchFamily="66" charset="0"/>
              </a:rPr>
              <a:t>usa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gayud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pagpatay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ang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pagkuha</a:t>
            </a:r>
            <a:r>
              <a:rPr lang="en-US" sz="2800" b="1" dirty="0">
                <a:latin typeface="Comic Sans MS" pitchFamily="66" charset="0"/>
              </a:rPr>
              <a:t> o </a:t>
            </a:r>
            <a:r>
              <a:rPr lang="en-US" sz="2800" b="1" dirty="0" err="1">
                <a:latin typeface="Comic Sans MS" pitchFamily="66" charset="0"/>
              </a:rPr>
              <a:t>paglaglag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usa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bata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nga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gisabak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kay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kini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sinugdanan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na</a:t>
            </a:r>
            <a:r>
              <a:rPr lang="en-US" sz="2800" b="1" dirty="0">
                <a:latin typeface="Comic Sans MS" pitchFamily="66" charset="0"/>
              </a:rPr>
              <a:t> man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kinabuhi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usa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ka</a:t>
            </a:r>
            <a:r>
              <a:rPr lang="en-US" sz="2800" b="1" dirty="0">
                <a:latin typeface="Comic Sans MS" pitchFamily="66" charset="0"/>
              </a:rPr>
              <a:t> </a:t>
            </a:r>
            <a:r>
              <a:rPr lang="en-US" sz="2800" b="1" dirty="0" err="1">
                <a:latin typeface="Comic Sans MS" pitchFamily="66" charset="0"/>
              </a:rPr>
              <a:t>tawo</a:t>
            </a:r>
            <a:r>
              <a:rPr lang="en-US" sz="2800" b="1" dirty="0">
                <a:latin typeface="Comic Sans MS" pitchFamily="66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01451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7759" y="678359"/>
            <a:ext cx="80484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i="1" dirty="0" err="1">
                <a:solidFill>
                  <a:srgbClr val="0070C0"/>
                </a:solidFill>
              </a:rPr>
              <a:t>Ang</a:t>
            </a:r>
            <a:r>
              <a:rPr lang="en-US" sz="4400" b="1" i="1" dirty="0">
                <a:solidFill>
                  <a:srgbClr val="0070C0"/>
                </a:solidFill>
              </a:rPr>
              <a:t> </a:t>
            </a:r>
            <a:r>
              <a:rPr lang="en-US" sz="4400" b="1" i="1" dirty="0" err="1">
                <a:solidFill>
                  <a:srgbClr val="0070C0"/>
                </a:solidFill>
              </a:rPr>
              <a:t>Walo</a:t>
            </a:r>
            <a:r>
              <a:rPr lang="en-US" sz="4400" b="1" i="1" dirty="0">
                <a:solidFill>
                  <a:srgbClr val="0070C0"/>
                </a:solidFill>
              </a:rPr>
              <a:t> </a:t>
            </a:r>
            <a:r>
              <a:rPr lang="en-US" sz="4400" b="1" i="1" dirty="0" err="1">
                <a:solidFill>
                  <a:srgbClr val="0070C0"/>
                </a:solidFill>
              </a:rPr>
              <a:t>ka</a:t>
            </a:r>
            <a:r>
              <a:rPr lang="en-US" sz="4400" b="1" i="1" dirty="0">
                <a:solidFill>
                  <a:srgbClr val="0070C0"/>
                </a:solidFill>
              </a:rPr>
              <a:t> </a:t>
            </a:r>
            <a:r>
              <a:rPr lang="en-US" sz="4400" b="1" i="1" dirty="0" err="1">
                <a:solidFill>
                  <a:srgbClr val="0070C0"/>
                </a:solidFill>
              </a:rPr>
              <a:t>Ang-ang</a:t>
            </a:r>
            <a:r>
              <a:rPr lang="en-US" sz="4400" b="1" i="1" dirty="0">
                <a:solidFill>
                  <a:srgbClr val="0070C0"/>
                </a:solidFill>
              </a:rPr>
              <a:t> </a:t>
            </a:r>
            <a:r>
              <a:rPr lang="en-US" sz="4400" b="1" i="1" dirty="0" err="1">
                <a:solidFill>
                  <a:srgbClr val="0070C0"/>
                </a:solidFill>
              </a:rPr>
              <a:t>sa</a:t>
            </a:r>
            <a:r>
              <a:rPr lang="en-US" sz="4400" b="1" i="1" dirty="0">
                <a:solidFill>
                  <a:srgbClr val="0070C0"/>
                </a:solidFill>
              </a:rPr>
              <a:t> </a:t>
            </a:r>
            <a:r>
              <a:rPr lang="en-US" sz="4400" b="1" i="1" dirty="0" err="1">
                <a:solidFill>
                  <a:srgbClr val="0070C0"/>
                </a:solidFill>
              </a:rPr>
              <a:t>Pagtubo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371600"/>
            <a:ext cx="83820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 err="1">
                <a:latin typeface="Comic Sans MS" pitchFamily="66" charset="0"/>
              </a:rPr>
              <a:t>Usa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moabot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ang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usa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tawo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kahamtungan</a:t>
            </a:r>
            <a:r>
              <a:rPr lang="en-US" sz="4600" b="1" dirty="0">
                <a:latin typeface="Comic Sans MS" pitchFamily="66" charset="0"/>
              </a:rPr>
              <a:t>, </a:t>
            </a:r>
            <a:r>
              <a:rPr lang="en-US" sz="4600" b="1" dirty="0" err="1">
                <a:latin typeface="Comic Sans MS" pitchFamily="66" charset="0"/>
              </a:rPr>
              <a:t>moagi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siya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ang-ang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pagtubo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diin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siya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molambo</a:t>
            </a:r>
            <a:r>
              <a:rPr lang="en-US" sz="4600" b="1" dirty="0">
                <a:latin typeface="Comic Sans MS" pitchFamily="66" charset="0"/>
              </a:rPr>
              <a:t> o </a:t>
            </a:r>
            <a:r>
              <a:rPr lang="en-US" sz="4600" b="1" dirty="0" err="1">
                <a:latin typeface="Comic Sans MS" pitchFamily="66" charset="0"/>
              </a:rPr>
              <a:t>masawot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ba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hinoon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sigun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sa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kasinatian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nga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iyang</a:t>
            </a:r>
            <a:r>
              <a:rPr lang="en-US" sz="4600" b="1" dirty="0">
                <a:latin typeface="Comic Sans MS" pitchFamily="66" charset="0"/>
              </a:rPr>
              <a:t> </a:t>
            </a:r>
            <a:r>
              <a:rPr lang="en-US" sz="4600" b="1" dirty="0" err="1">
                <a:latin typeface="Comic Sans MS" pitchFamily="66" charset="0"/>
              </a:rPr>
              <a:t>masugatan</a:t>
            </a:r>
            <a:r>
              <a:rPr lang="en-US" sz="4600" b="1" dirty="0">
                <a:latin typeface="Comic Sans MS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275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2874</Words>
  <Application>Microsoft Office PowerPoint</Application>
  <PresentationFormat>On-screen Show (4:3)</PresentationFormat>
  <Paragraphs>122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Comic Sans MS</vt:lpstr>
      <vt:lpstr>Kristen ITC</vt:lpstr>
      <vt:lpstr>Lucida Handwriting</vt:lpstr>
      <vt:lpstr>Pristina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BEC</cp:lastModifiedBy>
  <cp:revision>135</cp:revision>
  <dcterms:created xsi:type="dcterms:W3CDTF">2023-11-07T03:14:35Z</dcterms:created>
  <dcterms:modified xsi:type="dcterms:W3CDTF">2024-05-20T17:12:57Z</dcterms:modified>
</cp:coreProperties>
</file>