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1" r:id="rId5"/>
    <p:sldId id="262" r:id="rId6"/>
    <p:sldId id="271" r:id="rId7"/>
    <p:sldId id="272" r:id="rId8"/>
    <p:sldId id="273" r:id="rId9"/>
    <p:sldId id="259" r:id="rId10"/>
    <p:sldId id="260" r:id="rId11"/>
    <p:sldId id="275" r:id="rId12"/>
    <p:sldId id="274" r:id="rId13"/>
    <p:sldId id="270" r:id="rId14"/>
    <p:sldId id="263" r:id="rId15"/>
    <p:sldId id="269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C19A8-7B69-747E-ACBC-1036EE6A4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3" y="1491434"/>
            <a:ext cx="9436011" cy="1516334"/>
          </a:xfrm>
        </p:spPr>
        <p:txBody>
          <a:bodyPr>
            <a:normAutofit fontScale="90000"/>
          </a:bodyPr>
          <a:lstStyle/>
          <a:p>
            <a:r>
              <a:rPr lang="en-SG" sz="5400" b="1" dirty="0">
                <a:solidFill>
                  <a:schemeClr val="accent3"/>
                </a:solidFill>
              </a:rPr>
              <a:t>Multi time frame stock signal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242D61-8A38-CAFA-F8EE-133FD55894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solidFill>
                  <a:schemeClr val="bg1"/>
                </a:solidFill>
              </a:rPr>
              <a:t>Group Name – </a:t>
            </a:r>
            <a:r>
              <a:rPr lang="en-SG" sz="3200" b="1" dirty="0" err="1">
                <a:solidFill>
                  <a:schemeClr val="bg1"/>
                </a:solidFill>
              </a:rPr>
              <a:t>WS_Bulls</a:t>
            </a:r>
            <a:endParaRPr lang="en-SG" sz="3200" b="1" dirty="0">
              <a:solidFill>
                <a:schemeClr val="bg1"/>
              </a:solidFill>
            </a:endParaRPr>
          </a:p>
          <a:p>
            <a:r>
              <a:rPr lang="en-SG" sz="3200" b="1" dirty="0">
                <a:solidFill>
                  <a:schemeClr val="bg1"/>
                </a:solidFill>
              </a:rPr>
              <a:t>Team member - KP Sut Ring Ja, Aqib Shah</a:t>
            </a:r>
          </a:p>
          <a:p>
            <a:endParaRPr lang="en-SG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102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B96E-697A-0088-014A-955CC7537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496389"/>
            <a:ext cx="9905998" cy="1267097"/>
          </a:xfrm>
        </p:spPr>
        <p:txBody>
          <a:bodyPr/>
          <a:lstStyle/>
          <a:p>
            <a:r>
              <a:rPr lang="en-SG" dirty="0"/>
              <a:t>Advance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A9FA-886F-8676-A2F9-7C6D9056A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4057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B7CDC-6FEE-C105-65E2-D0A928628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4019-0964-24DF-CDF1-B4D373B48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Base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2CAF0-8A30-7899-D31E-A4468C1653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82628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11E1A-002D-3F8E-93A3-6D3264337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878CC-EBC0-3288-A763-2E15B56F8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Best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84B9E9-7AFB-38C8-4F62-91A7A2CD1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34626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9CB2C-543C-26DC-E4DB-DEFA21132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280E-E2AA-A46E-29A6-EF3B439B5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fine tuning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9556A5-CD7A-8EFA-D0EC-BC1A0678B9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61374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B331D-517A-0D99-7D79-09A84E74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93018-4740-3C7A-72FD-FE2C509984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7502296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EED6A-9ECB-6A17-2B40-F3C9A9E90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39FD9-A324-1E2B-5F8B-B1348B950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Results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7ED8B-52D9-275D-909A-56664FFEA2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Result benchmarking</a:t>
            </a:r>
          </a:p>
        </p:txBody>
      </p:sp>
    </p:spTree>
    <p:extLst>
      <p:ext uri="{BB962C8B-B14F-4D97-AF65-F5344CB8AC3E}">
        <p14:creationId xmlns:p14="http://schemas.microsoft.com/office/powerpoint/2010/main" val="27920621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04418-EFA4-6B2F-E601-52B0BB2A6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Model deployment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61E0F-E84F-3456-85FA-CEB66D078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45334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CB492-ABB2-310E-63F9-22CEE3D02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B1B4D4-4B8A-80BF-4F0B-966E5A80F3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Q and A</a:t>
            </a:r>
          </a:p>
        </p:txBody>
      </p:sp>
    </p:spTree>
    <p:extLst>
      <p:ext uri="{BB962C8B-B14F-4D97-AF65-F5344CB8AC3E}">
        <p14:creationId xmlns:p14="http://schemas.microsoft.com/office/powerpoint/2010/main" val="403851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85785-5962-D9E1-1904-BFF80EFED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562" y="196151"/>
            <a:ext cx="4854438" cy="870648"/>
          </a:xfrm>
        </p:spPr>
        <p:txBody>
          <a:bodyPr>
            <a:normAutofit fontScale="90000"/>
          </a:bodyPr>
          <a:lstStyle/>
          <a:p>
            <a:r>
              <a:rPr lang="en-SG" sz="4400" dirty="0">
                <a:solidFill>
                  <a:srgbClr val="C00000"/>
                </a:solidFill>
              </a:rPr>
              <a:t>Back ground idea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97D32-764E-60BF-1B54-A0C3DF776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14846"/>
            <a:ext cx="9905999" cy="4576355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786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33061-4006-1B6F-3871-39DB3333B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578B-50C3-F550-8F89-83DDA1B0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12273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02F5D-CBE1-C685-9ECC-97F8C7D7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13716"/>
            <a:ext cx="5690461" cy="949025"/>
          </a:xfrm>
        </p:spPr>
        <p:txBody>
          <a:bodyPr/>
          <a:lstStyle/>
          <a:p>
            <a:r>
              <a:rPr lang="en-SG" dirty="0"/>
              <a:t>Data collection and </a:t>
            </a:r>
            <a:r>
              <a:rPr lang="en-SG" dirty="0" err="1"/>
              <a:t>eda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5EF1-20C8-0409-C06D-DC15313D6E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262740"/>
            <a:ext cx="9905999" cy="5164185"/>
          </a:xfrm>
        </p:spPr>
        <p:txBody>
          <a:bodyPr/>
          <a:lstStyle/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675288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9665D-5E3B-54CB-D928-99B2ACC9C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3A6CA-0A47-9C3C-3B96-C91AD9AC23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89579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A1162-C7F6-B79A-449C-B34A8302F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0CC0-7B02-A597-6CEC-D346921E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864B-5207-D1B5-B672-258D0D1C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84250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0A910-0EDE-18CF-8AD8-6C793C8F8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B7F8-C4B6-1FC8-8084-A32ED55A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9283A-7334-2C89-26EC-33E38C91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5783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6F84F-7D9F-6AFE-24F5-C4148EF4E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A0C44-E21F-834F-6FF9-D28F6F8C2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Feature engineering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11A6B-0420-040E-5BCA-CE1B1D0131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19472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D16BE-2FEE-AF8C-7D76-D10C44BE0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Frame work/ model work 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F208-BDF5-D429-96D4-A42D839ED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5314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92</TotalTime>
  <Words>67</Words>
  <Application>Microsoft Office PowerPoint</Application>
  <PresentationFormat>Widescreen</PresentationFormat>
  <Paragraphs>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Tw Cen MT</vt:lpstr>
      <vt:lpstr>Circuit</vt:lpstr>
      <vt:lpstr>Multi time frame stock signal</vt:lpstr>
      <vt:lpstr>Back ground idea</vt:lpstr>
      <vt:lpstr>Literature review</vt:lpstr>
      <vt:lpstr>Data collection and eda</vt:lpstr>
      <vt:lpstr>Feature engineering 1</vt:lpstr>
      <vt:lpstr>Feature engineering 2</vt:lpstr>
      <vt:lpstr>Feature engineering 3</vt:lpstr>
      <vt:lpstr>Feature engineering 4</vt:lpstr>
      <vt:lpstr>Frame work/ model work flow</vt:lpstr>
      <vt:lpstr>Advance model</vt:lpstr>
      <vt:lpstr>Base model</vt:lpstr>
      <vt:lpstr>Best model</vt:lpstr>
      <vt:lpstr>fine tuning</vt:lpstr>
      <vt:lpstr>Results comparisons</vt:lpstr>
      <vt:lpstr>Results comparisons</vt:lpstr>
      <vt:lpstr>Model deployment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kp</dc:creator>
  <cp:lastModifiedBy>daniel kp</cp:lastModifiedBy>
  <cp:revision>1</cp:revision>
  <dcterms:created xsi:type="dcterms:W3CDTF">2025-06-12T02:50:18Z</dcterms:created>
  <dcterms:modified xsi:type="dcterms:W3CDTF">2025-06-12T04:22:34Z</dcterms:modified>
</cp:coreProperties>
</file>