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8C203-573C-4774-8DE7-284F4049814A}" v="105" dt="2022-10-11T15:21:1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7B71-3DCE-2FF0-1D64-BE3431DC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7143B-636A-9F00-6C38-B84FC0B1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4B49E-44E1-644C-C35E-5A606F62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FDFAC-5662-240A-BC10-5CF17DF7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3C2B-A434-663F-5A4C-8B002A5F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0EE2-F225-CFF3-7E14-5716C949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04B01-97CA-F12E-52F8-AF02B8A3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6281E-3D4F-5396-E68C-DCF452BD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525C2-2586-4233-3913-11DF5433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FCABF-1BB7-934D-DED8-C5651375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8203A-BE8E-ED25-291F-09828D71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0366F-297B-669A-6A4C-E1998E6E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4F5B5-80F5-AED9-661E-6A85B93D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50B8-981B-DD5D-F14D-DFF34C18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489A-F1C7-89A8-3C04-2743D687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AEF8B-EB68-4CEE-BFA4-4D65F574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4071-463F-F951-DEB5-79A64F12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E636-A766-9C9D-41D0-E098F16D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6F5EF-7064-FD01-5DE0-BE39F271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61056-2975-EE1C-727C-1E2215F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BCA28-5FA5-0E7A-E3B8-0652BD55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FE243-1800-1B12-FD57-191B91DD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AB39-48C8-E43A-692A-EFF3B3E5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F4119-0E91-151C-9351-35DFAA8B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5953-65F8-5710-88BC-E24A77B4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CCC8-0C12-8E21-4000-657F89A2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F8B40-1D98-40C6-3330-EFDCDAA2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F3B72-7C0C-2320-753C-7A3ECA62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E7B4C-DD26-71CD-2A7D-A4740771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1E4AF-41B5-DB21-9334-BCB230E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64269-AE2A-AB92-BBE6-3DB9204C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E85D-44A2-F4EB-9465-D8E045E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DDD76-8A6D-10BF-5B59-C7ED9177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89190-ED21-24CE-4DCC-0C16080F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A2A20-C195-74C9-40FD-34892B5FA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94061-129C-B139-17F2-994CDD129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4CD49-46A4-1CC3-2F86-E19E064F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755F2-4187-780A-B74D-AFD5FBE2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CD383-967E-3F95-70A6-08F17B8A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4859-AA7C-6240-D18F-F7236C4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26FDC-5378-81F6-B7E6-B7C7E0A2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C6A46-2BE2-A7B7-56D1-6E724CC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C3108-1BAB-BBB6-826E-62D5784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E6B645-03A7-AF09-46FF-F31020A2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39B72-70D0-564F-3CBB-71F114B0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1146D-925F-5280-C7B4-7543017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3A0D-D323-1C2D-BCD9-B7AD8161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47EAB-7DF7-D18E-2837-FA18CB7D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6A72D-783D-3832-531A-9F88CCCE8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83990-227B-8B02-5A1E-1DEF24F0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6EF0D-0645-A834-B4B9-AC5149E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45C79-21B1-0F40-AFD5-744FA171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A6D0-A07A-F5D7-D9E1-262262B6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94EBA7-D62B-26FE-8740-D13B64CD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E5FA1-D4FE-CF03-EACF-BE7AFE23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01EA5-BFF9-CB8A-7BB1-DB2BBE37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F988C-70B3-B6F0-66D0-9FCE433E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E1790-A7D0-6D68-5D6A-DC38BB26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5D1ED-D1D7-8469-8145-23C1C47B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9D37A-33AC-9386-C23E-C6D31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76B29-B55E-67E8-DDA2-43431E8AD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0FAD-F234-4B7C-98DF-24DB51F7412F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5A017-40B6-EF87-ACE7-6C1FE5A88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DE3FF-9591-76AE-51AF-E52C46C31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ECC2-BB14-438B-B3D9-0856E3186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4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est62590.tistory.com/29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43511-3E7A-3834-76D4-EE1E6C1A793A}"/>
              </a:ext>
            </a:extLst>
          </p:cNvPr>
          <p:cNvSpPr txBox="1"/>
          <p:nvPr/>
        </p:nvSpPr>
        <p:spPr>
          <a:xfrm>
            <a:off x="497305" y="368605"/>
            <a:ext cx="8117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Costa Rican Household Poverty 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6180B-E512-8E5A-1E4A-C6650B328FA1}"/>
              </a:ext>
            </a:extLst>
          </p:cNvPr>
          <p:cNvSpPr txBox="1"/>
          <p:nvPr/>
        </p:nvSpPr>
        <p:spPr>
          <a:xfrm>
            <a:off x="497305" y="1076491"/>
            <a:ext cx="102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목표</a:t>
            </a:r>
            <a:r>
              <a:rPr lang="en-US" altLang="ko-K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3250</a:t>
            </a:r>
            <a:r>
              <a:rPr lang="ko-KR" altLang="en-US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features -&gt; 532 features by SHAP  </a:t>
            </a:r>
            <a:endParaRPr lang="ko-KR" altLang="en-US" sz="3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B5113E-CC9B-2E0D-11EC-D2805F1D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2089585"/>
            <a:ext cx="7940885" cy="33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80D3-BB96-ACDE-8D08-F732DA9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SHAP(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Additive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33819-865C-47C1-6CF9-04186C375377}"/>
              </a:ext>
            </a:extLst>
          </p:cNvPr>
          <p:cNvSpPr txBox="1"/>
          <p:nvPr/>
        </p:nvSpPr>
        <p:spPr>
          <a:xfrm>
            <a:off x="729916" y="1158591"/>
            <a:ext cx="796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협력 게임 이론</a:t>
            </a:r>
            <a:r>
              <a:rPr lang="en-US" altLang="ko-KR" sz="2400" dirty="0"/>
              <a:t>(Shapley Value)</a:t>
            </a:r>
            <a:r>
              <a:rPr lang="ko-KR" altLang="en-US" sz="2400" dirty="0"/>
              <a:t>에 기반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머신러닝</a:t>
            </a:r>
            <a:r>
              <a:rPr lang="ko-KR" altLang="en-US" sz="2400" dirty="0"/>
              <a:t> 모델의 출력을 설명하기 위함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SHAP Value</a:t>
            </a:r>
            <a:r>
              <a:rPr lang="ko-KR" altLang="en-US" sz="2400" dirty="0"/>
              <a:t>를 통해 </a:t>
            </a:r>
            <a:r>
              <a:rPr lang="en-US" altLang="ko-KR" sz="2400" dirty="0"/>
              <a:t>Feature Importance </a:t>
            </a:r>
            <a:r>
              <a:rPr lang="ko-KR" altLang="en-US" sz="2400" dirty="0"/>
              <a:t>파악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4B32FB-8E8E-2B7C-3355-34D35FB0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6" y="2957052"/>
            <a:ext cx="6200273" cy="241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035730-3FA7-EA1E-40E8-C9CB3EC2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31" y="3488632"/>
            <a:ext cx="4002505" cy="26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D7FF1-0F84-4DD6-6E95-49DE83BD5A1F}"/>
              </a:ext>
            </a:extLst>
          </p:cNvPr>
          <p:cNvSpPr txBox="1"/>
          <p:nvPr/>
        </p:nvSpPr>
        <p:spPr>
          <a:xfrm>
            <a:off x="2518611" y="5628596"/>
            <a:ext cx="261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Shapley Value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90D86-9C2E-7B1A-41E4-CF067B1E30B2}"/>
              </a:ext>
            </a:extLst>
          </p:cNvPr>
          <p:cNvSpPr txBox="1"/>
          <p:nvPr/>
        </p:nvSpPr>
        <p:spPr>
          <a:xfrm>
            <a:off x="6930189" y="5859428"/>
            <a:ext cx="464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기대값이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point</a:t>
            </a:r>
            <a:r>
              <a:rPr lang="ko-KR" altLang="en-US" sz="2400" dirty="0"/>
              <a:t>가 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B644F-F31C-BFF7-9D9F-773B1CDAD97C}"/>
              </a:ext>
            </a:extLst>
          </p:cNvPr>
          <p:cNvSpPr txBox="1"/>
          <p:nvPr/>
        </p:nvSpPr>
        <p:spPr>
          <a:xfrm>
            <a:off x="7251031" y="2559764"/>
            <a:ext cx="449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Shapley Value</a:t>
            </a:r>
            <a:r>
              <a:rPr lang="ko-KR" altLang="en-US" sz="2400" dirty="0"/>
              <a:t>를 </a:t>
            </a:r>
            <a:r>
              <a:rPr lang="en-US" altLang="ko-KR" sz="2400" dirty="0"/>
              <a:t>Linear Regression</a:t>
            </a:r>
            <a:r>
              <a:rPr lang="ko-KR" altLang="en-US" sz="2400" dirty="0"/>
              <a:t>으로 표현한다면</a:t>
            </a:r>
          </a:p>
        </p:txBody>
      </p:sp>
    </p:spTree>
    <p:extLst>
      <p:ext uri="{BB962C8B-B14F-4D97-AF65-F5344CB8AC3E}">
        <p14:creationId xmlns:p14="http://schemas.microsoft.com/office/powerpoint/2010/main" val="39131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80D3-BB96-ACDE-8D08-F732DA9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SHAP(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Additive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035730-3FA7-EA1E-40E8-C9CB3EC2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3" y="1579621"/>
            <a:ext cx="4539917" cy="29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90D86-9C2E-7B1A-41E4-CF067B1E30B2}"/>
              </a:ext>
            </a:extLst>
          </p:cNvPr>
          <p:cNvSpPr txBox="1"/>
          <p:nvPr/>
        </p:nvSpPr>
        <p:spPr>
          <a:xfrm>
            <a:off x="465221" y="4784625"/>
            <a:ext cx="5470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기대값을</a:t>
            </a:r>
            <a:r>
              <a:rPr lang="ko-KR" altLang="en-US" sz="2400" dirty="0"/>
              <a:t> 기준으로 </a:t>
            </a:r>
            <a:endParaRPr lang="en-US" altLang="ko-KR" sz="2400" dirty="0"/>
          </a:p>
          <a:p>
            <a:pPr algn="ctr"/>
            <a:r>
              <a:rPr lang="ko-KR" altLang="en-US" sz="2400" dirty="0"/>
              <a:t>특정한 </a:t>
            </a:r>
            <a:r>
              <a:rPr lang="en-US" altLang="ko-KR" sz="2400" dirty="0"/>
              <a:t>Feature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SHAP Value</a:t>
            </a:r>
            <a:r>
              <a:rPr lang="ko-KR" altLang="en-US" sz="2400" dirty="0"/>
              <a:t>가 증가</a:t>
            </a:r>
            <a:r>
              <a:rPr lang="en-US" altLang="ko-KR" sz="2400" dirty="0"/>
              <a:t>/</a:t>
            </a:r>
            <a:r>
              <a:rPr lang="ko-KR" altLang="en-US" sz="2400" dirty="0"/>
              <a:t>감소하였는지를 파악하여 </a:t>
            </a:r>
            <a:endParaRPr lang="en-US" altLang="ko-KR" sz="2400" dirty="0"/>
          </a:p>
          <a:p>
            <a:pPr algn="ctr"/>
            <a:r>
              <a:rPr lang="ko-KR" altLang="en-US" sz="2400" dirty="0"/>
              <a:t>각 </a:t>
            </a:r>
            <a:r>
              <a:rPr lang="en-US" altLang="ko-KR" sz="2400" dirty="0"/>
              <a:t>Feature</a:t>
            </a:r>
            <a:r>
              <a:rPr lang="ko-KR" altLang="en-US" sz="2400" dirty="0"/>
              <a:t>의 영향력 확인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4767D3-F024-EC1C-B048-A9AC011D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3" y="2636160"/>
            <a:ext cx="6412832" cy="134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1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80D3-BB96-ACDE-8D08-F732DA9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SHAP(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SHapley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Additive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861EC-D480-AD90-7F92-EC81F42EFBA6}"/>
              </a:ext>
            </a:extLst>
          </p:cNvPr>
          <p:cNvSpPr txBox="1"/>
          <p:nvPr/>
        </p:nvSpPr>
        <p:spPr>
          <a:xfrm>
            <a:off x="729916" y="1158591"/>
            <a:ext cx="1025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TreeExplainer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DeepExplainer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GradientExplinter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LinerExplainer</a:t>
            </a:r>
            <a:r>
              <a:rPr lang="ko-KR" altLang="en-US" sz="2400" dirty="0"/>
              <a:t>는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모델의 구조 또는 파라미터를 활용하기 때문에 </a:t>
            </a:r>
            <a:r>
              <a:rPr lang="en-US" altLang="ko-KR" sz="2400" dirty="0"/>
              <a:t>model-specific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참고 출처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SHAP (</a:t>
            </a:r>
            <a:r>
              <a:rPr lang="en-US" altLang="ko-KR" sz="2400" dirty="0" err="1">
                <a:hlinkClick r:id="rId2"/>
              </a:rPr>
              <a:t>SHapley</a:t>
            </a:r>
            <a:r>
              <a:rPr lang="en-US" altLang="ko-KR" sz="2400" dirty="0">
                <a:hlinkClick r:id="rId2"/>
              </a:rPr>
              <a:t> Additive </a:t>
            </a:r>
            <a:r>
              <a:rPr lang="en-US" altLang="ko-KR" sz="2400" dirty="0" err="1">
                <a:hlinkClick r:id="rId2"/>
              </a:rPr>
              <a:t>exPlanations</a:t>
            </a:r>
            <a:r>
              <a:rPr lang="en-US" altLang="ko-KR" sz="2400" dirty="0">
                <a:hlinkClick r:id="rId2"/>
              </a:rPr>
              <a:t>) (tistory.com)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C30630-03ED-769C-9D4E-D609E559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0" y="3304674"/>
            <a:ext cx="4308493" cy="208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F15FE0-5F65-F93E-0EC3-961C9414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7" y="2706657"/>
            <a:ext cx="7169080" cy="29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8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80D3-BB96-ACDE-8D08-F732DA9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B9484-5E1F-69D1-42F7-26D7BE2F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1969203"/>
            <a:ext cx="5814564" cy="381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35A5-7CCC-4AFB-61B4-B638D05CAB04}"/>
              </a:ext>
            </a:extLst>
          </p:cNvPr>
          <p:cNvSpPr txBox="1"/>
          <p:nvPr/>
        </p:nvSpPr>
        <p:spPr>
          <a:xfrm>
            <a:off x="6096000" y="2170018"/>
            <a:ext cx="59062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기존의 </a:t>
            </a:r>
            <a:r>
              <a:rPr lang="ko-KR" altLang="en-US" sz="2400" dirty="0" err="1"/>
              <a:t>피쳐를</a:t>
            </a:r>
            <a:r>
              <a:rPr lang="ko-KR" altLang="en-US" sz="2400" dirty="0"/>
              <a:t> 활용하여 추가 </a:t>
            </a:r>
            <a:r>
              <a:rPr lang="en-US" altLang="ko-KR" sz="2400" dirty="0"/>
              <a:t>feature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ko-KR" altLang="en-US" sz="2400" dirty="0"/>
              <a:t>사칙연산을 잘 사용하기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Ex) </a:t>
            </a:r>
            <a:r>
              <a:rPr lang="ko-KR" altLang="en-US" sz="2400" dirty="0"/>
              <a:t>종교</a:t>
            </a:r>
            <a:r>
              <a:rPr lang="en-US" altLang="ko-KR" sz="2400" dirty="0"/>
              <a:t>+</a:t>
            </a:r>
            <a:r>
              <a:rPr lang="ko-KR" altLang="en-US" sz="2400" dirty="0"/>
              <a:t>교육</a:t>
            </a:r>
            <a:endParaRPr lang="en-US" altLang="ko-KR" sz="2400" dirty="0"/>
          </a:p>
          <a:p>
            <a:r>
              <a:rPr lang="ko-KR" altLang="en-US" sz="2400" dirty="0"/>
              <a:t>벽</a:t>
            </a:r>
            <a:r>
              <a:rPr lang="en-US" altLang="ko-KR" sz="2400" dirty="0"/>
              <a:t>+</a:t>
            </a:r>
            <a:r>
              <a:rPr lang="ko-KR" altLang="en-US" sz="2400" dirty="0"/>
              <a:t>바닥</a:t>
            </a:r>
            <a:r>
              <a:rPr lang="en-US" altLang="ko-KR" sz="2400" dirty="0"/>
              <a:t>+</a:t>
            </a:r>
            <a:r>
              <a:rPr lang="ko-KR" altLang="en-US" sz="2400" dirty="0"/>
              <a:t>지붕 </a:t>
            </a:r>
            <a:r>
              <a:rPr lang="en-US" altLang="ko-KR" sz="2400" dirty="0"/>
              <a:t>-&gt; </a:t>
            </a:r>
            <a:r>
              <a:rPr lang="ko-KR" altLang="en-US" sz="2400" dirty="0"/>
              <a:t>인프라 </a:t>
            </a:r>
            <a:endParaRPr lang="en-US" altLang="ko-KR" sz="2400" dirty="0"/>
          </a:p>
          <a:p>
            <a:r>
              <a:rPr lang="ko-KR" altLang="en-US" sz="2400" dirty="0"/>
              <a:t>전자기기 통합 </a:t>
            </a:r>
            <a:r>
              <a:rPr lang="ko-KR" altLang="en-US" sz="2400" dirty="0" err="1"/>
              <a:t>피쳐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등등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이후 </a:t>
            </a:r>
            <a:r>
              <a:rPr lang="en-US" altLang="ko-KR" sz="2400" dirty="0"/>
              <a:t>SHAP</a:t>
            </a:r>
            <a:r>
              <a:rPr lang="ko-KR" altLang="en-US" sz="2400" dirty="0"/>
              <a:t>을 활용하여 쳐낼 거는 쳐냄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7277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80D3-BB96-ACDE-8D08-F732DA9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35A5-7CCC-4AFB-61B4-B638D05CAB04}"/>
              </a:ext>
            </a:extLst>
          </p:cNvPr>
          <p:cNvSpPr txBox="1"/>
          <p:nvPr/>
        </p:nvSpPr>
        <p:spPr>
          <a:xfrm>
            <a:off x="6096000" y="2170018"/>
            <a:ext cx="5068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Min,</a:t>
            </a:r>
            <a:r>
              <a:rPr lang="ko-KR" altLang="en-US" sz="2400" dirty="0"/>
              <a:t> </a:t>
            </a:r>
            <a:r>
              <a:rPr lang="en-US" altLang="ko-KR" sz="2400" dirty="0"/>
              <a:t>Max, Sum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r>
              <a:rPr lang="en-US" altLang="ko-KR" sz="2400" dirty="0"/>
              <a:t>Aggregation feature</a:t>
            </a:r>
            <a:r>
              <a:rPr lang="ko-KR" altLang="en-US" sz="2400" dirty="0"/>
              <a:t>도 생성해준다 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7BDD4-A67B-01D8-EFA6-8CB9A8D0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2" y="1470270"/>
            <a:ext cx="553259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1E935562380148B6E8123599DE0E37" ma:contentTypeVersion="11" ma:contentTypeDescription="새 문서를 만듭니다." ma:contentTypeScope="" ma:versionID="ed53b542cd09e8914a9db88c4cf11aef">
  <xsd:schema xmlns:xsd="http://www.w3.org/2001/XMLSchema" xmlns:xs="http://www.w3.org/2001/XMLSchema" xmlns:p="http://schemas.microsoft.com/office/2006/metadata/properties" xmlns:ns3="2985801e-d7db-4d87-896d-334742d90ead" targetNamespace="http://schemas.microsoft.com/office/2006/metadata/properties" ma:root="true" ma:fieldsID="2d146c7b8cd4c21c5cc6fa7523fca9f8" ns3:_="">
    <xsd:import namespace="2985801e-d7db-4d87-896d-334742d90e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5801e-d7db-4d87-896d-334742d90e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6A700F-F7E6-418E-803C-11AE763BB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2A51C8-259E-4878-959C-AEB52778F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5801e-d7db-4d87-896d-334742d90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B30A3-EDD7-4A24-A6D6-6D2BB822DCF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2985801e-d7db-4d87-896d-334742d90ead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162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SHAP(SHapley Additive exPlanations)</vt:lpstr>
      <vt:lpstr>SHAP(SHapley Additive exPlanations)</vt:lpstr>
      <vt:lpstr>SHAP(SHapley Additive exPlanations)</vt:lpstr>
      <vt:lpstr>Feature Engineering </vt:lpstr>
      <vt:lpstr>Feature Engineering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최수연</dc:creator>
  <cp:lastModifiedBy>최수연</cp:lastModifiedBy>
  <cp:revision>2</cp:revision>
  <dcterms:created xsi:type="dcterms:W3CDTF">2022-10-11T14:52:39Z</dcterms:created>
  <dcterms:modified xsi:type="dcterms:W3CDTF">2022-10-11T15:25:35Z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0x010100C31E935562380148B6E8123599DE0E37</vt:lpwstr>
  </property>
</Properties>
</file>