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6000" dirty="0"/>
              <a:t>3</a:t>
            </a:r>
            <a:r>
              <a:rPr lang="ko-KR" altLang="en-US" sz="6000" dirty="0" err="1"/>
              <a:t>스닥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3스닥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200</c:v>
                </c:pt>
                <c:pt idx="1">
                  <c:v>500</c:v>
                </c:pt>
                <c:pt idx="2">
                  <c:v>800</c:v>
                </c:pt>
                <c:pt idx="3">
                  <c:v>600</c:v>
                </c:pt>
                <c:pt idx="4">
                  <c:v>840</c:v>
                </c:pt>
                <c:pt idx="5">
                  <c:v>300</c:v>
                </c:pt>
                <c:pt idx="6">
                  <c:v>550</c:v>
                </c:pt>
                <c:pt idx="7">
                  <c:v>900</c:v>
                </c:pt>
                <c:pt idx="8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1-4283-8950-5C5F0B8B0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1946336"/>
        <c:axId val="731943424"/>
      </c:lineChart>
      <c:catAx>
        <c:axId val="73194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943424"/>
        <c:crosses val="autoZero"/>
        <c:auto val="1"/>
        <c:lblAlgn val="ctr"/>
        <c:lblOffset val="100"/>
        <c:noMultiLvlLbl val="0"/>
      </c:catAx>
      <c:valAx>
        <c:axId val="731943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3194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삼성전자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mm"월"\ dd"일"</c:formatCode>
                <c:ptCount val="10"/>
                <c:pt idx="0">
                  <c:v>44603</c:v>
                </c:pt>
                <c:pt idx="1">
                  <c:v>44606</c:v>
                </c:pt>
                <c:pt idx="2">
                  <c:v>44607</c:v>
                </c:pt>
                <c:pt idx="3">
                  <c:v>44608</c:v>
                </c:pt>
                <c:pt idx="4">
                  <c:v>44609</c:v>
                </c:pt>
                <c:pt idx="5">
                  <c:v>44610</c:v>
                </c:pt>
                <c:pt idx="6">
                  <c:v>44613</c:v>
                </c:pt>
                <c:pt idx="7">
                  <c:v>44614</c:v>
                </c:pt>
                <c:pt idx="8">
                  <c:v>44615</c:v>
                </c:pt>
                <c:pt idx="9">
                  <c:v>44616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62000</c:v>
                </c:pt>
                <c:pt idx="1">
                  <c:v>63000</c:v>
                </c:pt>
                <c:pt idx="2">
                  <c:v>68000</c:v>
                </c:pt>
                <c:pt idx="3">
                  <c:v>62000</c:v>
                </c:pt>
                <c:pt idx="4">
                  <c:v>63500</c:v>
                </c:pt>
                <c:pt idx="5">
                  <c:v>67500</c:v>
                </c:pt>
                <c:pt idx="6">
                  <c:v>70000</c:v>
                </c:pt>
                <c:pt idx="7">
                  <c:v>72000</c:v>
                </c:pt>
                <c:pt idx="8">
                  <c:v>71000</c:v>
                </c:pt>
                <c:pt idx="9">
                  <c:v>75000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10-48C3-A393-26D5F3478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3154608"/>
        <c:axId val="1453149200"/>
      </c:lineChart>
      <c:dateAx>
        <c:axId val="1453154608"/>
        <c:scaling>
          <c:orientation val="minMax"/>
        </c:scaling>
        <c:delete val="0"/>
        <c:axPos val="b"/>
        <c:numFmt formatCode="m&quot;/&quot;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149200"/>
        <c:crosses val="autoZero"/>
        <c:auto val="1"/>
        <c:lblOffset val="100"/>
        <c:baseTimeUnit val="days"/>
      </c:dateAx>
      <c:valAx>
        <c:axId val="1453149200"/>
        <c:scaling>
          <c:orientation val="minMax"/>
          <c:min val="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15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4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0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9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2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5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3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4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6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3FB1-B3F8-426A-8611-DC8B8F6460A7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4C06-62EA-46A6-B4B9-403F3BE9D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5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3691" y="279189"/>
            <a:ext cx="11632084" cy="6304085"/>
            <a:chOff x="290285" y="316523"/>
            <a:chExt cx="11632084" cy="6304085"/>
          </a:xfrm>
        </p:grpSpPr>
        <p:sp>
          <p:nvSpPr>
            <p:cNvPr id="3" name="직사각형 2"/>
            <p:cNvSpPr/>
            <p:nvPr/>
          </p:nvSpPr>
          <p:spPr>
            <a:xfrm>
              <a:off x="290285" y="316523"/>
              <a:ext cx="11623431" cy="6304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98939" y="316523"/>
              <a:ext cx="11623430" cy="6594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한쪽 모서리가 둥근 사각형 4"/>
            <p:cNvSpPr/>
            <p:nvPr/>
          </p:nvSpPr>
          <p:spPr>
            <a:xfrm>
              <a:off x="1650415" y="659423"/>
              <a:ext cx="10263301" cy="316523"/>
            </a:xfrm>
            <a:prstGeom prst="round1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92" y="659423"/>
              <a:ext cx="1342823" cy="3165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59068" y="646234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localhost:8000/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248910927"/>
              </p:ext>
            </p:extLst>
          </p:nvPr>
        </p:nvGraphicFramePr>
        <p:xfrm>
          <a:off x="1301262" y="2303585"/>
          <a:ext cx="5222630" cy="374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660493" y="2867025"/>
            <a:ext cx="21717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60493" y="3487615"/>
            <a:ext cx="21717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31369" y="2849439"/>
            <a:ext cx="776723" cy="436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31369" y="3449514"/>
            <a:ext cx="776723" cy="436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927067" y="4262436"/>
            <a:ext cx="1162050" cy="4857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77375" y="4262437"/>
            <a:ext cx="1162050" cy="4857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91" y="279189"/>
            <a:ext cx="2561036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99810" y="279189"/>
            <a:ext cx="11632084" cy="6304085"/>
            <a:chOff x="290285" y="316523"/>
            <a:chExt cx="11632084" cy="6304085"/>
          </a:xfrm>
        </p:grpSpPr>
        <p:sp>
          <p:nvSpPr>
            <p:cNvPr id="5" name="직사각형 4"/>
            <p:cNvSpPr/>
            <p:nvPr/>
          </p:nvSpPr>
          <p:spPr>
            <a:xfrm>
              <a:off x="290285" y="316523"/>
              <a:ext cx="11623431" cy="6304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8939" y="316523"/>
              <a:ext cx="11623430" cy="6594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둥근 사각형 6"/>
            <p:cNvSpPr/>
            <p:nvPr/>
          </p:nvSpPr>
          <p:spPr>
            <a:xfrm>
              <a:off x="1650415" y="659423"/>
              <a:ext cx="10263301" cy="316523"/>
            </a:xfrm>
            <a:prstGeom prst="round1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92" y="659423"/>
              <a:ext cx="1342823" cy="31652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659068" y="646234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localhost:8000/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81267"/>
              </p:ext>
            </p:extLst>
          </p:nvPr>
        </p:nvGraphicFramePr>
        <p:xfrm>
          <a:off x="712541" y="2231735"/>
          <a:ext cx="6974372" cy="26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61">
                  <a:extLst>
                    <a:ext uri="{9D8B030D-6E8A-4147-A177-3AD203B41FA5}">
                      <a16:colId xmlns:a16="http://schemas.microsoft.com/office/drawing/2014/main" val="948865425"/>
                    </a:ext>
                  </a:extLst>
                </a:gridCol>
                <a:gridCol w="1900660">
                  <a:extLst>
                    <a:ext uri="{9D8B030D-6E8A-4147-A177-3AD203B41FA5}">
                      <a16:colId xmlns:a16="http://schemas.microsoft.com/office/drawing/2014/main" val="109673308"/>
                    </a:ext>
                  </a:extLst>
                </a:gridCol>
                <a:gridCol w="1601926">
                  <a:extLst>
                    <a:ext uri="{9D8B030D-6E8A-4147-A177-3AD203B41FA5}">
                      <a16:colId xmlns:a16="http://schemas.microsoft.com/office/drawing/2014/main" val="1284805368"/>
                    </a:ext>
                  </a:extLst>
                </a:gridCol>
                <a:gridCol w="1389426">
                  <a:extLst>
                    <a:ext uri="{9D8B030D-6E8A-4147-A177-3AD203B41FA5}">
                      <a16:colId xmlns:a16="http://schemas.microsoft.com/office/drawing/2014/main" val="3089857574"/>
                    </a:ext>
                  </a:extLst>
                </a:gridCol>
                <a:gridCol w="1594699">
                  <a:extLst>
                    <a:ext uri="{9D8B030D-6E8A-4147-A177-3AD203B41FA5}">
                      <a16:colId xmlns:a16="http://schemas.microsoft.com/office/drawing/2014/main" val="4221780901"/>
                    </a:ext>
                  </a:extLst>
                </a:gridCol>
              </a:tblGrid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07101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61415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43861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7751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현대차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4894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포스코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34971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하나금융지주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70604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819459" y="2694739"/>
            <a:ext cx="242888" cy="2028825"/>
            <a:chOff x="1138237" y="2095500"/>
            <a:chExt cx="242888" cy="202882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43000" y="2095500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138237" y="2831993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143000" y="3200033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143000" y="3576637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143000" y="3943350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138237" y="2455389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64051"/>
              </p:ext>
            </p:extLst>
          </p:nvPr>
        </p:nvGraphicFramePr>
        <p:xfrm>
          <a:off x="8188828" y="2231735"/>
          <a:ext cx="3446006" cy="281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003">
                  <a:extLst>
                    <a:ext uri="{9D8B030D-6E8A-4147-A177-3AD203B41FA5}">
                      <a16:colId xmlns:a16="http://schemas.microsoft.com/office/drawing/2014/main" val="1285355184"/>
                    </a:ext>
                  </a:extLst>
                </a:gridCol>
                <a:gridCol w="1723003">
                  <a:extLst>
                    <a:ext uri="{9D8B030D-6E8A-4147-A177-3AD203B41FA5}">
                      <a16:colId xmlns:a16="http://schemas.microsoft.com/office/drawing/2014/main" val="8815550"/>
                    </a:ext>
                  </a:extLst>
                </a:gridCol>
              </a:tblGrid>
              <a:tr h="61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매수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27485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삼성전자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97439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현재가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47327"/>
                  </a:ext>
                </a:extLst>
              </a:tr>
              <a:tr h="307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매수가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762779"/>
                  </a:ext>
                </a:extLst>
              </a:tr>
              <a:tr h="307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363577"/>
                  </a:ext>
                </a:extLst>
              </a:tr>
              <a:tr h="61421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38558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9113164" y="4599309"/>
            <a:ext cx="1600200" cy="3619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096500" y="3779226"/>
            <a:ext cx="1362075" cy="26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75,000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096500" y="4154732"/>
            <a:ext cx="1362075" cy="26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7493"/>
              </p:ext>
            </p:extLst>
          </p:nvPr>
        </p:nvGraphicFramePr>
        <p:xfrm>
          <a:off x="819460" y="5318013"/>
          <a:ext cx="8076891" cy="100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297">
                  <a:extLst>
                    <a:ext uri="{9D8B030D-6E8A-4147-A177-3AD203B41FA5}">
                      <a16:colId xmlns:a16="http://schemas.microsoft.com/office/drawing/2014/main" val="3886822469"/>
                    </a:ext>
                  </a:extLst>
                </a:gridCol>
                <a:gridCol w="2692297">
                  <a:extLst>
                    <a:ext uri="{9D8B030D-6E8A-4147-A177-3AD203B41FA5}">
                      <a16:colId xmlns:a16="http://schemas.microsoft.com/office/drawing/2014/main" val="3343671187"/>
                    </a:ext>
                  </a:extLst>
                </a:gridCol>
                <a:gridCol w="2692297">
                  <a:extLst>
                    <a:ext uri="{9D8B030D-6E8A-4147-A177-3AD203B41FA5}">
                      <a16:colId xmlns:a16="http://schemas.microsoft.com/office/drawing/2014/main" val="2750661905"/>
                    </a:ext>
                  </a:extLst>
                </a:gridCol>
              </a:tblGrid>
              <a:tr h="497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총자산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잔고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614866"/>
                  </a:ext>
                </a:extLst>
              </a:tr>
              <a:tr h="51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30,000,000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12,000,000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18,000,000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586507"/>
                  </a:ext>
                </a:extLst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1" y="279189"/>
            <a:ext cx="2561036" cy="342900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E6F1E3A-8C6F-42BE-85DD-4EE36572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26260"/>
              </p:ext>
            </p:extLst>
          </p:nvPr>
        </p:nvGraphicFramePr>
        <p:xfrm>
          <a:off x="737270" y="1408894"/>
          <a:ext cx="10717460" cy="51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65">
                  <a:extLst>
                    <a:ext uri="{9D8B030D-6E8A-4147-A177-3AD203B41FA5}">
                      <a16:colId xmlns:a16="http://schemas.microsoft.com/office/drawing/2014/main" val="1228485176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1526402270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1276730917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578122724"/>
                    </a:ext>
                  </a:extLst>
                </a:gridCol>
              </a:tblGrid>
              <a:tr h="511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주식매매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차트분석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내계좌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0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11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74166" y="279189"/>
            <a:ext cx="11632084" cy="6304085"/>
            <a:chOff x="290285" y="316523"/>
            <a:chExt cx="11632084" cy="6304085"/>
          </a:xfrm>
        </p:grpSpPr>
        <p:sp>
          <p:nvSpPr>
            <p:cNvPr id="5" name="직사각형 4"/>
            <p:cNvSpPr/>
            <p:nvPr/>
          </p:nvSpPr>
          <p:spPr>
            <a:xfrm>
              <a:off x="290285" y="316523"/>
              <a:ext cx="11623431" cy="6304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8939" y="316523"/>
              <a:ext cx="11623430" cy="6594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둥근 사각형 6"/>
            <p:cNvSpPr/>
            <p:nvPr/>
          </p:nvSpPr>
          <p:spPr>
            <a:xfrm>
              <a:off x="1650415" y="659423"/>
              <a:ext cx="10263301" cy="316523"/>
            </a:xfrm>
            <a:prstGeom prst="round1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92" y="659423"/>
              <a:ext cx="1342823" cy="31652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659068" y="646234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localhost:8000/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45281"/>
              </p:ext>
            </p:extLst>
          </p:nvPr>
        </p:nvGraphicFramePr>
        <p:xfrm>
          <a:off x="712541" y="2231735"/>
          <a:ext cx="3990247" cy="26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61">
                  <a:extLst>
                    <a:ext uri="{9D8B030D-6E8A-4147-A177-3AD203B41FA5}">
                      <a16:colId xmlns:a16="http://schemas.microsoft.com/office/drawing/2014/main" val="948865425"/>
                    </a:ext>
                  </a:extLst>
                </a:gridCol>
                <a:gridCol w="1900660">
                  <a:extLst>
                    <a:ext uri="{9D8B030D-6E8A-4147-A177-3AD203B41FA5}">
                      <a16:colId xmlns:a16="http://schemas.microsoft.com/office/drawing/2014/main" val="109673308"/>
                    </a:ext>
                  </a:extLst>
                </a:gridCol>
                <a:gridCol w="1601926">
                  <a:extLst>
                    <a:ext uri="{9D8B030D-6E8A-4147-A177-3AD203B41FA5}">
                      <a16:colId xmlns:a16="http://schemas.microsoft.com/office/drawing/2014/main" val="1284805368"/>
                    </a:ext>
                  </a:extLst>
                </a:gridCol>
              </a:tblGrid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07101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61415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43861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7751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현대차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4894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포스코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34971"/>
                  </a:ext>
                </a:extLst>
              </a:tr>
              <a:tr h="372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하나금융지주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70604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819459" y="2694739"/>
            <a:ext cx="242888" cy="2028825"/>
            <a:chOff x="1138237" y="2095500"/>
            <a:chExt cx="242888" cy="202882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43000" y="2095500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138237" y="2831993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143000" y="3200033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143000" y="3576637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143000" y="3943350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138237" y="2455389"/>
              <a:ext cx="238125" cy="180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605310981"/>
              </p:ext>
            </p:extLst>
          </p:nvPr>
        </p:nvGraphicFramePr>
        <p:xfrm>
          <a:off x="5169738" y="2231735"/>
          <a:ext cx="6374562" cy="3055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91" y="279189"/>
            <a:ext cx="2561036" cy="34290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C0CA9FC-12FE-493E-8280-42838D667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70431"/>
              </p:ext>
            </p:extLst>
          </p:nvPr>
        </p:nvGraphicFramePr>
        <p:xfrm>
          <a:off x="737270" y="1408894"/>
          <a:ext cx="10717460" cy="51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65">
                  <a:extLst>
                    <a:ext uri="{9D8B030D-6E8A-4147-A177-3AD203B41FA5}">
                      <a16:colId xmlns:a16="http://schemas.microsoft.com/office/drawing/2014/main" val="1228485176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1526402270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1276730917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578122724"/>
                    </a:ext>
                  </a:extLst>
                </a:gridCol>
              </a:tblGrid>
              <a:tr h="511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주식매매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차트분석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내계좌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0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7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3691" y="279189"/>
            <a:ext cx="11632084" cy="6304085"/>
            <a:chOff x="290285" y="316523"/>
            <a:chExt cx="11632084" cy="6304085"/>
          </a:xfrm>
        </p:grpSpPr>
        <p:sp>
          <p:nvSpPr>
            <p:cNvPr id="5" name="직사각형 4"/>
            <p:cNvSpPr/>
            <p:nvPr/>
          </p:nvSpPr>
          <p:spPr>
            <a:xfrm>
              <a:off x="290285" y="316523"/>
              <a:ext cx="11623431" cy="6304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8939" y="316523"/>
              <a:ext cx="11623430" cy="6594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둥근 사각형 6"/>
            <p:cNvSpPr/>
            <p:nvPr/>
          </p:nvSpPr>
          <p:spPr>
            <a:xfrm>
              <a:off x="1650415" y="659423"/>
              <a:ext cx="10263301" cy="316523"/>
            </a:xfrm>
            <a:prstGeom prst="round1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92" y="659423"/>
              <a:ext cx="1342823" cy="31652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659068" y="646234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localhost:8000/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2982"/>
              </p:ext>
            </p:extLst>
          </p:nvPr>
        </p:nvGraphicFramePr>
        <p:xfrm>
          <a:off x="1074491" y="2390356"/>
          <a:ext cx="8076891" cy="100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297">
                  <a:extLst>
                    <a:ext uri="{9D8B030D-6E8A-4147-A177-3AD203B41FA5}">
                      <a16:colId xmlns:a16="http://schemas.microsoft.com/office/drawing/2014/main" val="3886822469"/>
                    </a:ext>
                  </a:extLst>
                </a:gridCol>
                <a:gridCol w="2692297">
                  <a:extLst>
                    <a:ext uri="{9D8B030D-6E8A-4147-A177-3AD203B41FA5}">
                      <a16:colId xmlns:a16="http://schemas.microsoft.com/office/drawing/2014/main" val="3343671187"/>
                    </a:ext>
                  </a:extLst>
                </a:gridCol>
                <a:gridCol w="2692297">
                  <a:extLst>
                    <a:ext uri="{9D8B030D-6E8A-4147-A177-3AD203B41FA5}">
                      <a16:colId xmlns:a16="http://schemas.microsoft.com/office/drawing/2014/main" val="2750661905"/>
                    </a:ext>
                  </a:extLst>
                </a:gridCol>
              </a:tblGrid>
              <a:tr h="497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총자산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614866"/>
                  </a:ext>
                </a:extLst>
              </a:tr>
              <a:tr h="510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30,000,000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12,000,000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18,000,000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5865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13911"/>
              </p:ext>
            </p:extLst>
          </p:nvPr>
        </p:nvGraphicFramePr>
        <p:xfrm>
          <a:off x="1084875" y="3868843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20609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08493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59168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0232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15988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856684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267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전일대비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69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8.5%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8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현대차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5%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2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포스코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350,000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15%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400,000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06809"/>
                  </a:ext>
                </a:extLst>
              </a:tr>
            </a:tbl>
          </a:graphicData>
        </a:graphic>
      </p:graphicFrame>
      <p:sp>
        <p:nvSpPr>
          <p:cNvPr id="8" name="위쪽 화살표 7"/>
          <p:cNvSpPr/>
          <p:nvPr/>
        </p:nvSpPr>
        <p:spPr>
          <a:xfrm>
            <a:off x="3505200" y="4318908"/>
            <a:ext cx="219075" cy="230831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위쪽 화살표 21"/>
          <p:cNvSpPr/>
          <p:nvPr/>
        </p:nvSpPr>
        <p:spPr>
          <a:xfrm>
            <a:off x="3505199" y="4698897"/>
            <a:ext cx="219075" cy="230831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3505199" y="5078886"/>
            <a:ext cx="219075" cy="200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1" y="279189"/>
            <a:ext cx="2561036" cy="34290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1782230-6407-4858-A6A2-AC2891FC3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11782"/>
              </p:ext>
            </p:extLst>
          </p:nvPr>
        </p:nvGraphicFramePr>
        <p:xfrm>
          <a:off x="737270" y="1408894"/>
          <a:ext cx="10717460" cy="51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65">
                  <a:extLst>
                    <a:ext uri="{9D8B030D-6E8A-4147-A177-3AD203B41FA5}">
                      <a16:colId xmlns:a16="http://schemas.microsoft.com/office/drawing/2014/main" val="1228485176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1526402270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1276730917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578122724"/>
                    </a:ext>
                  </a:extLst>
                </a:gridCol>
              </a:tblGrid>
              <a:tr h="511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주식매매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차트분석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내계좌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0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3691" y="279189"/>
            <a:ext cx="11632084" cy="6304085"/>
            <a:chOff x="290285" y="316523"/>
            <a:chExt cx="11632084" cy="6304085"/>
          </a:xfrm>
        </p:grpSpPr>
        <p:sp>
          <p:nvSpPr>
            <p:cNvPr id="5" name="직사각형 4"/>
            <p:cNvSpPr/>
            <p:nvPr/>
          </p:nvSpPr>
          <p:spPr>
            <a:xfrm>
              <a:off x="290285" y="316523"/>
              <a:ext cx="11623431" cy="6304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8939" y="316523"/>
              <a:ext cx="11623430" cy="6594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둥근 사각형 6"/>
            <p:cNvSpPr/>
            <p:nvPr/>
          </p:nvSpPr>
          <p:spPr>
            <a:xfrm>
              <a:off x="1650415" y="659423"/>
              <a:ext cx="10263301" cy="316523"/>
            </a:xfrm>
            <a:prstGeom prst="round1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92" y="659423"/>
              <a:ext cx="1342823" cy="31652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659068" y="646234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localhost:8000/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45241"/>
              </p:ext>
            </p:extLst>
          </p:nvPr>
        </p:nvGraphicFramePr>
        <p:xfrm>
          <a:off x="737270" y="1408894"/>
          <a:ext cx="10717460" cy="51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65">
                  <a:extLst>
                    <a:ext uri="{9D8B030D-6E8A-4147-A177-3AD203B41FA5}">
                      <a16:colId xmlns:a16="http://schemas.microsoft.com/office/drawing/2014/main" val="1228485176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1526402270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1276730917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578122724"/>
                    </a:ext>
                  </a:extLst>
                </a:gridCol>
              </a:tblGrid>
              <a:tr h="511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주식매매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차트분석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내계좌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05381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1" y="279189"/>
            <a:ext cx="2561036" cy="342900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7C1BA2E-B8BF-4937-84AE-72B721EAE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90431"/>
              </p:ext>
            </p:extLst>
          </p:nvPr>
        </p:nvGraphicFramePr>
        <p:xfrm>
          <a:off x="737269" y="2432718"/>
          <a:ext cx="10717460" cy="301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65">
                  <a:extLst>
                    <a:ext uri="{9D8B030D-6E8A-4147-A177-3AD203B41FA5}">
                      <a16:colId xmlns:a16="http://schemas.microsoft.com/office/drawing/2014/main" val="1836059777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1215856647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2956301669"/>
                    </a:ext>
                  </a:extLst>
                </a:gridCol>
                <a:gridCol w="2679365">
                  <a:extLst>
                    <a:ext uri="{9D8B030D-6E8A-4147-A177-3AD203B41FA5}">
                      <a16:colId xmlns:a16="http://schemas.microsoft.com/office/drawing/2014/main" val="2814331127"/>
                    </a:ext>
                  </a:extLst>
                </a:gridCol>
              </a:tblGrid>
              <a:tr h="377048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76938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2658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전쟁 </a:t>
                      </a:r>
                      <a:r>
                        <a:rPr lang="ko-KR" altLang="en-US" dirty="0" err="1"/>
                        <a:t>ㅠㅠ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ㅠㅠ</a:t>
                      </a:r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minsu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2022.02.28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08711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주식 팔까요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제가</a:t>
                      </a:r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2022.02.28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7287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삼성전자 오를까요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</a:t>
                      </a:r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2022.02.28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37017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</a:t>
                      </a:r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윤섭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2022.02.28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8939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47517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4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12332"/>
              </p:ext>
            </p:extLst>
          </p:nvPr>
        </p:nvGraphicFramePr>
        <p:xfrm>
          <a:off x="4569810" y="443442"/>
          <a:ext cx="2893158" cy="294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579">
                  <a:extLst>
                    <a:ext uri="{9D8B030D-6E8A-4147-A177-3AD203B41FA5}">
                      <a16:colId xmlns:a16="http://schemas.microsoft.com/office/drawing/2014/main" val="223318575"/>
                    </a:ext>
                  </a:extLst>
                </a:gridCol>
                <a:gridCol w="1446579">
                  <a:extLst>
                    <a:ext uri="{9D8B030D-6E8A-4147-A177-3AD203B41FA5}">
                      <a16:colId xmlns:a16="http://schemas.microsoft.com/office/drawing/2014/main" val="1204697643"/>
                    </a:ext>
                  </a:extLst>
                </a:gridCol>
              </a:tblGrid>
              <a:tr h="32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62119"/>
                  </a:ext>
                </a:extLst>
              </a:tr>
              <a:tr h="32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66682"/>
                  </a:ext>
                </a:extLst>
              </a:tr>
              <a:tr h="32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75,000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31358"/>
                  </a:ext>
                </a:extLst>
              </a:tr>
              <a:tr h="32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47616"/>
                  </a:ext>
                </a:extLst>
              </a:tr>
              <a:tr h="32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매수자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minsu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16552"/>
                  </a:ext>
                </a:extLst>
              </a:tr>
              <a:tr h="32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매도자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pyj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26736"/>
                  </a:ext>
                </a:extLst>
              </a:tr>
              <a:tr h="32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매매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Y/N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064620"/>
                  </a:ext>
                </a:extLst>
              </a:tr>
              <a:tr h="245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Time1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2/25/15:10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33642"/>
                  </a:ext>
                </a:extLst>
              </a:tr>
              <a:tr h="245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Time2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2/25/15:20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4463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97596"/>
              </p:ext>
            </p:extLst>
          </p:nvPr>
        </p:nvGraphicFramePr>
        <p:xfrm>
          <a:off x="4569810" y="3758565"/>
          <a:ext cx="248969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848">
                  <a:extLst>
                    <a:ext uri="{9D8B030D-6E8A-4147-A177-3AD203B41FA5}">
                      <a16:colId xmlns:a16="http://schemas.microsoft.com/office/drawing/2014/main" val="2232730041"/>
                    </a:ext>
                  </a:extLst>
                </a:gridCol>
                <a:gridCol w="1244848">
                  <a:extLst>
                    <a:ext uri="{9D8B030D-6E8A-4147-A177-3AD203B41FA5}">
                      <a16:colId xmlns:a16="http://schemas.microsoft.com/office/drawing/2014/main" val="81908713"/>
                    </a:ext>
                  </a:extLst>
                </a:gridCol>
              </a:tblGrid>
              <a:tr h="281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1654"/>
                  </a:ext>
                </a:extLst>
              </a:tr>
              <a:tr h="2435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748"/>
                  </a:ext>
                </a:extLst>
              </a:tr>
              <a:tr h="3009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삼성전자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2047"/>
                  </a:ext>
                </a:extLst>
              </a:tr>
              <a:tr h="2435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제조업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5677"/>
                  </a:ext>
                </a:extLst>
              </a:tr>
              <a:tr h="2435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주식수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7456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79027"/>
              </p:ext>
            </p:extLst>
          </p:nvPr>
        </p:nvGraphicFramePr>
        <p:xfrm>
          <a:off x="457445" y="443442"/>
          <a:ext cx="2510938" cy="203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69">
                  <a:extLst>
                    <a:ext uri="{9D8B030D-6E8A-4147-A177-3AD203B41FA5}">
                      <a16:colId xmlns:a16="http://schemas.microsoft.com/office/drawing/2014/main" val="757051563"/>
                    </a:ext>
                  </a:extLst>
                </a:gridCol>
                <a:gridCol w="1255469">
                  <a:extLst>
                    <a:ext uri="{9D8B030D-6E8A-4147-A177-3AD203B41FA5}">
                      <a16:colId xmlns:a16="http://schemas.microsoft.com/office/drawing/2014/main" val="1808298027"/>
                    </a:ext>
                  </a:extLst>
                </a:gridCol>
              </a:tblGrid>
              <a:tr h="353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3895"/>
                  </a:ext>
                </a:extLst>
              </a:tr>
              <a:tr h="333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minsu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18174"/>
                  </a:ext>
                </a:extLst>
              </a:tr>
              <a:tr h="333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XXXXX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6110"/>
                  </a:ext>
                </a:extLst>
              </a:tr>
              <a:tr h="333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민수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80126"/>
                  </a:ext>
                </a:extLst>
              </a:tr>
              <a:tr h="333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011-011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34340"/>
                  </a:ext>
                </a:extLst>
              </a:tr>
              <a:tr h="333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잔고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15,000,000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7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2114"/>
              </p:ext>
            </p:extLst>
          </p:nvPr>
        </p:nvGraphicFramePr>
        <p:xfrm>
          <a:off x="457445" y="3029193"/>
          <a:ext cx="3172314" cy="208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157">
                  <a:extLst>
                    <a:ext uri="{9D8B030D-6E8A-4147-A177-3AD203B41FA5}">
                      <a16:colId xmlns:a16="http://schemas.microsoft.com/office/drawing/2014/main" val="2670128483"/>
                    </a:ext>
                  </a:extLst>
                </a:gridCol>
                <a:gridCol w="1586157">
                  <a:extLst>
                    <a:ext uri="{9D8B030D-6E8A-4147-A177-3AD203B41FA5}">
                      <a16:colId xmlns:a16="http://schemas.microsoft.com/office/drawing/2014/main" val="3505204490"/>
                    </a:ext>
                  </a:extLst>
                </a:gridCol>
              </a:tblGrid>
              <a:tr h="460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BALLANCE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67028"/>
                  </a:ext>
                </a:extLst>
              </a:tr>
              <a:tr h="249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minsu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02164"/>
                  </a:ext>
                </a:extLst>
              </a:tr>
              <a:tr h="2499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4439"/>
                  </a:ext>
                </a:extLst>
              </a:tr>
              <a:tr h="356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75,000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721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0682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TIME2(</a:t>
                      </a:r>
                      <a:r>
                        <a:rPr lang="ko-KR" altLang="en-US" sz="1400" dirty="0" err="1"/>
                        <a:t>매매시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2/25/15:20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5827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51478"/>
              </p:ext>
            </p:extLst>
          </p:nvPr>
        </p:nvGraphicFramePr>
        <p:xfrm>
          <a:off x="8827480" y="2395420"/>
          <a:ext cx="3056790" cy="179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395">
                  <a:extLst>
                    <a:ext uri="{9D8B030D-6E8A-4147-A177-3AD203B41FA5}">
                      <a16:colId xmlns:a16="http://schemas.microsoft.com/office/drawing/2014/main" val="1460088900"/>
                    </a:ext>
                  </a:extLst>
                </a:gridCol>
                <a:gridCol w="1528395">
                  <a:extLst>
                    <a:ext uri="{9D8B030D-6E8A-4147-A177-3AD203B41FA5}">
                      <a16:colId xmlns:a16="http://schemas.microsoft.com/office/drawing/2014/main" val="2611949916"/>
                    </a:ext>
                  </a:extLst>
                </a:gridCol>
              </a:tblGrid>
              <a:tr h="367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D_ORDER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50615"/>
                  </a:ext>
                </a:extLst>
              </a:tr>
              <a:tr h="357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매매일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2/25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43846"/>
                  </a:ext>
                </a:extLst>
              </a:tr>
              <a:tr h="357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총거래량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6877"/>
                  </a:ext>
                </a:extLst>
              </a:tr>
              <a:tr h="357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총거래대금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40212"/>
                  </a:ext>
                </a:extLst>
              </a:tr>
              <a:tr h="357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종합지수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175(</a:t>
                      </a:r>
                      <a:r>
                        <a:rPr lang="ko-KR" altLang="en-US" sz="1400" dirty="0"/>
                        <a:t>시작일</a:t>
                      </a:r>
                      <a:r>
                        <a:rPr lang="en-US" altLang="ko-KR" sz="1400" dirty="0"/>
                        <a:t>100)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296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13826"/>
              </p:ext>
            </p:extLst>
          </p:nvPr>
        </p:nvGraphicFramePr>
        <p:xfrm>
          <a:off x="8813312" y="497027"/>
          <a:ext cx="3085126" cy="141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563">
                  <a:extLst>
                    <a:ext uri="{9D8B030D-6E8A-4147-A177-3AD203B41FA5}">
                      <a16:colId xmlns:a16="http://schemas.microsoft.com/office/drawing/2014/main" val="129765346"/>
                    </a:ext>
                  </a:extLst>
                </a:gridCol>
                <a:gridCol w="1542563">
                  <a:extLst>
                    <a:ext uri="{9D8B030D-6E8A-4147-A177-3AD203B41FA5}">
                      <a16:colId xmlns:a16="http://schemas.microsoft.com/office/drawing/2014/main" val="1518154649"/>
                    </a:ext>
                  </a:extLst>
                </a:gridCol>
              </a:tblGrid>
              <a:tr h="345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5299"/>
                  </a:ext>
                </a:extLst>
              </a:tr>
              <a:tr h="36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전쟁임박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18986"/>
                  </a:ext>
                </a:extLst>
              </a:tr>
              <a:tr h="345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 err="1"/>
                        <a:t>스닥</a:t>
                      </a:r>
                      <a:r>
                        <a:rPr lang="ko-KR" altLang="en-US" sz="1400" dirty="0"/>
                        <a:t> 폭락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02908"/>
                  </a:ext>
                </a:extLst>
              </a:tr>
              <a:tr h="345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2/25/14:20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2221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23985"/>
              </p:ext>
            </p:extLst>
          </p:nvPr>
        </p:nvGraphicFramePr>
        <p:xfrm>
          <a:off x="8813311" y="4670959"/>
          <a:ext cx="3219216" cy="144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08">
                  <a:extLst>
                    <a:ext uri="{9D8B030D-6E8A-4147-A177-3AD203B41FA5}">
                      <a16:colId xmlns:a16="http://schemas.microsoft.com/office/drawing/2014/main" val="2600496502"/>
                    </a:ext>
                  </a:extLst>
                </a:gridCol>
                <a:gridCol w="1609608">
                  <a:extLst>
                    <a:ext uri="{9D8B030D-6E8A-4147-A177-3AD203B41FA5}">
                      <a16:colId xmlns:a16="http://schemas.microsoft.com/office/drawing/2014/main" val="2279934674"/>
                    </a:ext>
                  </a:extLst>
                </a:gridCol>
              </a:tblGrid>
              <a:tr h="36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6888"/>
                  </a:ext>
                </a:extLst>
              </a:tr>
              <a:tr h="359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minsu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20478"/>
                  </a:ext>
                </a:extLst>
              </a:tr>
              <a:tr h="359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전쟁</a:t>
                      </a:r>
                      <a:r>
                        <a:rPr lang="en-US" altLang="ko-KR" sz="1400" dirty="0"/>
                        <a:t>.. </a:t>
                      </a:r>
                      <a:r>
                        <a:rPr lang="ko-KR" altLang="en-US" sz="1400" dirty="0" err="1"/>
                        <a:t>ㅠㅠ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35988"/>
                  </a:ext>
                </a:extLst>
              </a:tr>
              <a:tr h="359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ㅠㅠ</a:t>
                      </a:r>
                      <a:r>
                        <a:rPr lang="en-US" altLang="ko-KR" sz="1400" dirty="0"/>
                        <a:t>..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1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30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257</Words>
  <Application>Microsoft Office PowerPoint</Application>
  <PresentationFormat>와이드스크린</PresentationFormat>
  <Paragraphs>211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min</dc:creator>
  <cp:lastModifiedBy>parkbh</cp:lastModifiedBy>
  <cp:revision>16</cp:revision>
  <dcterms:created xsi:type="dcterms:W3CDTF">2022-02-24T07:10:50Z</dcterms:created>
  <dcterms:modified xsi:type="dcterms:W3CDTF">2022-02-28T08:22:24Z</dcterms:modified>
</cp:coreProperties>
</file>