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37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71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7444-2916-4713-8DD3-79EFC56283C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E5172-D16C-4965-B088-C28B2D68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pu-full-for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erl-tutorial" TargetMode="External"/><Relationship Id="rId2" Type="http://schemas.openxmlformats.org/officeDocument/2006/relationships/hyperlink" Target="https://www.javatpoint.com/python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script-tutorial" TargetMode="External"/><Relationship Id="rId5" Type="http://schemas.openxmlformats.org/officeDocument/2006/relationships/hyperlink" Target="https://www.javatpoint.com/json-tutorial" TargetMode="External"/><Relationship Id="rId4" Type="http://schemas.openxmlformats.org/officeDocument/2006/relationships/hyperlink" Target="https://www.javatpoint.com/java-tutoria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CC10-1A06-485F-986F-064279323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C3FAE-043D-4705-89C8-EE4CEB3D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032" y="4050833"/>
            <a:ext cx="7766936" cy="1096899"/>
          </a:xfrm>
        </p:spPr>
        <p:txBody>
          <a:bodyPr/>
          <a:lstStyle/>
          <a:p>
            <a:r>
              <a:rPr lang="en-IN" dirty="0"/>
              <a:t>Day10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B6DA-8623-40A0-9770-95DF8DDB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B71C-254C-4196-8343-6F836E81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2160589"/>
            <a:ext cx="8747529" cy="444802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json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mapping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  = {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Roll_no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"0090014"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"Grade"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with open(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data.json"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as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write_file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json.dump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student,write_file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 open(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data.json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"r"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as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read_file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json.load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read_file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print(b)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BA2B-ECF8-4D7D-B20E-5D78F7D4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EBE-9ADF-4EC8-B8F1-92927AC7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 json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= [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Mathew"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"Peter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32.9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),{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"Tokyo"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Python object into JSON 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JSON into Python Object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json.loads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(b)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print(c)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0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C4B-F0C9-45B7-B42F-A567B18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EA6A-7D90-4994-B8B0-D8CBC4F1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json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'{"Name": 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Andrew","City":"English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", "Number":90014, "Age": 23,"Subject": ["Data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Structure","Computer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Graphics", "Discrete mathematics"]}'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per_dict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json.loads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(person)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per_dict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indent =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sort_keys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 True))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51F3-C12B-454E-8A79-F1EC8D56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Example(encoding)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4B4F-90E0-4703-9580-D0AA6B51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= [{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'Peter'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Subject"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"Electronics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demjson.encode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59E2-2351-453B-BD59-2A0F236A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Example(decoding)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0F93-8FF4-41B4-9DE2-5ABD1E6C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"['Peter', 'Smith', 'Ricky', 'Hayden']"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demjson.decode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4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AFAE-DBB1-432C-BD55-530592E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Itertools</a:t>
            </a:r>
            <a:br>
              <a:rPr lang="en-IN" dirty="0"/>
            </a:br>
            <a:r>
              <a:rPr lang="en-I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F60B-3B3E-4BC4-9210-8599CC12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itertools.count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==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i,end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8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72E2-6AC2-476A-87A2-018B4CBE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34C3-4834-4F05-B9E7-7026A0A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temp =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itertools.cycle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"123"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temp &gt;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i,end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 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temp = temp+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0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2DDC-7A70-4B8B-B1CC-B02C6D83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857B-3555-4FE9-B498-BFE9D57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[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‘hello'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’hi'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’welcome'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itertools.cycle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range(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# Using next function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print(next(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 end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3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1F3A-81D2-493A-88BE-3B634F35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B306-E82B-454D-B5E9-AD9C316F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"Printing the number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repeadtly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itertools.repeat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0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77D1-6D13-4161-918C-FCD3DC03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D3BB-AAE0-4DA0-8557-C54CF4EE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product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 are computing cartesian product using repeat Keyword Argument:"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print(list(product([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], repeat=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 are computing cartesian product of the containers:"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print(list(product([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'Java'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'T'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'point'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'5'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 are computing product of the containers:"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print(list(product(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'CD'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0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2371-6C89-43A1-B2B8-2ABBE809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</a:t>
            </a:r>
            <a:endParaRPr lang="en-US" dirty="0"/>
          </a:p>
        </p:txBody>
      </p:sp>
      <p:pic>
        <p:nvPicPr>
          <p:cNvPr id="1026" name="Picture 2" descr="Web Scraping Using Python">
            <a:extLst>
              <a:ext uri="{FF2B5EF4-FFF2-40B4-BE49-F238E27FC236}">
                <a16:creationId xmlns:a16="http://schemas.microsoft.com/office/drawing/2014/main" id="{2CBE55E4-2BB5-44E5-8C7D-64FD0A79D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27382"/>
            <a:ext cx="9075662" cy="30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9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A54D-85F2-42E1-AAFB-237E1B45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7859-5A6C-4E12-844E-A819DC98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permutations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"Computing all permutation of the following list"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print(list(permutations([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"Python"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"Permutations of following string"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print(list(permutations(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'AB'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"Permutation of the given container is:"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print(list(permutations(range(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6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FC32-3AB3-4867-912F-EF2DA928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57F0-52A2-491F-8E4A-7963D497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combinations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"Combination of list in sorted order(without replacement)"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,list(combinations([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'B'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"Combination of string in sorted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order"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(combinations(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"ZX"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"Combination of list in sorted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order"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(combinations(range(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74AC-F548-4440-B07D-56BCD24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7BBD-965F-46BB-95F1-B9807C27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combinations_with_replacement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"Combination of string in sorted order(with replacement) is:"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combinations_with_replacement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"XY"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"Combination of list in sorted order(with replacement) is:"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combinations_with_replacement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"Combination of container in sorted order(with replacement) is:"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combinations_with_replacement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(range(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0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39D0-32F7-46DA-8B9C-CA96DF52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65BC-EAAF-44A3-A060-863E524C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1537855"/>
            <a:ext cx="11748654" cy="5140036"/>
          </a:xfrm>
        </p:spPr>
        <p:txBody>
          <a:bodyPr numCol="2"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initializing list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sum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itertools.accumulate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(list1)))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accumulate() that will prints the successive multiplication of elements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product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itertools.accumulate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(list1,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operator.mul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accumulate() that will prints the successive summation of elements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sum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itertools.accumulate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(list1)))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accumulate() that will prints the successive multiplication of elements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product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itertools.accumulate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(list1,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operator.mul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91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A66B-AB1E-45E0-BF73-B6FC8732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C0ED-D21C-48FC-BBC2-E5C60940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330036"/>
            <a:ext cx="8733675" cy="530629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list2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list3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chain() function that will to print all elements of lists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output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itertools.chain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(list1, list2, list3)))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B96C-E943-4DD4-8C1B-E3CB6B68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8E52-B63C-46CD-8176-5A226EAA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initializing list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iterator that will print start displaying after condition is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output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itertools.dropwhile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(lambda x: x %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==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list1)))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15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A6D6-CD08-45EE-925E-E905681F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2463-E319-42FA-8609-670A3A78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filterfalse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iterator that will print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values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Output is: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itertools.filterfalse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(lambda x: x %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==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list1)))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0A85-6922-4E6B-9DB9-7F3A92F0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2192-209D-467A-B4D6-BB80503D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19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islice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iterator that will slice the list acc. to given argument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starts printing from 3nd index till 8th skipping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sliced list values are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itertools.islice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(list1,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36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8244-799C-4676-82FC-C4A8077A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87A3-7387-4781-85A9-5A441724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that contain tuple as element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 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19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 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 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starmap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iterator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selection value acc. to function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selects max of all tuple values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values acc. to function are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itertools.starmap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(max, list1)))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D68C-8F5B-467D-851D-7ECC5586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3C78-6260-4AF5-9360-A1DF9E01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Defining a list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list1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takewhile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iterator is used  to print values till condition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"Print until 1st false value returned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end=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print(list(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itertools.takewhile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(lambda x: x %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==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list1)))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2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8DDF-8441-4421-A575-686C695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A8E2-D36F-45E7-A59C-DE8A0995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Scraping is a technique to extract a large amount of data from several websites.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term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"scraping"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obtaining the information from another source (webpages) and saving it into a local file.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Scrapping extracts the data from websites in the unstructured format.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helps to collect these unstructured data and convert it in a structured form.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Startups prefer web scrapping because it is a cheap and effective way to get a large amount of data without any partnership with the data selling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6A2-1E32-4A11-A721-21847893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BB44-B153-4F2E-BE6E-E8B60D34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60589"/>
            <a:ext cx="8969202" cy="453115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Declaring list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 = [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storing list in iterator  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(li)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using tee() iterator to create a list of iterators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Creating list of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iterators having similar values.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itertools.tee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It will print object of iterator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print(it)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iterators are : 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range(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print(list(it[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72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89A4-DA5A-47ED-ABDA-9BDFB05D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2345-AF40-4642-A10E-9CCDFBEF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The combined value of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iterrables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is 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print(*(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itertools.zip_longest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'Java'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Tpoint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fillvalue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'_'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2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1A42-B19E-46F2-86FE-2C7E432C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154F-EA8A-4F59-88EF-01F88445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Multiprocessing is the ability of the system to run one or more processes in parallel.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simple words, multiprocessing uses the two or more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CPU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within the single computer system.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is also capable to allocate the tasks between more than one process.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Processing units share the main memory and peripherals to process programs simultaneously. Multiprocessing Application breaks into smaller parts and runs independently.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6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EAF-12BF-4DC1-A146-28D572C5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B486-367A-44CC-8083-EC0A121C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multiprocessing import Process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def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():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print ('Hello !! Welcome to Python Tutorial')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if 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__name__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== '__main__':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Process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target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disp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p.start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p.join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714-028A-4FDD-9763-EAE4CF47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498764"/>
            <a:ext cx="8596668" cy="1320800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5FFA-9D1F-430F-8B8A-364400AC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440873"/>
            <a:ext cx="11679381" cy="5223163"/>
          </a:xfrm>
        </p:spPr>
        <p:txBody>
          <a:bodyPr numCol="2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Importing Queue Class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multiprocessing import Queue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fruits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['Apple', 'Orange', 'Guava', 'Papaya', 'Banana']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creating a queue object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queue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Queue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print('pushing items to the queue:')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fruits: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print('item no: ', count, ' ',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queue.put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count += 1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print('\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npopping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items from the queue:')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 not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queue.empty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print('item no: ', count, ' ',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queue.get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count += 1  </a:t>
            </a:r>
          </a:p>
        </p:txBody>
      </p:sp>
    </p:spTree>
    <p:extLst>
      <p:ext uri="{BB962C8B-B14F-4D97-AF65-F5344CB8AC3E}">
        <p14:creationId xmlns:p14="http://schemas.microsoft.com/office/powerpoint/2010/main" val="1592327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F64A-C09F-47CE-A7C4-B15960D0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75FD-B85E-45BF-AF40-F2A16DB8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1149926"/>
            <a:ext cx="11928763" cy="5708073"/>
          </a:xfrm>
        </p:spPr>
        <p:txBody>
          <a:bodyPr numCol="3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 multiprocessing import Lock, Process, Queue,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current_process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 time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 queue 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jobTodo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tasks_to_perform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complete_tasks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while True: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try: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       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task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tasks_to_perform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.get_nowait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except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queue.Empty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break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else: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print(task)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complete_tasks.put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(task + ' is done by ' +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current_process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().name)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time.sleep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(.5)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return True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 main():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total_task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total_number_of_processes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tasks_to_perform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Queue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complete_tasks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Queue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number_of_processes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[]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for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 range(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total_task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tasks_to_perform.put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("Task no " + str(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for w in range(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total_number_of_processes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Process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target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jobTodo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tasks_to_perform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complete_tasks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number_of_processes.append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(p)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p.start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for p 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number_of_processes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p.join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while not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complete_tasks.empty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complete_tasks.get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return True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if 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__name__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== '__main__':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main()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6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708A-A996-4025-B9E6-2D401D2B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36F4-0B18-430D-B9AE-5ABA3600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691D-7D5A-49BD-B65B-7AB03B54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web Scraping</a:t>
            </a:r>
            <a:endParaRPr lang="en-US" dirty="0"/>
          </a:p>
        </p:txBody>
      </p:sp>
      <p:pic>
        <p:nvPicPr>
          <p:cNvPr id="2050" name="Picture 2" descr="Web Scraping Using Python">
            <a:extLst>
              <a:ext uri="{FF2B5EF4-FFF2-40B4-BE49-F238E27FC236}">
                <a16:creationId xmlns:a16="http://schemas.microsoft.com/office/drawing/2014/main" id="{564B2B62-C178-4DDA-B212-BA1404D8D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2613485"/>
            <a:ext cx="5796035" cy="350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D6E4-F2E6-4254-9268-F989B1D3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CDDB-C013-49C0-BB0C-EBBBA6ED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stands for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JavaScript Object Notation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is a widely used data format for data interchange on the web.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used with various programming languages such as 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Python</a:t>
            </a:r>
            <a:r>
              <a:rPr lang="en-US" b="1" i="0" dirty="0">
                <a:effectLst/>
                <a:latin typeface="verdana" panose="020B0604030504040204" pitchFamily="34" charset="0"/>
              </a:rPr>
              <a:t>, 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3"/>
              </a:rPr>
              <a:t>Perl</a:t>
            </a:r>
            <a:r>
              <a:rPr lang="en-US" b="1" i="0" dirty="0">
                <a:effectLst/>
                <a:latin typeface="verdana" panose="020B0604030504040204" pitchFamily="34" charset="0"/>
              </a:rPr>
              <a:t>, 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4"/>
              </a:rPr>
              <a:t>Java</a:t>
            </a:r>
            <a:r>
              <a:rPr lang="en-US" b="1" i="0" dirty="0"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etc.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5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mainly supports 6 types of data type In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6"/>
              </a:rPr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4B06E-F674-4AB3-B417-2B6C8C37B061}"/>
              </a:ext>
            </a:extLst>
          </p:cNvPr>
          <p:cNvSpPr txBox="1"/>
          <p:nvPr/>
        </p:nvSpPr>
        <p:spPr>
          <a:xfrm>
            <a:off x="3356264" y="4581343"/>
            <a:ext cx="6102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json  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print(dir(json))  </a:t>
            </a:r>
          </a:p>
        </p:txBody>
      </p:sp>
    </p:spTree>
    <p:extLst>
      <p:ext uri="{BB962C8B-B14F-4D97-AF65-F5344CB8AC3E}">
        <p14:creationId xmlns:p14="http://schemas.microsoft.com/office/powerpoint/2010/main" val="397347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213A-D256-4738-809E-87A05D4E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1D4A-74EE-44F6-AF2B-BEB09139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mport json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mapping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  = {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Roll_no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"0090014"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"Grade"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"Subject"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[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"Computer Graphics"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"Discrete Mathematics"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"Data Structure"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 open(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data.json"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as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write_file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json.dump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student,write_file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7951-3E9B-429E-95DC-0142608B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627B-CB71-41BF-9CEE-5A3B34A6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json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mapping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  = {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Roll_no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"0090014"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"Grade"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(student)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print(b)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3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1FA9-38F7-467F-B0B6-1DD868D5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9173-452E-4467-8500-F234351E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2160589"/>
            <a:ext cx="11319163" cy="43926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json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#Python  list conversion to JSON  Array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(['Welcome', "to", "python"]))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#Python  tuple conversion to JSON Array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(("Welcome", "to", "python")))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Python string conversion to JSON String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("Hello"))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Python int conversion to JSON Number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(1234))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Python float conversion to JSON Number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(23.572))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Boolean conversion to their respective values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(True))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(False))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 None value to null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json.dumps</a:t>
            </a:r>
            <a:r>
              <a:rPr lang="en-US" dirty="0">
                <a:solidFill>
                  <a:schemeClr val="tx1"/>
                </a:solidFill>
              </a:rPr>
              <a:t>(None)) </a:t>
            </a:r>
          </a:p>
        </p:txBody>
      </p:sp>
    </p:spTree>
    <p:extLst>
      <p:ext uri="{BB962C8B-B14F-4D97-AF65-F5344CB8AC3E}">
        <p14:creationId xmlns:p14="http://schemas.microsoft.com/office/powerpoint/2010/main" val="221242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6607-DB9D-4AC8-97DC-9940699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6091-4E44-4277-B2CF-001721E3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json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= (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print(type(a))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(a)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print(type(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json.loads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(b)))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2453</Words>
  <Application>Microsoft Office PowerPoint</Application>
  <PresentationFormat>Widescreen</PresentationFormat>
  <Paragraphs>362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Trebuchet MS</vt:lpstr>
      <vt:lpstr>verdana</vt:lpstr>
      <vt:lpstr>Wingdings 3</vt:lpstr>
      <vt:lpstr>Facet</vt:lpstr>
      <vt:lpstr>Python </vt:lpstr>
      <vt:lpstr>Web Scraping</vt:lpstr>
      <vt:lpstr>Web Scraping</vt:lpstr>
      <vt:lpstr>Why web Scraping</vt:lpstr>
      <vt:lpstr>Python JSON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Example(encoding)</vt:lpstr>
      <vt:lpstr>Example(decoding)</vt:lpstr>
      <vt:lpstr>Itertools Example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Python Multiprocessing</vt:lpstr>
      <vt:lpstr>Example </vt:lpstr>
      <vt:lpstr>Example </vt:lpstr>
      <vt:lpstr>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ELCOT</dc:creator>
  <cp:lastModifiedBy>viknesh E</cp:lastModifiedBy>
  <cp:revision>14</cp:revision>
  <dcterms:created xsi:type="dcterms:W3CDTF">2020-11-05T11:01:33Z</dcterms:created>
  <dcterms:modified xsi:type="dcterms:W3CDTF">2022-08-22T03:39:43Z</dcterms:modified>
</cp:coreProperties>
</file>