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r0gnlAjxpy6K75DhVeMVdxdS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60927F-7440-4C77-81F8-03EB5D57C8F9}">
  <a:tblStyle styleId="{0460927F-7440-4C77-81F8-03EB5D57C8F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4" name="Google Shape;24;p2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2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8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0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0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2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2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2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2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odul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exceptio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en-US" sz="6000"/>
              <a:t>PYTHON </a:t>
            </a:r>
            <a:endParaRPr sz="600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 sz="4400"/>
              <a:t>DAY-IV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304800" y="381000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533400" y="533400"/>
          <a:ext cx="8229600" cy="5867370"/>
        </p:xfrm>
        <a:graphic>
          <a:graphicData uri="http://schemas.openxmlformats.org/drawingml/2006/table">
            <a:tbl>
              <a:tblPr firstRow="1" bandRow="1">
                <a:noFill/>
                <a:tableStyleId>{0460927F-7440-4C77-81F8-03EB5D57C8F9}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Python File Modes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Mode</a:t>
                      </a:r>
                      <a:endParaRPr/>
                    </a:p>
                  </a:txBody>
                  <a:tcPr marL="76200" marR="60950" marT="114300" marB="1066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Description</a:t>
                      </a:r>
                      <a:endParaRPr/>
                    </a:p>
                  </a:txBody>
                  <a:tcPr marL="76200" marR="60950" marT="114300" marB="10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'r'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a file for reading. (default)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'w'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a file for writing. Creates a new file if it does not exist or truncates the file if it exists.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'x'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a file for exclusive creation. If the file already exists, the operation fails.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'a'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for appending at the end of the file without truncating it. Creates a new file if it does not exist.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't'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in text mode. (default)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'b'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in binary mode.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'+'</a:t>
                      </a:r>
                      <a:endParaRPr/>
                    </a:p>
                  </a:txBody>
                  <a:tcPr marL="76200" marR="60950" marT="76200" marB="685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Open a file for updating (reading and writing)</a:t>
                      </a:r>
                      <a:endParaRPr/>
                    </a:p>
                  </a:txBody>
                  <a:tcPr marL="76200" marR="60950" marT="76200" marB="685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381000" y="457200"/>
            <a:ext cx="8001000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 = open("test.txt") # equivalent to 'r' or 'rt'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 = open("test.txt",'w') # write in text mode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 = open("img.dat",'r+b') # read and write in binary mode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close a file Using Python?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we are done with operations to the file, we need to properly close the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Closing a file will free up the resources that were tied with the file and is done using Python close() 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304800" y="457200"/>
            <a:ext cx="85344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tfile=open("cse.txt","w")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tfile.write("cse")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tfile.write("Computer")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tfile.write("Education")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tfile=open("cse.txt","r")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x=tfile.readline()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x=tfile.readline()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tfile.close()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381000" y="609600"/>
            <a:ext cx="81534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File=open(“cse.txt”,”r)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File.read() – read Entire file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File.readline()- Read one line at a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File.readlines()-read all lines and store into list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>
            <a:off x="457200" y="609600"/>
            <a:ext cx="82296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f=open("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test.txt","w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='y'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while(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=='y'):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txt=input("Enter a String: 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f.write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(txt)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=input("Continue [y/n]")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f.close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  <a:endParaRPr dirty="0"/>
          </a:p>
        </p:txBody>
      </p:sp>
      <p:sp>
        <p:nvSpPr>
          <p:cNvPr id="211" name="Google Shape;211;p14"/>
          <p:cNvSpPr txBox="1"/>
          <p:nvPr/>
        </p:nvSpPr>
        <p:spPr>
          <a:xfrm>
            <a:off x="390427" y="4191000"/>
            <a:ext cx="8077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f=open("test1.txt","w")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f.write("hello world")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f.close()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304800" y="533400"/>
            <a:ext cx="8382000" cy="692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files in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pickle library to do the binary file operation.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Wrtiting into binary files in python is very easy.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way to do it is to open the file for write data to the file as hexadecimal strings.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 has two main methods: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one is dump, which dumps an object to a file object and the second one is load, which loads an object from a file object.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pickle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Pickle.dump(data,filebuffer)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Pickle.load(filebuffer)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/>
        </p:nvSpPr>
        <p:spPr>
          <a:xfrm>
            <a:off x="381000" y="533400"/>
            <a:ext cx="82296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pickle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file1=open("Student.dat","wb")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course1={9001:["sudha","hdca",4000],9002:["Shahidha","dmo",2000]}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pickle.dump(course1,file1)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152400" y="304800"/>
            <a:ext cx="4343400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pickle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file1=open("Student.dat","wb")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course1={9001:["Sudha","HDCA",4000],9002:["Shahidha","DMO",9000]}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pickle.dump(course1,file1)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file1=open("Student.dat","rb")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course1=dict(pickle.load(file1))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r=int(input("Enter Enrolment no:"))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regno,cc in course1.items():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if regno==r: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flag=True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while flag: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print("Student Regno",regno)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print("Student Name",cc[0])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print("Enter course",cc[1])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print("Balance Fee",cc[2])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amt=int(input("Enter amount"))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4648200" y="304800"/>
            <a:ext cx="4191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amt&gt;int(cc[2]):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print("Amount is more than due..please enter less amount")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course1[regno]=[cc[0],cc[1],cc[2]-amt]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flag=False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print(course1)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pickle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file1=open("Student.dat","wb")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pickle.dump(course1,file1)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304800" y="304800"/>
            <a:ext cx="83820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Directory and Files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directory or folder is a collection of files and sub directories. Python has the os </a:t>
            </a:r>
            <a:r>
              <a:rPr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provides us with many useful methods to work with directories (and files as well).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get the present working directory using the getcwd() 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method returns the current working directory in the form of a string. We can also use the getcwdb() method to get it as bytes object.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import 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os.getcwd()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'E:\\shahidha\\python‘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print(os.getcwd())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228600" y="304800"/>
            <a:ext cx="8534400" cy="729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 Directories and Files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files and sub directories inside a directory can be known using the listdir() 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print(os.getcwd())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E:\shahidha\python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Making a New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&gt;&gt;&gt;os.mkdir('test')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Renaming a Directory or a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rename() method can rename a directory or a file.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os.rename('test','new_one')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Removing Directory or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file can be removed (deleted) using the remove() 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Similarly, the rmdir() method removes an empty directory.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os.listdir()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['new_one', 'old.txt']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os.remove('old.txt')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os.listdir()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['new_one']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os.rmdir('new_one')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&gt;&gt;&gt; os.listdir()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457200" y="381000"/>
            <a:ext cx="8001000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Arrays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 programming, an array is a collection of elements of the same type.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Array can be handled in python by module name “array” module.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They can be useful when we have to manipulate only a specific data type values.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Array allows to store numeric values.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Lists Vs array Module as Arrays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treat lists as arrays. However, we cannot constrain the type of elements stored in a list. For 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= [1, 3.5, "Hello"]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create arrays using the array module, all elements of the array must be of the same numeric type.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457200" y="533400"/>
            <a:ext cx="8077200" cy="658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exceptions in Python?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has many </a:t>
            </a:r>
            <a:r>
              <a:rPr lang="en-US" sz="2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exceptions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which forces your program to output an error when something in it goes wrong.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these exceptions occur, it causes the current process to stop and passes it to the calling process until it is handled. If not handled, our program will crash.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Catching Specific Exceptions in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 ValueError: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ValueError exception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 (TypeError, ZeroDivisionError):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multiple exceptions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TypeError and ZeroDivisionError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all other exceptions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/>
        </p:nvSpPr>
        <p:spPr>
          <a:xfrm>
            <a:off x="457200" y="381000"/>
            <a:ext cx="8077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fbp=open("Letter.txt","r")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print(fbp.read())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fbp.close()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 IOError: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print("Letter.txt is not a valid file")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/>
        </p:nvSpPr>
        <p:spPr>
          <a:xfrm>
            <a:off x="457200" y="381000"/>
            <a:ext cx="78486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Catching Specific Exceptions in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 ValueError: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ValueError exception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 (TypeError, ZeroDivisionError):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multiple exceptions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TypeError and ZeroDivisionError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handle all other exceptions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/>
        </p:nvSpPr>
        <p:spPr>
          <a:xfrm>
            <a:off x="381000" y="457200"/>
            <a:ext cx="81534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User-defied exceptions: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Syntax: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Class&lt;baseErrorclassName&gt;(Exception):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“””Base class for other exceptions”””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Class&lt;derivedErrorclassName&gt;(BaseErrorclassName):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“””Raised when the input value is too large”””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777225" y="213350"/>
            <a:ext cx="68580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NegativeValueError(Exception):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ZeroValueError(Exception):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n=int(input("Enter a number"))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if n&gt;0: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print("yes valid number no error")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elif n==0: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raise ZeroValueError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elif n&lt;0: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raise negativevalueError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except NegativeValueError: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print("You have entered negative no")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print("Value should be postive number..try agian")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except ZeroValueError: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print("Value should not be zero... try again")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304800" y="381000"/>
            <a:ext cx="84582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 Python user-defined exceptions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Error(Exception):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“””Base class for other exceptions”””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ValueTooSmallError(Error):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“””Raised when the input value is too small”””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ValueTooLargeError(Error):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“””Raised when the input value is too large”””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/>
        </p:nvSpPr>
        <p:spPr>
          <a:xfrm>
            <a:off x="457200" y="381000"/>
            <a:ext cx="8229600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n=input("Enter a number between[5....10000]:")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if n&lt;5: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raise ValueTooSmallError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elif n&gt;10000: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raise ValueTooSmallError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except ValueTooSmallError: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print("This value is too small,try again!")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print()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except ValueTooLargeError: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print("The value is too large,try agian!")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print()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print("Congratulations!You guessed it correctly")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533400" y="304800"/>
            <a:ext cx="800100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create arrays?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arr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= arr.array('d', [1.1, 3.5, 4.5])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access array elements?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arr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= arr.array('i', [2, 4, 6, 8])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print("First element:", a[0])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print("Second element:", a[1])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print("Last element:", a[-1])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381000" y="381000"/>
            <a:ext cx="81534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slice arrays?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</a:t>
            </a: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numbers_list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[2, 5, 62, 5, 42, 52, 48, 5]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arr.array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('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', 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numbers_list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[2:5]) # 3rd to 5th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[:-5]) # beginning to 4th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[5:])  # 6th to 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</a:t>
            </a:r>
            <a:r>
              <a:rPr lang="en-US" sz="2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numbers_array</a:t>
            </a:r>
            <a:r>
              <a:rPr lang="en-US" sz="2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[:])   # beginning to 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304800" y="228600"/>
            <a:ext cx="83820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change or add elements?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arr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 = arr.array('i', [1, 2, 3, 5, 7, 10])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changing first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numbers[0] = 0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  # Output: array('i', [0, 2, 3, 5, 7, 10])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changing 3rd to 5th 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numbers[2:5] = arr.array('i', [4, 6, 8])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  # Output: array('i', [0, 2, 4, 6, 8, 10])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457200" y="304800"/>
            <a:ext cx="81534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add one item to a list using the append() method, or add several items using extend() method.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arr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 = arr.array('i', [1, 2, 3])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numbers.append(4)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  # Output: array('i', [1, 2, 3, 4])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 extend() appends iterable to the end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numbers.extend([5, 6, 7])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  # Output: array('i', [1, 2, 3, 4, 5, 6, 7])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495300" y="459986"/>
            <a:ext cx="8153400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concatenate two arrays using + operator.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odd =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arr.array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('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', [1, 3, 5])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 =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arr.array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('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', [2, 4, 6])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 =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arr.array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('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')   # creating empty array of integer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 = odd + even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remove/delete elements?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= 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arr.array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('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', [1, 2, 3, 3, 4])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 number[2] # removing third element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print(number) # Output: array('</a:t>
            </a:r>
            <a:r>
              <a:rPr lang="en-US" sz="2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', [1, 2, 3, 4])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 number # deleting entire array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print(number) # Error: array is not defined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152400" y="304800"/>
            <a:ext cx="86868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use the remove() method to remove the given item, and pop() method to remove an item at the given index.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array as arr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 = arr.array('i', [10, 11, 12, 12, 13])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numbers.remove(12)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# Output: array('i', [10, 11, 12, 13])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print(numbers.pop(2))   # Output: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print(numbers)   # Output: array('i', [10, 11, 13])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228600" y="228600"/>
            <a:ext cx="86106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is a named location on disk to store related information. It is used to permanently store data in a non-volatile memory.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Python, a file operation takes place in the following order.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a file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or write (perform operation)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Close the file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open a file?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Python has a built-in function open() to open a file.  This function returns a file object, also called a handle, as it is used to read or modify the file accordingly.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f=open("test.txt","w")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f=open("e:/nandhini/test.txt","w") #specifying path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2374</Words>
  <Application>Microsoft Office PowerPoint</Application>
  <PresentationFormat>On-screen Show (4:3)</PresentationFormat>
  <Paragraphs>324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Noto Sans Symbols</vt:lpstr>
      <vt:lpstr>Trebuchet MS</vt:lpstr>
      <vt:lpstr>Facet</vt:lpstr>
      <vt:lpstr>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csc</dc:creator>
  <cp:lastModifiedBy>viknesh E</cp:lastModifiedBy>
  <cp:revision>2</cp:revision>
  <dcterms:created xsi:type="dcterms:W3CDTF">2019-11-13T12:38:20Z</dcterms:created>
  <dcterms:modified xsi:type="dcterms:W3CDTF">2022-08-12T18:23:29Z</dcterms:modified>
</cp:coreProperties>
</file>