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58" r:id="rId5"/>
    <p:sldId id="265" r:id="rId6"/>
    <p:sldId id="274" r:id="rId7"/>
    <p:sldId id="259" r:id="rId8"/>
    <p:sldId id="266" r:id="rId9"/>
    <p:sldId id="260" r:id="rId10"/>
    <p:sldId id="262" r:id="rId11"/>
    <p:sldId id="269" r:id="rId12"/>
    <p:sldId id="264" r:id="rId13"/>
    <p:sldId id="271" r:id="rId14"/>
    <p:sldId id="268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84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89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1F53-0557-49B8-8260-373F73A49671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00E7C-A856-4F29-BDB2-FCB48A2AC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Python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DAY-VII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provides two levels of access to network services. At a low level, you can access the basic socket support in the underlying operating system, which allows you to implement clients and servers for both connection-oriented and connectionless protocols.</a:t>
            </a:r>
          </a:p>
          <a:p>
            <a:r>
              <a:rPr lang="en-US" sz="2000" dirty="0"/>
              <a:t>Python also has libraries that provide higher-level access to specific application-level network protocols, such as FTP, HTTP, and so on.</a:t>
            </a:r>
          </a:p>
          <a:p>
            <a:r>
              <a:rPr lang="en-US" sz="2000" dirty="0"/>
              <a:t>This chapter gives you understanding on most famous concept in Networking - Socket Programming.</a:t>
            </a:r>
          </a:p>
          <a:p>
            <a:endParaRPr lang="en-US" sz="2000" dirty="0"/>
          </a:p>
          <a:p>
            <a:r>
              <a:rPr lang="en-US" sz="2000" dirty="0"/>
              <a:t>What is Sockets?</a:t>
            </a:r>
          </a:p>
          <a:p>
            <a:r>
              <a:rPr lang="en-US" sz="2000" dirty="0"/>
              <a:t>Sockets are the endpoints of a bidirectional communications channel. Sockets may communicate within a process, between processes on the same machine, or between processes on different continents.</a:t>
            </a:r>
          </a:p>
          <a:p>
            <a:r>
              <a:rPr lang="en-US" sz="2000" dirty="0"/>
              <a:t>Sockets may be implemented over a number of different channel types: Unix domain sockets, TCP, UDP, and so on. The </a:t>
            </a:r>
            <a:r>
              <a:rPr lang="en-US" sz="2000" i="1" dirty="0"/>
              <a:t>socket</a:t>
            </a:r>
            <a:r>
              <a:rPr lang="en-US" sz="2000" dirty="0"/>
              <a:t> library provides specific classes for handling the common transports as well as a generic interface for handling the rest.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4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Python Networking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"/>
          <a:ext cx="82296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/>
                        <a:t>Sr.No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Term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Domain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The family of protocols that is used as the transport mechanism. These values are constants such as AF_INET, PF_INET, PF_UNIX, PF_X25, and so 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The type of communications between the two endpoints, typically SOCK_STREAM for connection-oriented protocols and SOCK_DGRAM for connectionless protocols.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protocol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Typically zero, this may be used to identify a variant of a protocol within a domain and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hostname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The identifier of a network interface −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 string, which can be a host name, a dotted-quad address, or an IPV6 address in colon (and possibly dot) notation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 string "&lt;broadcast&gt;", which specifies an INADDR_BROADCAST address.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 zero-length string, which specifies INADDR_ANY, or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An Integer, interpreted as a binary address in host byte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port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Each server listens for clients calling on one or more ports. A port may be 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Fixnum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port number, a string containing a port number, or the name of a service.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001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 </a:t>
            </a:r>
            <a:r>
              <a:rPr lang="en-US" sz="2000" b="1" i="1" dirty="0"/>
              <a:t>socket</a:t>
            </a:r>
            <a:r>
              <a:rPr lang="en-US" sz="2000" b="1" dirty="0"/>
              <a:t> Module</a:t>
            </a:r>
          </a:p>
          <a:p>
            <a:r>
              <a:rPr lang="en-US" dirty="0"/>
              <a:t>To create a socket, you must use the </a:t>
            </a:r>
            <a:r>
              <a:rPr lang="en-US" i="1" dirty="0" err="1"/>
              <a:t>socket.socket</a:t>
            </a:r>
            <a:r>
              <a:rPr lang="en-US" i="1" dirty="0"/>
              <a:t>()</a:t>
            </a:r>
            <a:r>
              <a:rPr lang="en-US" dirty="0"/>
              <a:t> function available in </a:t>
            </a:r>
            <a:r>
              <a:rPr lang="en-US" i="1" dirty="0"/>
              <a:t>socket</a:t>
            </a:r>
            <a:r>
              <a:rPr lang="en-US" dirty="0"/>
              <a:t> module, which has the general syntax −</a:t>
            </a:r>
          </a:p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 (</a:t>
            </a:r>
            <a:r>
              <a:rPr lang="en-US" dirty="0" err="1"/>
              <a:t>socket_family</a:t>
            </a:r>
            <a:r>
              <a:rPr lang="en-US" dirty="0"/>
              <a:t>, </a:t>
            </a:r>
            <a:r>
              <a:rPr lang="en-US" dirty="0" err="1"/>
              <a:t>socket_type</a:t>
            </a:r>
            <a:r>
              <a:rPr lang="en-US" dirty="0"/>
              <a:t>, protocol=0) Here is the description of the parameters −</a:t>
            </a:r>
          </a:p>
          <a:p>
            <a:r>
              <a:rPr lang="en-US" b="1" dirty="0" err="1"/>
              <a:t>socket_family</a:t>
            </a:r>
            <a:r>
              <a:rPr lang="en-US" dirty="0"/>
              <a:t> − This is either AF_UNIX or AF_INET, as explained earlier.</a:t>
            </a:r>
          </a:p>
          <a:p>
            <a:r>
              <a:rPr lang="en-US" b="1" dirty="0" err="1"/>
              <a:t>socket_type</a:t>
            </a:r>
            <a:r>
              <a:rPr lang="en-US" dirty="0"/>
              <a:t> − This is either SOCK_STREAM or SOCK_DGRAM.</a:t>
            </a:r>
          </a:p>
          <a:p>
            <a:r>
              <a:rPr lang="en-US" b="1" dirty="0"/>
              <a:t>protocol</a:t>
            </a:r>
            <a:r>
              <a:rPr lang="en-US" dirty="0"/>
              <a:t> − This is usually left out, defaulting to 0.</a:t>
            </a:r>
          </a:p>
          <a:p>
            <a:endParaRPr lang="en-US" b="1" dirty="0"/>
          </a:p>
          <a:p>
            <a:pPr algn="ctr"/>
            <a:r>
              <a:rPr lang="en-US" sz="2000" b="1" dirty="0"/>
              <a:t>Server Socket Methods</a:t>
            </a:r>
            <a:endParaRPr lang="en-US" sz="2000" dirty="0"/>
          </a:p>
          <a:p>
            <a:pPr fontAlgn="t"/>
            <a:r>
              <a:rPr lang="en-US" sz="2000" b="1" dirty="0"/>
              <a:t>Method &amp; Description</a:t>
            </a:r>
            <a:endParaRPr lang="en-US" sz="2000" dirty="0"/>
          </a:p>
          <a:p>
            <a:pPr fontAlgn="t"/>
            <a:r>
              <a:rPr lang="en-US" sz="2000" dirty="0"/>
              <a:t>1) </a:t>
            </a:r>
            <a:r>
              <a:rPr lang="en-US" sz="2000" b="1" dirty="0" err="1"/>
              <a:t>s.bind</a:t>
            </a:r>
            <a:r>
              <a:rPr lang="en-US" sz="2000" b="1" dirty="0"/>
              <a:t>()</a:t>
            </a:r>
            <a:endParaRPr lang="en-US" sz="2000" dirty="0"/>
          </a:p>
          <a:p>
            <a:pPr fontAlgn="t"/>
            <a:r>
              <a:rPr lang="en-US" sz="2000" dirty="0"/>
              <a:t>This method binds address (hostname, port number pair) to socket.</a:t>
            </a:r>
          </a:p>
          <a:p>
            <a:pPr fontAlgn="t"/>
            <a:r>
              <a:rPr lang="en-US" sz="2000" dirty="0"/>
              <a:t>2) </a:t>
            </a:r>
            <a:r>
              <a:rPr lang="en-US" sz="2000" b="1" dirty="0" err="1"/>
              <a:t>s.listen</a:t>
            </a:r>
            <a:r>
              <a:rPr lang="en-US" sz="2000" b="1" dirty="0"/>
              <a:t>()</a:t>
            </a:r>
            <a:endParaRPr lang="en-US" sz="2000" dirty="0"/>
          </a:p>
          <a:p>
            <a:pPr fontAlgn="t"/>
            <a:r>
              <a:rPr lang="en-US" sz="2000" dirty="0"/>
              <a:t>This method sets up and start TCP listener.</a:t>
            </a:r>
          </a:p>
          <a:p>
            <a:pPr fontAlgn="t"/>
            <a:r>
              <a:rPr lang="en-US" sz="2000" dirty="0"/>
              <a:t>3) </a:t>
            </a:r>
            <a:r>
              <a:rPr lang="en-US" sz="2000" b="1" dirty="0" err="1"/>
              <a:t>s.accept</a:t>
            </a:r>
            <a:r>
              <a:rPr lang="en-US" sz="2000" b="1" dirty="0"/>
              <a:t>()</a:t>
            </a:r>
            <a:endParaRPr lang="en-US" sz="2000" dirty="0"/>
          </a:p>
          <a:p>
            <a:pPr fontAlgn="t"/>
            <a:r>
              <a:rPr lang="en-US" sz="2000" dirty="0"/>
              <a:t>This passively accept TCP client connection, waiting until connection arrives (blocking).</a:t>
            </a:r>
          </a:p>
          <a:p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b="1" dirty="0"/>
              <a:t>Client Socket Methods:</a:t>
            </a:r>
          </a:p>
          <a:p>
            <a:pPr>
              <a:buNone/>
            </a:pPr>
            <a:r>
              <a:rPr lang="en-US" sz="3800" b="1" dirty="0" err="1"/>
              <a:t>s.connect</a:t>
            </a:r>
            <a:r>
              <a:rPr lang="en-US" sz="3800" b="1" dirty="0"/>
              <a:t>(): </a:t>
            </a:r>
            <a:r>
              <a:rPr lang="en-US" sz="3800" dirty="0"/>
              <a:t>This method actively initiates TCP server connection.</a:t>
            </a:r>
          </a:p>
          <a:p>
            <a:pPr>
              <a:buNone/>
            </a:pPr>
            <a:r>
              <a:rPr lang="en-US" sz="4400" b="1" dirty="0"/>
              <a:t>General Socket Methods:</a:t>
            </a:r>
          </a:p>
          <a:p>
            <a:pPr>
              <a:buNone/>
            </a:pPr>
            <a:r>
              <a:rPr lang="en-US" sz="3800" b="1" dirty="0" err="1"/>
              <a:t>s.recv</a:t>
            </a:r>
            <a:r>
              <a:rPr lang="en-US" sz="3800" b="1" dirty="0"/>
              <a:t>():</a:t>
            </a:r>
            <a:r>
              <a:rPr lang="en-US" sz="3800" dirty="0"/>
              <a:t>This method receives TCP message</a:t>
            </a:r>
          </a:p>
          <a:p>
            <a:pPr>
              <a:buNone/>
            </a:pPr>
            <a:r>
              <a:rPr lang="en-US" sz="3800" b="1" dirty="0" err="1"/>
              <a:t>s.send</a:t>
            </a:r>
            <a:r>
              <a:rPr lang="en-US" sz="3800" b="1" dirty="0"/>
              <a:t>(): </a:t>
            </a:r>
            <a:r>
              <a:rPr lang="en-US" sz="3800" dirty="0"/>
              <a:t>This method transmits TCP message</a:t>
            </a:r>
          </a:p>
          <a:p>
            <a:pPr>
              <a:buNone/>
            </a:pPr>
            <a:r>
              <a:rPr lang="en-US" sz="3800" b="1" dirty="0" err="1"/>
              <a:t>s.recvfrom</a:t>
            </a:r>
            <a:r>
              <a:rPr lang="en-US" sz="3800" b="1" dirty="0"/>
              <a:t>(): </a:t>
            </a:r>
            <a:r>
              <a:rPr lang="en-US" sz="3800" dirty="0"/>
              <a:t>This method receives UDP message</a:t>
            </a:r>
          </a:p>
          <a:p>
            <a:pPr>
              <a:buNone/>
            </a:pPr>
            <a:r>
              <a:rPr lang="en-US" sz="3800" b="1" dirty="0" err="1"/>
              <a:t>s.sendto</a:t>
            </a:r>
            <a:r>
              <a:rPr lang="en-US" sz="3800" b="1" dirty="0"/>
              <a:t>(): </a:t>
            </a:r>
            <a:r>
              <a:rPr lang="en-US" sz="3800" dirty="0"/>
              <a:t>This method transmits UDP message</a:t>
            </a:r>
          </a:p>
          <a:p>
            <a:pPr>
              <a:buNone/>
            </a:pPr>
            <a:r>
              <a:rPr lang="en-US" sz="3800" b="1" dirty="0" err="1"/>
              <a:t>s.sendto</a:t>
            </a:r>
            <a:r>
              <a:rPr lang="en-US" sz="3800" b="1" dirty="0"/>
              <a:t>(): </a:t>
            </a:r>
            <a:r>
              <a:rPr lang="en-US" sz="3800" dirty="0"/>
              <a:t>This method transmits UDP message</a:t>
            </a:r>
          </a:p>
          <a:p>
            <a:pPr>
              <a:buNone/>
            </a:pPr>
            <a:r>
              <a:rPr lang="en-US" sz="3800" b="1" dirty="0" err="1"/>
              <a:t>s.close</a:t>
            </a:r>
            <a:r>
              <a:rPr lang="en-US" sz="3800" b="1" dirty="0"/>
              <a:t>(): </a:t>
            </a:r>
            <a:r>
              <a:rPr lang="en-US" sz="3800" dirty="0"/>
              <a:t>This method closes socket</a:t>
            </a:r>
          </a:p>
          <a:p>
            <a:pPr>
              <a:buNone/>
            </a:pPr>
            <a:r>
              <a:rPr lang="en-US" sz="3800" b="1" dirty="0" err="1"/>
              <a:t>socket.gethostname</a:t>
            </a:r>
            <a:r>
              <a:rPr lang="en-US" sz="3800" b="1" dirty="0"/>
              <a:t>(): </a:t>
            </a:r>
            <a:r>
              <a:rPr lang="en-US" sz="3800" dirty="0"/>
              <a:t>Returns the hostname.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26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Server</a:t>
            </a:r>
            <a:endParaRPr lang="en-US" sz="2400" b="1" dirty="0"/>
          </a:p>
          <a:p>
            <a:r>
              <a:rPr lang="en-US" dirty="0"/>
              <a:t>import socket               # Import socket module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         # Create a socket object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 # Get local machine name</a:t>
            </a:r>
          </a:p>
          <a:p>
            <a:r>
              <a:rPr lang="en-US" dirty="0"/>
              <a:t>port = 1234                # Reserve a port for your service.</a:t>
            </a:r>
          </a:p>
          <a:p>
            <a:r>
              <a:rPr lang="en-US" dirty="0" err="1"/>
              <a:t>s.bind</a:t>
            </a:r>
            <a:r>
              <a:rPr lang="en-US" dirty="0"/>
              <a:t>((host, port))        # Bind to the port</a:t>
            </a:r>
          </a:p>
          <a:p>
            <a:endParaRPr lang="en-US" dirty="0"/>
          </a:p>
          <a:p>
            <a:r>
              <a:rPr lang="en-US" dirty="0" err="1"/>
              <a:t>s.listen</a:t>
            </a:r>
            <a:r>
              <a:rPr lang="en-US" dirty="0"/>
              <a:t>(5)                 # Now wait for client connection.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c, </a:t>
            </a:r>
            <a:r>
              <a:rPr lang="en-US" dirty="0" err="1"/>
              <a:t>addr</a:t>
            </a:r>
            <a:r>
              <a:rPr lang="en-US" dirty="0"/>
              <a:t> = </a:t>
            </a:r>
            <a:r>
              <a:rPr lang="en-US" dirty="0" err="1"/>
              <a:t>s.accept</a:t>
            </a:r>
            <a:r>
              <a:rPr lang="en-US" dirty="0"/>
              <a:t>()     # Establish connection with client.</a:t>
            </a:r>
          </a:p>
          <a:p>
            <a:r>
              <a:rPr lang="en-US" dirty="0"/>
              <a:t>   print('Got connection from',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err="1"/>
              <a:t>c.send</a:t>
            </a:r>
            <a:r>
              <a:rPr lang="en-US" dirty="0"/>
              <a:t>('Thank you for connecting')</a:t>
            </a:r>
          </a:p>
          <a:p>
            <a:r>
              <a:rPr lang="en-US" dirty="0"/>
              <a:t>   </a:t>
            </a:r>
            <a:r>
              <a:rPr lang="en-US" dirty="0" err="1"/>
              <a:t>c.close</a:t>
            </a:r>
            <a:r>
              <a:rPr lang="en-US" dirty="0"/>
              <a:t>()                # Close the connection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304800"/>
            <a:ext cx="4191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Client</a:t>
            </a:r>
            <a:endParaRPr lang="en-US" sz="2400" b="1" dirty="0"/>
          </a:p>
          <a:p>
            <a:r>
              <a:rPr lang="en-US" dirty="0"/>
              <a:t>import socket               # Import socket module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         # Create a socket object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 # Get local machine name</a:t>
            </a:r>
          </a:p>
          <a:p>
            <a:r>
              <a:rPr lang="en-US" dirty="0"/>
              <a:t>port = 1234               # Reserve a port for your service.</a:t>
            </a:r>
          </a:p>
          <a:p>
            <a:endParaRPr lang="en-US" dirty="0"/>
          </a:p>
          <a:p>
            <a:r>
              <a:rPr lang="en-US" dirty="0" err="1"/>
              <a:t>s.connect</a:t>
            </a:r>
            <a:r>
              <a:rPr lang="en-US" dirty="0"/>
              <a:t>((host, port))</a:t>
            </a:r>
          </a:p>
          <a:p>
            <a:r>
              <a:rPr lang="en-US" dirty="0"/>
              <a:t>print(</a:t>
            </a:r>
            <a:r>
              <a:rPr lang="en-US" dirty="0" err="1"/>
              <a:t>s.recv</a:t>
            </a:r>
            <a:r>
              <a:rPr lang="en-US" dirty="0"/>
              <a:t>(1024))</a:t>
            </a:r>
          </a:p>
          <a:p>
            <a:r>
              <a:rPr lang="en-US" dirty="0" err="1"/>
              <a:t>s.close</a:t>
            </a:r>
            <a:r>
              <a:rPr lang="en-US" dirty="0"/>
              <a:t>()                     # Close the socket when done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8600"/>
            <a:ext cx="6553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socket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socket.AF_INET,socket.SOCK_STREAM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socket.gethostname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= '169.254.198.52'</a:t>
            </a:r>
          </a:p>
          <a:p>
            <a:endParaRPr lang="en-US" dirty="0"/>
          </a:p>
          <a:p>
            <a:r>
              <a:rPr lang="en-US" dirty="0"/>
              <a:t>port = 12345</a:t>
            </a:r>
          </a:p>
          <a:p>
            <a:endParaRPr lang="en-US" dirty="0"/>
          </a:p>
          <a:p>
            <a:r>
              <a:rPr lang="en-US" dirty="0" err="1"/>
              <a:t>s.bind</a:t>
            </a:r>
            <a:r>
              <a:rPr lang="en-US" dirty="0"/>
              <a:t>((</a:t>
            </a:r>
            <a:r>
              <a:rPr lang="en-US" dirty="0" err="1"/>
              <a:t>ip,port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s.listen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socket.gethostname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endParaRPr lang="en-US" dirty="0"/>
          </a:p>
          <a:p>
            <a:r>
              <a:rPr lang="en-US" dirty="0"/>
              <a:t>   c, </a:t>
            </a:r>
            <a:r>
              <a:rPr lang="en-US" dirty="0" err="1"/>
              <a:t>addr</a:t>
            </a:r>
            <a:r>
              <a:rPr lang="en-US" dirty="0"/>
              <a:t>=</a:t>
            </a:r>
            <a:r>
              <a:rPr lang="en-US" dirty="0" err="1"/>
              <a:t>s.accept</a:t>
            </a:r>
            <a:r>
              <a:rPr lang="en-US" dirty="0"/>
              <a:t>()</a:t>
            </a:r>
          </a:p>
          <a:p>
            <a:r>
              <a:rPr lang="en-US" dirty="0"/>
              <a:t>   print('Got connection from',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err="1"/>
              <a:t>c.send</a:t>
            </a:r>
            <a:r>
              <a:rPr lang="en-US" dirty="0"/>
              <a:t>('Thank you for connecting')</a:t>
            </a:r>
          </a:p>
          <a:p>
            <a:r>
              <a:rPr lang="en-US" dirty="0"/>
              <a:t>   </a:t>
            </a:r>
            <a:r>
              <a:rPr lang="en-US" dirty="0" err="1"/>
              <a:t>c.close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8600"/>
            <a:ext cx="617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socket</a:t>
            </a:r>
          </a:p>
          <a:p>
            <a:endParaRPr lang="en-US" sz="2000" dirty="0"/>
          </a:p>
          <a:p>
            <a:r>
              <a:rPr lang="en-US" sz="2000" dirty="0"/>
              <a:t>s = </a:t>
            </a:r>
            <a:r>
              <a:rPr lang="en-US" sz="2000" dirty="0" err="1"/>
              <a:t>socket.socket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ip</a:t>
            </a:r>
            <a:r>
              <a:rPr lang="en-US" sz="2000" dirty="0"/>
              <a:t> = </a:t>
            </a:r>
            <a:r>
              <a:rPr lang="en-US" sz="2000" dirty="0" err="1"/>
              <a:t>socket.gethostname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 err="1"/>
              <a:t>ip</a:t>
            </a:r>
            <a:r>
              <a:rPr lang="en-US" sz="2000" dirty="0"/>
              <a:t> = '169.254.198.52'</a:t>
            </a:r>
          </a:p>
          <a:p>
            <a:endParaRPr lang="en-US" sz="2000" dirty="0"/>
          </a:p>
          <a:p>
            <a:r>
              <a:rPr lang="en-US" sz="2000" dirty="0"/>
              <a:t>port = 12345</a:t>
            </a:r>
          </a:p>
          <a:p>
            <a:endParaRPr lang="en-US" sz="2000" dirty="0"/>
          </a:p>
          <a:p>
            <a:r>
              <a:rPr lang="en-US" sz="2000" dirty="0" err="1"/>
              <a:t>s.connect</a:t>
            </a:r>
            <a:r>
              <a:rPr lang="en-US" sz="2000" dirty="0"/>
              <a:t>((</a:t>
            </a:r>
            <a:r>
              <a:rPr lang="en-US" sz="2000" dirty="0" err="1"/>
              <a:t>ip,port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A=</a:t>
            </a:r>
            <a:r>
              <a:rPr lang="en-US" sz="2000" dirty="0" err="1"/>
              <a:t>s.recv</a:t>
            </a:r>
            <a:r>
              <a:rPr lang="en-US" sz="2000" dirty="0"/>
              <a:t>(1024)</a:t>
            </a:r>
          </a:p>
          <a:p>
            <a:endParaRPr lang="en-US" sz="2000" dirty="0"/>
          </a:p>
          <a:p>
            <a:r>
              <a:rPr lang="en-US" sz="2000" dirty="0"/>
              <a:t>print(A)</a:t>
            </a:r>
          </a:p>
          <a:p>
            <a:endParaRPr lang="en-US" sz="2000" dirty="0"/>
          </a:p>
          <a:p>
            <a:r>
              <a:rPr lang="en-US" sz="2000" dirty="0" err="1"/>
              <a:t>s.send</a:t>
            </a:r>
            <a:r>
              <a:rPr lang="en-US" sz="2000" dirty="0"/>
              <a:t>('hi')</a:t>
            </a:r>
          </a:p>
          <a:p>
            <a:endParaRPr lang="en-US" sz="2000" dirty="0"/>
          </a:p>
          <a:p>
            <a:r>
              <a:rPr lang="en-US" sz="2000" dirty="0" err="1"/>
              <a:t>s.close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- Multithreaded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threads within a process share the same data space with the main thread and can therefore share information or communicate with each other more easily than if they were separate processes.</a:t>
            </a:r>
          </a:p>
          <a:p>
            <a:r>
              <a:rPr lang="en-US" dirty="0"/>
              <a:t>Threads sometimes called light-weight processes and they do not require much memory overhead; they are cheaper than processes.</a:t>
            </a:r>
          </a:p>
          <a:p>
            <a:r>
              <a:rPr lang="en-US" dirty="0"/>
              <a:t>A thread has a beginning, an execution sequence, and a conclusion. It has an instruction pointer that keeps track of where within its context it is currently running.</a:t>
            </a:r>
          </a:p>
          <a:p>
            <a:r>
              <a:rPr lang="en-US" dirty="0"/>
              <a:t>It can be pre-empted (interrupted)</a:t>
            </a:r>
          </a:p>
          <a:p>
            <a:r>
              <a:rPr lang="en-US" dirty="0"/>
              <a:t>It can temporarily be put on hold (also known as sleeping) while other threads are running - this is called yielding.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ultithreading-python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33400"/>
            <a:ext cx="6629399" cy="5791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4869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thread</a:t>
            </a:r>
          </a:p>
          <a:p>
            <a:r>
              <a:rPr lang="en-US" sz="2000" dirty="0"/>
              <a:t>import time</a:t>
            </a:r>
          </a:p>
          <a:p>
            <a:r>
              <a:rPr lang="en-US" sz="2000" b="1" dirty="0"/>
              <a:t># Define a function for the thread</a:t>
            </a:r>
          </a:p>
          <a:p>
            <a:r>
              <a:rPr lang="en-US" sz="2000" dirty="0"/>
              <a:t>def </a:t>
            </a:r>
            <a:r>
              <a:rPr lang="en-US" sz="2000" dirty="0" err="1"/>
              <a:t>print_time</a:t>
            </a:r>
            <a:r>
              <a:rPr lang="en-US" sz="2000" dirty="0"/>
              <a:t>( </a:t>
            </a:r>
            <a:r>
              <a:rPr lang="en-US" sz="2000" dirty="0" err="1"/>
              <a:t>threadName</a:t>
            </a:r>
            <a:r>
              <a:rPr lang="en-US" sz="2000" dirty="0"/>
              <a:t>, delay):</a:t>
            </a:r>
          </a:p>
          <a:p>
            <a:r>
              <a:rPr lang="en-US" sz="2000" dirty="0"/>
              <a:t>   count = 0</a:t>
            </a:r>
          </a:p>
          <a:p>
            <a:r>
              <a:rPr lang="en-US" sz="2000" dirty="0"/>
              <a:t>   while count &lt; 5: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time.sleep</a:t>
            </a:r>
            <a:r>
              <a:rPr lang="en-US" sz="2000" dirty="0"/>
              <a:t>(delay)</a:t>
            </a:r>
          </a:p>
          <a:p>
            <a:r>
              <a:rPr lang="en-US" sz="2000" dirty="0"/>
              <a:t>      count += 1</a:t>
            </a:r>
          </a:p>
          <a:p>
            <a:r>
              <a:rPr lang="en-US" sz="2000" dirty="0"/>
              <a:t>      print "%s: %s" % ( </a:t>
            </a:r>
            <a:r>
              <a:rPr lang="en-US" sz="2000" dirty="0" err="1"/>
              <a:t>threadName</a:t>
            </a:r>
            <a:r>
              <a:rPr lang="en-US" sz="2000" dirty="0"/>
              <a:t>, </a:t>
            </a:r>
            <a:r>
              <a:rPr lang="en-US" sz="2000" dirty="0" err="1"/>
              <a:t>time.ctime</a:t>
            </a:r>
            <a:r>
              <a:rPr lang="en-US" sz="2000" dirty="0"/>
              <a:t>(</a:t>
            </a:r>
            <a:r>
              <a:rPr lang="en-US" sz="2000" dirty="0" err="1"/>
              <a:t>time.time</a:t>
            </a:r>
            <a:r>
              <a:rPr lang="en-US" sz="2000" dirty="0"/>
              <a:t>()) )</a:t>
            </a:r>
          </a:p>
          <a:p>
            <a:r>
              <a:rPr lang="en-US" sz="2000" b="1" dirty="0"/>
              <a:t># Create two threads as follows</a:t>
            </a:r>
          </a:p>
          <a:p>
            <a:r>
              <a:rPr lang="en-US" sz="2000" dirty="0"/>
              <a:t>try: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thread.start_new_thread</a:t>
            </a:r>
            <a:r>
              <a:rPr lang="en-US" sz="2000" dirty="0"/>
              <a:t>( </a:t>
            </a:r>
            <a:r>
              <a:rPr lang="en-US" sz="2000" dirty="0" err="1"/>
              <a:t>print_time</a:t>
            </a:r>
            <a:r>
              <a:rPr lang="en-US" sz="2000" dirty="0"/>
              <a:t>, ("Thread-1", 2, ) )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thread.start_new_thread</a:t>
            </a:r>
            <a:r>
              <a:rPr lang="en-US" sz="2000" dirty="0"/>
              <a:t>( </a:t>
            </a:r>
            <a:r>
              <a:rPr lang="en-US" sz="2000" dirty="0" err="1"/>
              <a:t>print_time</a:t>
            </a:r>
            <a:r>
              <a:rPr lang="en-US" sz="2000" dirty="0"/>
              <a:t>, ("Thread-2", 4, ) )</a:t>
            </a:r>
          </a:p>
          <a:p>
            <a:r>
              <a:rPr lang="en-US" sz="2000" dirty="0"/>
              <a:t>except:</a:t>
            </a:r>
          </a:p>
          <a:p>
            <a:r>
              <a:rPr lang="en-US" sz="2000" dirty="0"/>
              <a:t>   print "Error: unable to start thread"</a:t>
            </a:r>
          </a:p>
          <a:p>
            <a:endParaRPr lang="en-US" sz="2000" dirty="0"/>
          </a:p>
          <a:p>
            <a:r>
              <a:rPr lang="en-US" sz="2000" dirty="0"/>
              <a:t>while 1:</a:t>
            </a:r>
          </a:p>
          <a:p>
            <a:r>
              <a:rPr lang="en-US" sz="2000" dirty="0"/>
              <a:t>   pass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The </a:t>
            </a:r>
            <a:r>
              <a:rPr lang="en-US" sz="2800" b="1" i="1" dirty="0"/>
              <a:t>Threading</a:t>
            </a:r>
            <a:r>
              <a:rPr lang="en-US" sz="2800" b="1" dirty="0"/>
              <a:t> Module</a:t>
            </a:r>
          </a:p>
          <a:p>
            <a:r>
              <a:rPr lang="en-US" sz="2400" b="1" dirty="0" err="1"/>
              <a:t>threading.activeCount</a:t>
            </a:r>
            <a:r>
              <a:rPr lang="en-US" sz="2400" b="1" dirty="0"/>
              <a:t>()</a:t>
            </a:r>
            <a:r>
              <a:rPr lang="en-US" sz="2400" dirty="0"/>
              <a:t> − Returns the number of thread objects that are active.</a:t>
            </a:r>
          </a:p>
          <a:p>
            <a:r>
              <a:rPr lang="en-US" sz="2400" b="1" dirty="0" err="1"/>
              <a:t>threading.currentThread</a:t>
            </a:r>
            <a:r>
              <a:rPr lang="en-US" sz="2400" b="1" dirty="0"/>
              <a:t>()</a:t>
            </a:r>
            <a:r>
              <a:rPr lang="en-US" sz="2400" dirty="0"/>
              <a:t> − Returns the number of thread objects in the caller's thread control.</a:t>
            </a:r>
          </a:p>
          <a:p>
            <a:r>
              <a:rPr lang="en-US" sz="2400" b="1" dirty="0" err="1"/>
              <a:t>threading.enumerate</a:t>
            </a:r>
            <a:r>
              <a:rPr lang="en-US" sz="2400" b="1" dirty="0"/>
              <a:t>()</a:t>
            </a:r>
            <a:r>
              <a:rPr lang="en-US" sz="2400" dirty="0"/>
              <a:t> − Returns a list of all thread objects that are currently active.</a:t>
            </a:r>
          </a:p>
          <a:p>
            <a:r>
              <a:rPr lang="en-US" sz="2400" b="1" dirty="0"/>
              <a:t>In addition to the methods, the threading module has the </a:t>
            </a:r>
            <a:r>
              <a:rPr lang="en-US" sz="2400" b="1" i="1" dirty="0"/>
              <a:t>Thread</a:t>
            </a:r>
            <a:r>
              <a:rPr lang="en-US" sz="2400" b="1" dirty="0"/>
              <a:t> class that implements threading. The methods provided by the </a:t>
            </a:r>
            <a:r>
              <a:rPr lang="en-US" sz="2400" b="1" i="1" dirty="0"/>
              <a:t>Thread</a:t>
            </a:r>
            <a:r>
              <a:rPr lang="en-US" sz="2400" b="1" dirty="0"/>
              <a:t> class are as follows −</a:t>
            </a:r>
          </a:p>
          <a:p>
            <a:r>
              <a:rPr lang="en-US" sz="2000" b="1" dirty="0"/>
              <a:t>run()</a:t>
            </a:r>
            <a:r>
              <a:rPr lang="en-US" sz="2000" dirty="0"/>
              <a:t> − The run() method is the entry point for a thread.</a:t>
            </a:r>
          </a:p>
          <a:p>
            <a:r>
              <a:rPr lang="en-US" sz="2000" b="1" dirty="0"/>
              <a:t>start()</a:t>
            </a:r>
            <a:r>
              <a:rPr lang="en-US" sz="2000" dirty="0"/>
              <a:t> − The start() method starts a thread by calling the run method.</a:t>
            </a:r>
          </a:p>
          <a:p>
            <a:r>
              <a:rPr lang="en-US" sz="2000" b="1" dirty="0"/>
              <a:t>join([time])</a:t>
            </a:r>
            <a:r>
              <a:rPr lang="en-US" sz="2000" dirty="0"/>
              <a:t> − The join() waits for threads to terminate.</a:t>
            </a:r>
          </a:p>
          <a:p>
            <a:r>
              <a:rPr lang="en-US" sz="2000" b="1" dirty="0" err="1"/>
              <a:t>isAlive</a:t>
            </a:r>
            <a:r>
              <a:rPr lang="en-US" sz="2000" b="1" dirty="0"/>
              <a:t>()</a:t>
            </a:r>
            <a:r>
              <a:rPr lang="en-US" sz="2000" dirty="0"/>
              <a:t> − The </a:t>
            </a:r>
            <a:r>
              <a:rPr lang="en-US" sz="2000" dirty="0" err="1"/>
              <a:t>isAlive</a:t>
            </a:r>
            <a:r>
              <a:rPr lang="en-US" sz="2000" dirty="0"/>
              <a:t>() method checks whether a thread is still executing.</a:t>
            </a:r>
          </a:p>
          <a:p>
            <a:r>
              <a:rPr lang="en-US" sz="2000" b="1" dirty="0" err="1"/>
              <a:t>getName</a:t>
            </a:r>
            <a:r>
              <a:rPr lang="en-US" sz="2000" b="1" dirty="0"/>
              <a:t>()</a:t>
            </a:r>
            <a:r>
              <a:rPr lang="en-US" sz="2000" dirty="0"/>
              <a:t> − The </a:t>
            </a:r>
            <a:r>
              <a:rPr lang="en-US" sz="2000" dirty="0" err="1"/>
              <a:t>getName</a:t>
            </a:r>
            <a:r>
              <a:rPr lang="en-US" sz="2000" dirty="0"/>
              <a:t>() method returns the name of a thread.</a:t>
            </a:r>
          </a:p>
          <a:p>
            <a:r>
              <a:rPr lang="en-US" sz="2000" b="1" dirty="0" err="1"/>
              <a:t>setName</a:t>
            </a:r>
            <a:r>
              <a:rPr lang="en-US" sz="2000" b="1" dirty="0"/>
              <a:t>()</a:t>
            </a:r>
            <a:r>
              <a:rPr lang="en-US" sz="2000" dirty="0"/>
              <a:t> − The </a:t>
            </a:r>
            <a:r>
              <a:rPr lang="en-US" sz="2000" dirty="0" err="1"/>
              <a:t>setName</a:t>
            </a:r>
            <a:r>
              <a:rPr lang="en-US" sz="2000" dirty="0"/>
              <a:t>() method sets the name of a thread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001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Thread Using </a:t>
            </a:r>
            <a:r>
              <a:rPr lang="en-US" sz="2400" b="1" i="1" dirty="0"/>
              <a:t>Threading</a:t>
            </a:r>
            <a:r>
              <a:rPr lang="en-US" sz="2400" b="1" dirty="0"/>
              <a:t> Module</a:t>
            </a:r>
          </a:p>
          <a:p>
            <a:r>
              <a:rPr lang="en-US" sz="2400" dirty="0"/>
              <a:t>To implement a new thread using the threading module, you have to do the following −</a:t>
            </a:r>
          </a:p>
          <a:p>
            <a:r>
              <a:rPr lang="en-US" sz="2400" dirty="0"/>
              <a:t>Define a new subclass of the </a:t>
            </a:r>
            <a:r>
              <a:rPr lang="en-US" sz="2400" i="1" dirty="0"/>
              <a:t>Thread</a:t>
            </a:r>
            <a:r>
              <a:rPr lang="en-US" sz="2400" dirty="0"/>
              <a:t> class.</a:t>
            </a:r>
          </a:p>
          <a:p>
            <a:r>
              <a:rPr lang="en-US" sz="2400" dirty="0"/>
              <a:t>Override the </a:t>
            </a:r>
            <a:r>
              <a:rPr lang="en-US" sz="2400" i="1" dirty="0"/>
              <a:t>__init__(self [,</a:t>
            </a:r>
            <a:r>
              <a:rPr lang="en-US" sz="2400" i="1" dirty="0" err="1"/>
              <a:t>args</a:t>
            </a:r>
            <a:r>
              <a:rPr lang="en-US" sz="2400" i="1" dirty="0"/>
              <a:t>])</a:t>
            </a:r>
            <a:r>
              <a:rPr lang="en-US" sz="2400" dirty="0"/>
              <a:t> method to add additional arguments.</a:t>
            </a:r>
          </a:p>
          <a:p>
            <a:r>
              <a:rPr lang="en-US" sz="2400" dirty="0"/>
              <a:t>Then, override the run(self [,</a:t>
            </a:r>
            <a:r>
              <a:rPr lang="en-US" sz="2400" dirty="0" err="1"/>
              <a:t>args</a:t>
            </a:r>
            <a:r>
              <a:rPr lang="en-US" sz="2400" dirty="0"/>
              <a:t>]) method to implement what the thread should do when started.</a:t>
            </a:r>
          </a:p>
          <a:p>
            <a:r>
              <a:rPr lang="en-US" sz="2400" dirty="0"/>
              <a:t>Once you have created the new </a:t>
            </a:r>
            <a:r>
              <a:rPr lang="en-US" sz="2400" i="1" dirty="0"/>
              <a:t>Thread</a:t>
            </a:r>
            <a:r>
              <a:rPr lang="en-US" sz="2400" dirty="0"/>
              <a:t> subclass, you can create an instance of it and then start a new thread by invoking the </a:t>
            </a:r>
            <a:r>
              <a:rPr lang="en-US" sz="2400" i="1" dirty="0"/>
              <a:t>start()</a:t>
            </a:r>
            <a:r>
              <a:rPr lang="en-US" sz="2400" dirty="0"/>
              <a:t>, which in turn calls </a:t>
            </a:r>
            <a:r>
              <a:rPr lang="en-US" sz="2400" i="1" dirty="0"/>
              <a:t>run()</a:t>
            </a:r>
            <a:r>
              <a:rPr lang="en-US" sz="2400" dirty="0"/>
              <a:t> 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44958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time</a:t>
            </a:r>
          </a:p>
          <a:p>
            <a:r>
              <a:rPr lang="en-US" dirty="0" err="1"/>
              <a:t>exitFlag</a:t>
            </a:r>
            <a:r>
              <a:rPr lang="en-US" dirty="0"/>
              <a:t> = 0</a:t>
            </a:r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def __init__(self, </a:t>
            </a:r>
            <a:r>
              <a:rPr lang="en-US" dirty="0" err="1"/>
              <a:t>threadID</a:t>
            </a:r>
            <a:r>
              <a:rPr lang="en-US" dirty="0"/>
              <a:t>, name, counter):</a:t>
            </a:r>
          </a:p>
          <a:p>
            <a:r>
              <a:rPr lang="en-US" dirty="0"/>
              <a:t>      </a:t>
            </a:r>
            <a:r>
              <a:rPr lang="en-US" dirty="0" err="1"/>
              <a:t>threading.Thread.__init</a:t>
            </a:r>
            <a:r>
              <a:rPr lang="en-US" dirty="0"/>
              <a:t>__(self)</a:t>
            </a:r>
          </a:p>
          <a:p>
            <a:r>
              <a:rPr lang="en-US" dirty="0"/>
              <a:t>      </a:t>
            </a:r>
            <a:r>
              <a:rPr lang="en-US" dirty="0" err="1"/>
              <a:t>self.threadID</a:t>
            </a:r>
            <a:r>
              <a:rPr lang="en-US" dirty="0"/>
              <a:t> = </a:t>
            </a:r>
            <a:r>
              <a:rPr lang="en-US" dirty="0" err="1"/>
              <a:t>threadID</a:t>
            </a:r>
            <a:endParaRPr lang="en-US" dirty="0"/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self.counter</a:t>
            </a:r>
            <a:r>
              <a:rPr lang="en-US" dirty="0"/>
              <a:t> = counter</a:t>
            </a:r>
          </a:p>
          <a:p>
            <a:r>
              <a:rPr lang="en-US" dirty="0"/>
              <a:t>   def run(self):</a:t>
            </a:r>
          </a:p>
          <a:p>
            <a:r>
              <a:rPr lang="en-US" dirty="0"/>
              <a:t>      print "Starting " + self.name</a:t>
            </a:r>
          </a:p>
          <a:p>
            <a:r>
              <a:rPr lang="en-US" dirty="0"/>
              <a:t>      </a:t>
            </a:r>
            <a:r>
              <a:rPr lang="en-US" dirty="0" err="1"/>
              <a:t>print_time</a:t>
            </a:r>
            <a:r>
              <a:rPr lang="en-US" dirty="0"/>
              <a:t>(self.name, 5, </a:t>
            </a:r>
            <a:r>
              <a:rPr lang="en-US" dirty="0" err="1"/>
              <a:t>self.counter</a:t>
            </a:r>
            <a:r>
              <a:rPr lang="en-US" dirty="0"/>
              <a:t>)</a:t>
            </a:r>
          </a:p>
          <a:p>
            <a:r>
              <a:rPr lang="en-US" dirty="0"/>
              <a:t>      print "Exiting " + self.name</a:t>
            </a:r>
          </a:p>
          <a:p>
            <a:r>
              <a:rPr lang="en-US" dirty="0"/>
              <a:t>def </a:t>
            </a:r>
            <a:r>
              <a:rPr lang="en-US" dirty="0" err="1"/>
              <a:t>print_time</a:t>
            </a:r>
            <a:r>
              <a:rPr lang="en-US" dirty="0"/>
              <a:t>(</a:t>
            </a:r>
            <a:r>
              <a:rPr lang="en-US" dirty="0" err="1"/>
              <a:t>threadName</a:t>
            </a:r>
            <a:r>
              <a:rPr lang="en-US" dirty="0"/>
              <a:t>, counter, delay):</a:t>
            </a:r>
          </a:p>
          <a:p>
            <a:r>
              <a:rPr lang="en-US" dirty="0"/>
              <a:t>   while counter:</a:t>
            </a:r>
          </a:p>
          <a:p>
            <a:r>
              <a:rPr lang="en-US" dirty="0"/>
              <a:t>      if </a:t>
            </a:r>
            <a:r>
              <a:rPr lang="en-US" dirty="0" err="1"/>
              <a:t>exitFlag</a:t>
            </a:r>
            <a:r>
              <a:rPr lang="en-US" dirty="0"/>
              <a:t>:</a:t>
            </a:r>
          </a:p>
          <a:p>
            <a:r>
              <a:rPr lang="en-US" dirty="0"/>
              <a:t>         </a:t>
            </a:r>
            <a:r>
              <a:rPr lang="en-US" dirty="0" err="1"/>
              <a:t>threadName.exit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time.sleep</a:t>
            </a:r>
            <a:r>
              <a:rPr lang="en-US" dirty="0"/>
              <a:t>(delay)</a:t>
            </a:r>
          </a:p>
          <a:p>
            <a:r>
              <a:rPr lang="en-US" dirty="0"/>
              <a:t>      print "%s: %s" % (</a:t>
            </a:r>
            <a:r>
              <a:rPr lang="en-US" dirty="0" err="1"/>
              <a:t>threadName</a:t>
            </a:r>
            <a:r>
              <a:rPr lang="en-US" dirty="0"/>
              <a:t>,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</a:t>
            </a:r>
          </a:p>
          <a:p>
            <a:r>
              <a:rPr lang="en-US" dirty="0"/>
              <a:t>      counter -= 1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048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new threads</a:t>
            </a:r>
          </a:p>
          <a:p>
            <a:r>
              <a:rPr lang="en-US" dirty="0"/>
              <a:t>thread1 = </a:t>
            </a:r>
            <a:r>
              <a:rPr lang="en-US" dirty="0" err="1"/>
              <a:t>myThread</a:t>
            </a:r>
            <a:r>
              <a:rPr lang="en-US" dirty="0"/>
              <a:t>(1, "Thread-1", 1)</a:t>
            </a:r>
          </a:p>
          <a:p>
            <a:r>
              <a:rPr lang="en-US" dirty="0"/>
              <a:t>thread2 = </a:t>
            </a:r>
            <a:r>
              <a:rPr lang="en-US" dirty="0" err="1"/>
              <a:t>myThread</a:t>
            </a:r>
            <a:r>
              <a:rPr lang="en-US" dirty="0"/>
              <a:t>(2, "Thread-2", 2)</a:t>
            </a:r>
          </a:p>
          <a:p>
            <a:endParaRPr lang="en-US" dirty="0"/>
          </a:p>
          <a:p>
            <a:r>
              <a:rPr lang="en-US" dirty="0"/>
              <a:t># Start new Threads</a:t>
            </a:r>
          </a:p>
          <a:p>
            <a:r>
              <a:rPr lang="en-US" dirty="0"/>
              <a:t>thread1.start()</a:t>
            </a:r>
          </a:p>
          <a:p>
            <a:r>
              <a:rPr lang="en-US" dirty="0"/>
              <a:t>thread2.start()</a:t>
            </a:r>
          </a:p>
          <a:p>
            <a:endParaRPr lang="en-US" dirty="0"/>
          </a:p>
          <a:p>
            <a:r>
              <a:rPr lang="en-US" dirty="0"/>
              <a:t>print "Exiting Main Thread"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845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Synchronizing Threads</a:t>
            </a:r>
          </a:p>
          <a:p>
            <a:endParaRPr lang="en-US" sz="2400" b="1" dirty="0"/>
          </a:p>
          <a:p>
            <a:r>
              <a:rPr lang="en-US" sz="2000" dirty="0"/>
              <a:t>The threading module provided with Python includes a simple-to-implement locking mechanism that allows you to synchronize threads. A new lock is created by calling the </a:t>
            </a:r>
            <a:r>
              <a:rPr lang="en-US" sz="2000" i="1" dirty="0"/>
              <a:t>Lock()</a:t>
            </a:r>
            <a:r>
              <a:rPr lang="en-US" sz="2000" dirty="0"/>
              <a:t> method, which returns the new lock.</a:t>
            </a:r>
          </a:p>
          <a:p>
            <a:r>
              <a:rPr lang="en-US" sz="2000" dirty="0"/>
              <a:t>The </a:t>
            </a:r>
            <a:r>
              <a:rPr lang="en-US" sz="2000" i="1" dirty="0"/>
              <a:t>acquire(blocking)</a:t>
            </a:r>
            <a:r>
              <a:rPr lang="en-US" sz="2000" dirty="0"/>
              <a:t> method of the new lock object is used to force threads to run synchronously. The optional </a:t>
            </a:r>
            <a:r>
              <a:rPr lang="en-US" sz="2000" i="1" dirty="0"/>
              <a:t>blocking</a:t>
            </a:r>
            <a:r>
              <a:rPr lang="en-US" sz="2000" dirty="0"/>
              <a:t> parameter enables you to control whether the thread waits to acquire the lock.</a:t>
            </a:r>
          </a:p>
          <a:p>
            <a:r>
              <a:rPr lang="en-US" sz="2000" dirty="0"/>
              <a:t>If </a:t>
            </a:r>
            <a:r>
              <a:rPr lang="en-US" sz="2000" i="1" dirty="0"/>
              <a:t>blocking</a:t>
            </a:r>
            <a:r>
              <a:rPr lang="en-US" sz="2000" dirty="0"/>
              <a:t> is set to 0, the thread returns immediately with a 0 value if the lock cannot be acquired and with a 1 if the lock was acquired. If blocking is set to 1, the thread blocks and wait for the lock to be released.</a:t>
            </a:r>
          </a:p>
          <a:p>
            <a:r>
              <a:rPr lang="en-US" sz="2000" dirty="0"/>
              <a:t>The </a:t>
            </a:r>
            <a:r>
              <a:rPr lang="en-US" sz="2000" i="1" dirty="0"/>
              <a:t>release()</a:t>
            </a:r>
            <a:r>
              <a:rPr lang="en-US" sz="2000" dirty="0"/>
              <a:t> method of the new lock object is used to release the lock when it is no longer required.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724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def __init__(self, </a:t>
            </a:r>
            <a:r>
              <a:rPr lang="en-US" dirty="0" err="1"/>
              <a:t>threadID</a:t>
            </a:r>
            <a:r>
              <a:rPr lang="en-US" dirty="0"/>
              <a:t>, name, counter):</a:t>
            </a:r>
          </a:p>
          <a:p>
            <a:r>
              <a:rPr lang="en-US" dirty="0"/>
              <a:t>      </a:t>
            </a:r>
            <a:r>
              <a:rPr lang="en-US" dirty="0" err="1"/>
              <a:t>threading.Thread.__init</a:t>
            </a:r>
            <a:r>
              <a:rPr lang="en-US" dirty="0"/>
              <a:t>__(self)</a:t>
            </a:r>
          </a:p>
          <a:p>
            <a:r>
              <a:rPr lang="en-US" dirty="0"/>
              <a:t>      </a:t>
            </a:r>
            <a:r>
              <a:rPr lang="en-US" dirty="0" err="1"/>
              <a:t>self.threadID</a:t>
            </a:r>
            <a:r>
              <a:rPr lang="en-US" dirty="0"/>
              <a:t> = </a:t>
            </a:r>
            <a:r>
              <a:rPr lang="en-US" dirty="0" err="1"/>
              <a:t>threadID</a:t>
            </a:r>
            <a:endParaRPr lang="en-US" dirty="0"/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self.counter</a:t>
            </a:r>
            <a:r>
              <a:rPr lang="en-US" dirty="0"/>
              <a:t> = counter</a:t>
            </a:r>
          </a:p>
          <a:p>
            <a:r>
              <a:rPr lang="en-US" dirty="0"/>
              <a:t>   def run(self):</a:t>
            </a:r>
          </a:p>
          <a:p>
            <a:r>
              <a:rPr lang="en-US" dirty="0"/>
              <a:t>      print "Starting " + self.name</a:t>
            </a:r>
          </a:p>
          <a:p>
            <a:r>
              <a:rPr lang="en-US" dirty="0"/>
              <a:t>      # Get lock to synchronize threads</a:t>
            </a:r>
          </a:p>
          <a:p>
            <a:r>
              <a:rPr lang="en-US" dirty="0"/>
              <a:t>      </a:t>
            </a:r>
            <a:r>
              <a:rPr lang="en-US" dirty="0" err="1"/>
              <a:t>threadLock.acquire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print_time</a:t>
            </a:r>
            <a:r>
              <a:rPr lang="en-US" dirty="0"/>
              <a:t>(self.name, </a:t>
            </a:r>
            <a:r>
              <a:rPr lang="en-US" dirty="0" err="1"/>
              <a:t>self.counter</a:t>
            </a:r>
            <a:r>
              <a:rPr lang="en-US" dirty="0"/>
              <a:t>, 3)</a:t>
            </a:r>
          </a:p>
          <a:p>
            <a:r>
              <a:rPr lang="en-US" dirty="0"/>
              <a:t>      # Free lock to release next thread</a:t>
            </a:r>
          </a:p>
          <a:p>
            <a:r>
              <a:rPr lang="en-US" dirty="0"/>
              <a:t>      </a:t>
            </a:r>
            <a:r>
              <a:rPr lang="en-US" dirty="0" err="1"/>
              <a:t>threadLock.release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print_time</a:t>
            </a:r>
            <a:r>
              <a:rPr lang="en-US" dirty="0"/>
              <a:t>(</a:t>
            </a:r>
            <a:r>
              <a:rPr lang="en-US" dirty="0" err="1"/>
              <a:t>threadName</a:t>
            </a:r>
            <a:r>
              <a:rPr lang="en-US" dirty="0"/>
              <a:t>, delay, counter):</a:t>
            </a:r>
          </a:p>
          <a:p>
            <a:r>
              <a:rPr lang="en-US" dirty="0"/>
              <a:t>   while counter:</a:t>
            </a:r>
          </a:p>
          <a:p>
            <a:r>
              <a:rPr lang="en-US" dirty="0"/>
              <a:t>      </a:t>
            </a:r>
            <a:r>
              <a:rPr lang="en-US" dirty="0" err="1"/>
              <a:t>time.sleep</a:t>
            </a:r>
            <a:r>
              <a:rPr lang="en-US" dirty="0"/>
              <a:t>(delay)</a:t>
            </a:r>
          </a:p>
          <a:p>
            <a:r>
              <a:rPr lang="en-US" dirty="0"/>
              <a:t>      print "%s: %s" % (</a:t>
            </a:r>
            <a:r>
              <a:rPr lang="en-US" dirty="0" err="1"/>
              <a:t>threadName</a:t>
            </a:r>
            <a:r>
              <a:rPr lang="en-US" dirty="0"/>
              <a:t>,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</a:t>
            </a:r>
          </a:p>
          <a:p>
            <a:r>
              <a:rPr lang="en-US" dirty="0"/>
              <a:t>      counter -=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28600"/>
            <a:ext cx="396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threadLock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</a:t>
            </a:r>
          </a:p>
          <a:p>
            <a:r>
              <a:rPr lang="en-US" dirty="0"/>
              <a:t>threads = []</a:t>
            </a:r>
          </a:p>
          <a:p>
            <a:endParaRPr lang="en-US" dirty="0"/>
          </a:p>
          <a:p>
            <a:r>
              <a:rPr lang="en-US" dirty="0"/>
              <a:t># Create new threads</a:t>
            </a:r>
          </a:p>
          <a:p>
            <a:r>
              <a:rPr lang="en-US" dirty="0"/>
              <a:t>thread1 = </a:t>
            </a:r>
            <a:r>
              <a:rPr lang="en-US" dirty="0" err="1"/>
              <a:t>myThread</a:t>
            </a:r>
            <a:r>
              <a:rPr lang="en-US" dirty="0"/>
              <a:t>(1, "Thread-1", 1)</a:t>
            </a:r>
          </a:p>
          <a:p>
            <a:r>
              <a:rPr lang="en-US" dirty="0"/>
              <a:t>thread2 = </a:t>
            </a:r>
            <a:r>
              <a:rPr lang="en-US" dirty="0" err="1"/>
              <a:t>myThread</a:t>
            </a:r>
            <a:r>
              <a:rPr lang="en-US" dirty="0"/>
              <a:t>(2, "Thread-2", 2)</a:t>
            </a:r>
          </a:p>
          <a:p>
            <a:endParaRPr lang="en-US" dirty="0"/>
          </a:p>
          <a:p>
            <a:r>
              <a:rPr lang="en-US" dirty="0"/>
              <a:t># Start new Threads</a:t>
            </a:r>
          </a:p>
          <a:p>
            <a:r>
              <a:rPr lang="en-US" dirty="0"/>
              <a:t>thread1.start()</a:t>
            </a:r>
          </a:p>
          <a:p>
            <a:r>
              <a:rPr lang="en-US" dirty="0"/>
              <a:t>thread2.start()</a:t>
            </a:r>
          </a:p>
          <a:p>
            <a:endParaRPr lang="en-US" dirty="0"/>
          </a:p>
          <a:p>
            <a:r>
              <a:rPr lang="en-US" dirty="0"/>
              <a:t># Add threads to thread list</a:t>
            </a:r>
          </a:p>
          <a:p>
            <a:r>
              <a:rPr lang="en-US" dirty="0" err="1"/>
              <a:t>threads.append</a:t>
            </a:r>
            <a:r>
              <a:rPr lang="en-US" dirty="0"/>
              <a:t>(thread1)</a:t>
            </a:r>
          </a:p>
          <a:p>
            <a:r>
              <a:rPr lang="en-US" dirty="0" err="1"/>
              <a:t>threads.append</a:t>
            </a:r>
            <a:r>
              <a:rPr lang="en-US" dirty="0"/>
              <a:t>(thread2)</a:t>
            </a:r>
          </a:p>
          <a:p>
            <a:endParaRPr lang="en-US" dirty="0"/>
          </a:p>
          <a:p>
            <a:r>
              <a:rPr lang="en-US" dirty="0"/>
              <a:t># Wait for all threads to complete</a:t>
            </a:r>
          </a:p>
          <a:p>
            <a:r>
              <a:rPr lang="en-US" dirty="0"/>
              <a:t>for t in threads:</a:t>
            </a:r>
          </a:p>
          <a:p>
            <a:r>
              <a:rPr lang="en-US" dirty="0"/>
              <a:t>    </a:t>
            </a:r>
            <a:r>
              <a:rPr lang="en-US" dirty="0" err="1"/>
              <a:t>t.join</a:t>
            </a:r>
            <a:r>
              <a:rPr lang="en-US" dirty="0"/>
              <a:t>()</a:t>
            </a:r>
          </a:p>
          <a:p>
            <a:r>
              <a:rPr lang="en-US" dirty="0"/>
              <a:t>print "Exiting Main Thread"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2031</Words>
  <Application>Microsoft Office PowerPoint</Application>
  <PresentationFormat>On-screen Show (4:3)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Python</vt:lpstr>
      <vt:lpstr>Python - Multithreaded Programming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</dc:creator>
  <cp:lastModifiedBy>ELCOT</cp:lastModifiedBy>
  <cp:revision>13</cp:revision>
  <dcterms:created xsi:type="dcterms:W3CDTF">2019-11-19T14:26:44Z</dcterms:created>
  <dcterms:modified xsi:type="dcterms:W3CDTF">2020-10-18T05:38:18Z</dcterms:modified>
</cp:coreProperties>
</file>