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24238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79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76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0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7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0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4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Rust Shell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Ivan Yurov CS575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 idx="4294967295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200"/>
              <a:t>Rush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FEATURES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Command editing in place with support of Backspace, Delete and cursor moves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History with access to previous commands by UP and DOWN arrows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Joining two or more commands by separating them with &amp; sign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/>
              <a:t>Pipelining commands using | </a:t>
            </a:r>
            <a:r>
              <a:rPr lang="en" sz="2000" dirty="0" smtClean="0"/>
              <a:t>sign</a:t>
            </a:r>
            <a:endParaRPr lang="e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FEATURES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buFont typeface="Arial" charset="0"/>
              <a:buChar char="•"/>
            </a:pPr>
            <a:r>
              <a:rPr lang="en" sz="2000" dirty="0"/>
              <a:t>Showing errors in RED and critical parts of prompt in other colors</a:t>
            </a:r>
          </a:p>
          <a:p>
            <a:pPr marL="457200" lvl="0" indent="-355600">
              <a:buFont typeface="Arial" charset="0"/>
              <a:buChar char="•"/>
            </a:pPr>
            <a:r>
              <a:rPr lang="en" sz="2000" dirty="0"/>
              <a:t>Two internal commands: CD and LS</a:t>
            </a:r>
          </a:p>
          <a:p>
            <a:pPr marL="457200" lvl="0" indent="-355600">
              <a:buFont typeface="Arial" charset="0"/>
              <a:buChar char="•"/>
            </a:pPr>
            <a:r>
              <a:rPr lang="en" sz="2000" dirty="0"/>
              <a:t>External commands (RUN AND GET RESULT MODE ONLY)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7844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INPUT LOOP  </a:t>
            </a:r>
            <a:r>
              <a:rPr lang="en" dirty="0" smtClean="0"/>
              <a:t>                            </a:t>
            </a:r>
            <a:r>
              <a:rPr lang="en" dirty="0">
                <a:solidFill>
                  <a:srgbClr val="666666"/>
                </a:solidFill>
              </a:rPr>
              <a:t>prompt::ask(history)</a:t>
            </a:r>
          </a:p>
        </p:txBody>
      </p:sp>
      <p:sp>
        <p:nvSpPr>
          <p:cNvPr id="72" name="Shape 72"/>
          <p:cNvSpPr/>
          <p:nvPr/>
        </p:nvSpPr>
        <p:spPr>
          <a:xfrm>
            <a:off x="418425" y="2010100"/>
            <a:ext cx="1690200" cy="13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KEYSTROKE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Waiting for key presses</a:t>
            </a:r>
          </a:p>
        </p:txBody>
      </p:sp>
      <p:sp>
        <p:nvSpPr>
          <p:cNvPr id="73" name="Shape 73"/>
          <p:cNvSpPr/>
          <p:nvPr/>
        </p:nvSpPr>
        <p:spPr>
          <a:xfrm>
            <a:off x="2750035" y="2010100"/>
            <a:ext cx="2525399" cy="275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Arrows: access history, or move cursor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Del/Backspace: remove character from the buffer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Symbol (31 - 127 ASCII): add symbol to buffer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etc</a:t>
            </a:r>
          </a:p>
        </p:txBody>
      </p:sp>
      <p:sp>
        <p:nvSpPr>
          <p:cNvPr id="74" name="Shape 74"/>
          <p:cNvSpPr/>
          <p:nvPr/>
        </p:nvSpPr>
        <p:spPr>
          <a:xfrm>
            <a:off x="5901850" y="2010100"/>
            <a:ext cx="2525400" cy="149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 screen state, adjust cursor position </a:t>
            </a:r>
          </a:p>
        </p:txBody>
      </p:sp>
      <p:sp>
        <p:nvSpPr>
          <p:cNvPr id="75" name="Shape 75"/>
          <p:cNvSpPr/>
          <p:nvPr/>
        </p:nvSpPr>
        <p:spPr>
          <a:xfrm>
            <a:off x="2181250" y="2571750"/>
            <a:ext cx="496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336542" y="2571750"/>
            <a:ext cx="496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352900" y="3592650"/>
            <a:ext cx="1623300" cy="117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1115750" y="1087825"/>
            <a:ext cx="6052799" cy="922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RUN LOOP     </a:t>
            </a:r>
            <a:r>
              <a:rPr lang="en" dirty="0" smtClean="0"/>
              <a:t>                                            </a:t>
            </a:r>
            <a:r>
              <a:rPr lang="en" dirty="0" err="1">
                <a:solidFill>
                  <a:srgbClr val="666666"/>
                </a:solidFill>
              </a:rPr>
              <a:t>shell.run</a:t>
            </a:r>
            <a:r>
              <a:rPr lang="en" dirty="0">
                <a:solidFill>
                  <a:srgbClr val="666666"/>
                </a:solidFill>
              </a:rPr>
              <a:t>()</a:t>
            </a:r>
          </a:p>
        </p:txBody>
      </p:sp>
      <p:sp>
        <p:nvSpPr>
          <p:cNvPr id="84" name="Shape 84"/>
          <p:cNvSpPr/>
          <p:nvPr/>
        </p:nvSpPr>
        <p:spPr>
          <a:xfrm>
            <a:off x="418425" y="2010100"/>
            <a:ext cx="1690200" cy="13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Waiting for command form Prompt</a:t>
            </a:r>
          </a:p>
        </p:txBody>
      </p:sp>
      <p:sp>
        <p:nvSpPr>
          <p:cNvPr id="85" name="Shape 85"/>
          <p:cNvSpPr/>
          <p:nvPr/>
        </p:nvSpPr>
        <p:spPr>
          <a:xfrm>
            <a:off x="2750025" y="1781500"/>
            <a:ext cx="2525400" cy="209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Exit: Breaks the loop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“!!”: Prints history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“”: NOP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EVERYTHING ELSE -&gt;</a:t>
            </a:r>
          </a:p>
        </p:txBody>
      </p:sp>
      <p:sp>
        <p:nvSpPr>
          <p:cNvPr id="86" name="Shape 86"/>
          <p:cNvSpPr/>
          <p:nvPr/>
        </p:nvSpPr>
        <p:spPr>
          <a:xfrm>
            <a:off x="5901850" y="2010100"/>
            <a:ext cx="2525400" cy="149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command dispatcher and save command in History stack</a:t>
            </a:r>
          </a:p>
        </p:txBody>
      </p:sp>
      <p:sp>
        <p:nvSpPr>
          <p:cNvPr id="87" name="Shape 87"/>
          <p:cNvSpPr/>
          <p:nvPr/>
        </p:nvSpPr>
        <p:spPr>
          <a:xfrm>
            <a:off x="2181250" y="2571750"/>
            <a:ext cx="496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336542" y="2571750"/>
            <a:ext cx="496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201075" y="4007350"/>
            <a:ext cx="1623300" cy="93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1115750" y="769850"/>
            <a:ext cx="6052799" cy="124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COMMAND DISPATCHER   </a:t>
            </a:r>
            <a:r>
              <a:rPr lang="en" dirty="0" smtClean="0"/>
              <a:t>     </a:t>
            </a:r>
            <a:r>
              <a:rPr lang="en" dirty="0">
                <a:solidFill>
                  <a:srgbClr val="666666"/>
                </a:solidFill>
              </a:rPr>
              <a:t>command::run(</a:t>
            </a:r>
            <a:r>
              <a:rPr lang="en" dirty="0" err="1">
                <a:solidFill>
                  <a:srgbClr val="666666"/>
                </a:solidFill>
              </a:rPr>
              <a:t>cmd</a:t>
            </a:r>
            <a:r>
              <a:rPr lang="en" dirty="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96" name="Shape 96"/>
          <p:cNvSpPr/>
          <p:nvPr/>
        </p:nvSpPr>
        <p:spPr>
          <a:xfrm>
            <a:off x="1435700" y="2030875"/>
            <a:ext cx="1126800" cy="13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SPLIT BY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&amp;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219600" y="2030875"/>
            <a:ext cx="1166100" cy="13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SPLIT BY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6000"/>
              <a:t>|</a:t>
            </a:r>
          </a:p>
        </p:txBody>
      </p:sp>
      <p:sp>
        <p:nvSpPr>
          <p:cNvPr id="98" name="Shape 98"/>
          <p:cNvSpPr/>
          <p:nvPr/>
        </p:nvSpPr>
        <p:spPr>
          <a:xfrm>
            <a:off x="5810378" y="2030875"/>
            <a:ext cx="1703699" cy="138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vs 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Determine if command is predefined of wrap into Syscall</a:t>
            </a:r>
          </a:p>
        </p:txBody>
      </p:sp>
      <p:sp>
        <p:nvSpPr>
          <p:cNvPr id="99" name="Shape 99"/>
          <p:cNvSpPr/>
          <p:nvPr/>
        </p:nvSpPr>
        <p:spPr>
          <a:xfrm>
            <a:off x="2642810" y="2496625"/>
            <a:ext cx="496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466010" y="2496625"/>
            <a:ext cx="1252500" cy="45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495300" y="3524275"/>
            <a:ext cx="614700" cy="457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572500" y="4054025"/>
            <a:ext cx="2460300" cy="50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RENDER OUTPUT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x="3692800" y="1679175"/>
            <a:ext cx="3018300" cy="357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971800" y="1333550"/>
            <a:ext cx="2460300" cy="45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STDIN </a:t>
            </a:r>
            <a:r>
              <a:rPr lang="en"/>
              <a:t>&lt;&lt; </a:t>
            </a:r>
            <a:r>
              <a:rPr lang="en">
                <a:solidFill>
                  <a:schemeClr val="dk1"/>
                </a:solidFill>
              </a:rPr>
              <a:t>STDOUT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CAVEATS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sz="2000" dirty="0" smtClean="0"/>
              <a:t>Program</a:t>
            </a:r>
            <a:r>
              <a:rPr lang="en-US" sz="2000" dirty="0" smtClean="0"/>
              <a:t>s</a:t>
            </a:r>
            <a:r>
              <a:rPr lang="en" sz="2000" dirty="0" smtClean="0"/>
              <a:t> </a:t>
            </a:r>
            <a:r>
              <a:rPr lang="en" sz="2000" dirty="0"/>
              <a:t>that require continuous access to </a:t>
            </a:r>
            <a:r>
              <a:rPr lang="en" sz="2000" dirty="0" smtClean="0"/>
              <a:t>STDIN</a:t>
            </a:r>
            <a:r>
              <a:rPr lang="en-US" sz="2000" dirty="0" smtClean="0"/>
              <a:t>/STDOUT</a:t>
            </a:r>
            <a:r>
              <a:rPr lang="en" sz="2000" dirty="0" smtClean="0"/>
              <a:t> </a:t>
            </a:r>
            <a:r>
              <a:rPr lang="en" sz="2000" dirty="0"/>
              <a:t>won’t </a:t>
            </a:r>
            <a:r>
              <a:rPr lang="en" sz="2000" dirty="0" smtClean="0"/>
              <a:t>work</a:t>
            </a:r>
            <a:r>
              <a:rPr lang="en-US" sz="2000" dirty="0" smtClean="0"/>
              <a:t> (freeze because of waiting for user’s response)</a:t>
            </a:r>
            <a:r>
              <a:rPr lang="en" sz="2000" dirty="0" smtClean="0"/>
              <a:t>, </a:t>
            </a:r>
            <a:r>
              <a:rPr lang="en" sz="2000" dirty="0"/>
              <a:t>cause it’s not routed in current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299700" y="1644425"/>
            <a:ext cx="2544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221</Words>
  <Application>Microsoft Macintosh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Rust Shell</vt:lpstr>
      <vt:lpstr>Rush</vt:lpstr>
      <vt:lpstr>FEATURES</vt:lpstr>
      <vt:lpstr>FEATURES (contd)</vt:lpstr>
      <vt:lpstr>INPUT LOOP                              prompt::ask(history)</vt:lpstr>
      <vt:lpstr>RUN LOOP                                                 shell.run()</vt:lpstr>
      <vt:lpstr>COMMAND DISPATCHER        command::run(cmd)</vt:lpstr>
      <vt:lpstr>CAVEATS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Shell</dc:title>
  <cp:lastModifiedBy>Microsoft Office User</cp:lastModifiedBy>
  <cp:revision>2</cp:revision>
  <dcterms:modified xsi:type="dcterms:W3CDTF">2016-12-11T03:35:25Z</dcterms:modified>
</cp:coreProperties>
</file>