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56BA-361B-4DDA-A576-B4E5B99ACECE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1DA9-C377-480A-A103-A61F19D60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07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56BA-361B-4DDA-A576-B4E5B99ACECE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1DA9-C377-480A-A103-A61F19D60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11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56BA-361B-4DDA-A576-B4E5B99ACECE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1DA9-C377-480A-A103-A61F19D60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527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56BA-361B-4DDA-A576-B4E5B99ACECE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1DA9-C377-480A-A103-A61F19D60BE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9253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56BA-361B-4DDA-A576-B4E5B99ACECE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1DA9-C377-480A-A103-A61F19D60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455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56BA-361B-4DDA-A576-B4E5B99ACECE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1DA9-C377-480A-A103-A61F19D60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347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56BA-361B-4DDA-A576-B4E5B99ACECE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1DA9-C377-480A-A103-A61F19D60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809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56BA-361B-4DDA-A576-B4E5B99ACECE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1DA9-C377-480A-A103-A61F19D60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945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56BA-361B-4DDA-A576-B4E5B99ACECE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1DA9-C377-480A-A103-A61F19D60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81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56BA-361B-4DDA-A576-B4E5B99ACECE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1DA9-C377-480A-A103-A61F19D60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6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56BA-361B-4DDA-A576-B4E5B99ACECE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1DA9-C377-480A-A103-A61F19D60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51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56BA-361B-4DDA-A576-B4E5B99ACECE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1DA9-C377-480A-A103-A61F19D60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11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56BA-361B-4DDA-A576-B4E5B99ACECE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1DA9-C377-480A-A103-A61F19D60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65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56BA-361B-4DDA-A576-B4E5B99ACECE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1DA9-C377-480A-A103-A61F19D60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26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56BA-361B-4DDA-A576-B4E5B99ACECE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1DA9-C377-480A-A103-A61F19D60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60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56BA-361B-4DDA-A576-B4E5B99ACECE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1DA9-C377-480A-A103-A61F19D60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47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56BA-361B-4DDA-A576-B4E5B99ACECE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1DA9-C377-480A-A103-A61F19D60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55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1C856BA-361B-4DDA-A576-B4E5B99ACECE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C1DA9-C377-480A-A103-A61F19D60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446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7645" y="1596044"/>
            <a:ext cx="6134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Магистрально модульный принцип построения компьютера</a:t>
            </a:r>
          </a:p>
          <a:p>
            <a:pPr algn="ctr"/>
            <a:endParaRPr lang="ru-RU" dirty="0"/>
          </a:p>
        </p:txBody>
      </p:sp>
      <p:sp>
        <p:nvSpPr>
          <p:cNvPr id="4" name="Двойная стрелка влево/вправо 3"/>
          <p:cNvSpPr/>
          <p:nvPr/>
        </p:nvSpPr>
        <p:spPr>
          <a:xfrm>
            <a:off x="1620982" y="1820488"/>
            <a:ext cx="8828117" cy="13882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Магистраль это совокупность(Шины адреса)(Шина адресата)(ШУ)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410691" y="407324"/>
            <a:ext cx="2094807" cy="80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Память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483927" y="407324"/>
            <a:ext cx="2385753" cy="92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Процессор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96938" y="3649287"/>
            <a:ext cx="2909455" cy="1421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5079076" y="4083026"/>
            <a:ext cx="194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Периферийные устройства</a:t>
            </a:r>
            <a:endParaRPr lang="ru-RU" dirty="0"/>
          </a:p>
        </p:txBody>
      </p:sp>
      <p:sp>
        <p:nvSpPr>
          <p:cNvPr id="10" name="Двойная стрелка вверх/вниз 9"/>
          <p:cNvSpPr/>
          <p:nvPr/>
        </p:nvSpPr>
        <p:spPr>
          <a:xfrm>
            <a:off x="6051665" y="2934393"/>
            <a:ext cx="124691" cy="71489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Двойная стрелка вверх/вниз 10"/>
          <p:cNvSpPr/>
          <p:nvPr/>
        </p:nvSpPr>
        <p:spPr>
          <a:xfrm flipH="1">
            <a:off x="7722522" y="1330036"/>
            <a:ext cx="199507" cy="79802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Двойная стрелка вверх/вниз 11"/>
          <p:cNvSpPr/>
          <p:nvPr/>
        </p:nvSpPr>
        <p:spPr>
          <a:xfrm>
            <a:off x="3275215" y="1213658"/>
            <a:ext cx="282632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831273" y="540327"/>
            <a:ext cx="10424160" cy="293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Процессор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21725" y="4937759"/>
            <a:ext cx="2682238" cy="11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Процессор обрабатывает сигналы и делает возможным вычисления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796444" y="4937759"/>
            <a:ext cx="2435628" cy="11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Основные характеристики – тактовая частота, кол-во ядер и потоков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024553" y="4937758"/>
            <a:ext cx="2449483" cy="1197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Примеры: </a:t>
            </a:r>
            <a:r>
              <a:rPr lang="en-US" dirty="0" smtClean="0"/>
              <a:t>Intel(Core,);AMD(Ryzen)</a:t>
            </a:r>
            <a:endParaRPr lang="ru-RU" dirty="0"/>
          </a:p>
        </p:txBody>
      </p:sp>
      <p:sp>
        <p:nvSpPr>
          <p:cNvPr id="7" name="Двойная стрелка вверх/вниз 6"/>
          <p:cNvSpPr/>
          <p:nvPr/>
        </p:nvSpPr>
        <p:spPr>
          <a:xfrm>
            <a:off x="2344189" y="3591098"/>
            <a:ext cx="318655" cy="122197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Двойная стрелка вверх/вниз 7"/>
          <p:cNvSpPr/>
          <p:nvPr/>
        </p:nvSpPr>
        <p:spPr>
          <a:xfrm>
            <a:off x="5884025" y="3591098"/>
            <a:ext cx="318655" cy="122197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Двойная стрелка вверх/вниз 8"/>
          <p:cNvSpPr/>
          <p:nvPr/>
        </p:nvSpPr>
        <p:spPr>
          <a:xfrm>
            <a:off x="9264533" y="3591097"/>
            <a:ext cx="318655" cy="122197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81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43</Words>
  <Application>Microsoft Office PowerPoint</Application>
  <PresentationFormat>Широкоэкранный</PresentationFormat>
  <Paragraphs>9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Ион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Kab-35-6</dc:creator>
  <cp:lastModifiedBy>Kab-35-6</cp:lastModifiedBy>
  <cp:revision>3</cp:revision>
  <dcterms:created xsi:type="dcterms:W3CDTF">2024-05-15T06:27:58Z</dcterms:created>
  <dcterms:modified xsi:type="dcterms:W3CDTF">2024-05-15T06:40:04Z</dcterms:modified>
</cp:coreProperties>
</file>