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EA21-79D6-F19C-CE66-BA75F21A6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D684-BAFF-4309-F1D2-C599F40CC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F482-ADBD-F440-B8C3-759412A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DB89-47F0-0F26-1606-9614921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9E34-E2D5-5BF3-5969-E72E180A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2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127-5778-BEA5-02A8-3D64E06F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274D0-7CA9-8B66-8529-EBDE5787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C8D5-AFC2-76C1-93D3-68A7595C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D52F-F565-5F37-FD6E-E5C51ED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5B67-69B7-5453-D5F9-EE01F062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68C37-27CE-2030-0E0B-25667BAA9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77B10-6D1F-D6F5-161F-14FD1ABA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74AB-2C65-2A08-804B-29EE4F1A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B0EE-EC28-77CE-F53F-7561E831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2C1A-18E8-1A5B-29C6-348D32E5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05E4-D7B7-27DF-6CC2-0737C14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882D-39B8-011D-EE78-C28787FD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D080-67D9-976D-A0AD-51443938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E1C3-FDB9-49AF-2BCC-B410E788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5D93-E7B6-A510-580B-5356F62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9126-FD2E-778C-145F-A74AD32D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2682-398C-170F-B2AD-BCAE6816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C1A3-A75C-14A8-DA03-79992AA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2B11-C5F6-79F9-ED28-0EA4F814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0709-B7E6-E26E-69B2-C16303F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F85-0C12-1D79-82F4-AC1CBDD7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9AFF-D2A0-1194-A7A2-D2BDE2606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2391-1125-71AD-8F6A-3CF94D45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92C1-227A-AEA7-6FA8-0E1D151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04AF-916E-E27D-C302-F98570EB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FE95-1252-3623-3E33-3AA81D36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6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E4B-30C9-71D3-5EBD-8BA64D90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81B5-C077-9DC2-9699-97852F44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E955-F003-FBB0-40B4-7A3B45D01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4B26-8503-2834-06DE-3629A36E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871F8-E4E3-8476-A96D-F188E24B9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ED106-9FE8-CB97-663B-17A5F415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1C63B-AD17-D06C-5591-87DD6011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54F0B-6A90-D52B-79E0-A70F84AF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B8A-6EA5-5390-34B6-CF1D768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9DFF6-A5A9-E7B4-FD3A-83A23CA1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1323D-12F9-4360-D8ED-6B261722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3608-7640-6FC7-C1FF-79F2ACD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577A2-0DFD-7CBD-99A6-408E9721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2E1CE-E06B-47AB-485A-6C9B9E87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7287-401D-5760-EB0F-6BC5F14B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5263-DE77-2E2E-7E70-154F981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5E10-6CE2-854B-943A-7731A310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BC23-C5FB-B850-0FE2-0E6BED13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7E57B-C9D8-EB80-C29B-9CF5367A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3DDE-79DA-729A-B7A4-77FABE3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46AD-9CC8-DBA2-30DB-4D767F22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9885-74D3-5AFE-500C-DE7FD16D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1DB04-1988-2487-1D02-CDD7FC764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5EBE-E205-5F29-A1CD-1DD34D4C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6B2C-5E04-BA9C-C98F-364003A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DC19-49C0-D986-AD50-163B7F33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2283-250B-DB2C-C3D8-3F01161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7382-0E76-8774-E53D-6699B60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D28E-1A12-3A45-BF4C-E1C00D82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AE0C-92EA-FD6F-FA42-40AA4825B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369B-9C24-481F-ACD0-F26A6FA4FD6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1488-27AF-8FA1-060A-3EF69960C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4EE3-BEA3-B432-8689-35AB52DC2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C79A-C15C-4689-849F-67E8C6706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treamlit (@streamlit) / X">
            <a:extLst>
              <a:ext uri="{FF2B5EF4-FFF2-40B4-BE49-F238E27FC236}">
                <a16:creationId xmlns:a16="http://schemas.microsoft.com/office/drawing/2014/main" id="{0AA01200-4F97-2220-4F86-0ADC5B12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87" y="740393"/>
            <a:ext cx="1782056" cy="1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blob storage color&quot; Icon - Download for free – Iconduck">
            <a:extLst>
              <a:ext uri="{FF2B5EF4-FFF2-40B4-BE49-F238E27FC236}">
                <a16:creationId xmlns:a16="http://schemas.microsoft.com/office/drawing/2014/main" id="{A2266F2C-0876-51BB-E043-E6753C9B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93" y="3429000"/>
            <a:ext cx="1392388" cy="11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F1D00-4672-E7BD-AF14-C471F969D9E7}"/>
              </a:ext>
            </a:extLst>
          </p:cNvPr>
          <p:cNvSpPr txBox="1"/>
          <p:nvPr/>
        </p:nvSpPr>
        <p:spPr>
          <a:xfrm>
            <a:off x="2273318" y="4903862"/>
            <a:ext cx="2361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Uploaded on Azure Blob Storage</a:t>
            </a:r>
            <a:r>
              <a:rPr lang="en-US" dirty="0"/>
              <a:t>:</a:t>
            </a:r>
          </a:p>
          <a:p>
            <a:r>
              <a:rPr lang="en-US" dirty="0"/>
              <a:t>Documents will be stored on the blob storage</a:t>
            </a:r>
            <a:endParaRPr lang="en-IN" dirty="0"/>
          </a:p>
        </p:txBody>
      </p:sp>
      <p:pic>
        <p:nvPicPr>
          <p:cNvPr id="1030" name="Picture 6" descr="Azure Functions: Overview and Common Use Cases - RevDeBug">
            <a:extLst>
              <a:ext uri="{FF2B5EF4-FFF2-40B4-BE49-F238E27FC236}">
                <a16:creationId xmlns:a16="http://schemas.microsoft.com/office/drawing/2014/main" id="{02D77D72-1035-80CF-AFBF-2B3104A2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53" y="3433320"/>
            <a:ext cx="1758773" cy="11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E32B4-53E1-ABEF-E040-6AFB67C0623A}"/>
              </a:ext>
            </a:extLst>
          </p:cNvPr>
          <p:cNvSpPr txBox="1"/>
          <p:nvPr/>
        </p:nvSpPr>
        <p:spPr>
          <a:xfrm>
            <a:off x="4917753" y="4922176"/>
            <a:ext cx="2361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Functions Triggered</a:t>
            </a:r>
            <a:r>
              <a:rPr lang="en-US" dirty="0"/>
              <a:t>:</a:t>
            </a:r>
          </a:p>
          <a:p>
            <a:r>
              <a:rPr lang="en-US" dirty="0"/>
              <a:t>HTTP Trigger Type function will be triggered. It will pass the data through LLM</a:t>
            </a:r>
            <a:endParaRPr lang="en-IN" dirty="0"/>
          </a:p>
        </p:txBody>
      </p:sp>
      <p:pic>
        <p:nvPicPr>
          <p:cNvPr id="1032" name="Picture 8" descr="App Service - Web App | Microsoft Azure Mono">
            <a:extLst>
              <a:ext uri="{FF2B5EF4-FFF2-40B4-BE49-F238E27FC236}">
                <a16:creationId xmlns:a16="http://schemas.microsoft.com/office/drawing/2014/main" id="{C01F6C4D-58DB-7FA9-FA0A-943F8D6B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6000" l="4000" r="95556">
                        <a14:foregroundMark x1="4000" y1="35111" x2="4000" y2="35111"/>
                        <a14:foregroundMark x1="49778" y1="4889" x2="49778" y2="4889"/>
                        <a14:foregroundMark x1="93333" y1="35111" x2="93333" y2="35111"/>
                        <a14:foregroundMark x1="55111" y1="96444" x2="55111" y2="96444"/>
                        <a14:foregroundMark x1="94222" y1="59556" x2="94222" y2="59556"/>
                        <a14:foregroundMark x1="95556" y1="55111" x2="95556" y2="5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63" y="1018303"/>
            <a:ext cx="1226237" cy="12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3200F8-C3A4-B6DE-ED7D-6E27A0FEBEAF}"/>
              </a:ext>
            </a:extLst>
          </p:cNvPr>
          <p:cNvCxnSpPr/>
          <p:nvPr/>
        </p:nvCxnSpPr>
        <p:spPr>
          <a:xfrm>
            <a:off x="4178493" y="4020457"/>
            <a:ext cx="95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3ED71-9FE3-5E05-40E1-1468DD8ACB3E}"/>
              </a:ext>
            </a:extLst>
          </p:cNvPr>
          <p:cNvCxnSpPr/>
          <p:nvPr/>
        </p:nvCxnSpPr>
        <p:spPr>
          <a:xfrm>
            <a:off x="6500887" y="4020457"/>
            <a:ext cx="95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Llm symbol Stock Vector Images - Alamy">
            <a:extLst>
              <a:ext uri="{FF2B5EF4-FFF2-40B4-BE49-F238E27FC236}">
                <a16:creationId xmlns:a16="http://schemas.microsoft.com/office/drawing/2014/main" id="{17CA4434-FE2F-ACEA-E203-E182A4BBB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"/>
          <a:stretch/>
        </p:blipFill>
        <p:spPr bwMode="auto">
          <a:xfrm>
            <a:off x="7642745" y="3294793"/>
            <a:ext cx="1460436" cy="14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D36948-F2DB-A800-A260-12D653AA7DB1}"/>
              </a:ext>
            </a:extLst>
          </p:cNvPr>
          <p:cNvSpPr txBox="1"/>
          <p:nvPr/>
        </p:nvSpPr>
        <p:spPr>
          <a:xfrm>
            <a:off x="7279111" y="4903862"/>
            <a:ext cx="4362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Passing Through LLM</a:t>
            </a:r>
            <a:r>
              <a:rPr lang="en-US" dirty="0"/>
              <a:t>:</a:t>
            </a:r>
          </a:p>
          <a:p>
            <a:r>
              <a:rPr lang="en-US" dirty="0"/>
              <a:t>Text extraction -&gt; Summarization -&gt; Text Generation in required format -&gt; Summary available for download</a:t>
            </a:r>
          </a:p>
          <a:p>
            <a:endParaRPr lang="en-US" dirty="0"/>
          </a:p>
          <a:p>
            <a:r>
              <a:rPr lang="en-US" dirty="0"/>
              <a:t>Azure Cognitive Search, Azure Guardrails </a:t>
            </a:r>
            <a:r>
              <a:rPr lang="en-US" dirty="0" err="1"/>
              <a:t>etc</a:t>
            </a:r>
            <a:r>
              <a:rPr lang="en-US" dirty="0"/>
              <a:t> will be implemented here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8D3D7-2310-6E94-2953-008545AAF4CE}"/>
              </a:ext>
            </a:extLst>
          </p:cNvPr>
          <p:cNvCxnSpPr>
            <a:cxnSpLocks/>
          </p:cNvCxnSpPr>
          <p:nvPr/>
        </p:nvCxnSpPr>
        <p:spPr>
          <a:xfrm>
            <a:off x="2733793" y="2261439"/>
            <a:ext cx="58779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B8555-CD6C-2C49-B494-832A7159F6C8}"/>
              </a:ext>
            </a:extLst>
          </p:cNvPr>
          <p:cNvSpPr txBox="1"/>
          <p:nvPr/>
        </p:nvSpPr>
        <p:spPr>
          <a:xfrm>
            <a:off x="4568928" y="136229"/>
            <a:ext cx="31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Web Apps + </a:t>
            </a:r>
            <a:r>
              <a:rPr lang="en-US" b="1" dirty="0" err="1"/>
              <a:t>Streamlit</a:t>
            </a:r>
            <a:r>
              <a:rPr lang="en-US" dirty="0"/>
              <a:t>:</a:t>
            </a:r>
          </a:p>
          <a:p>
            <a:r>
              <a:rPr lang="en-US" dirty="0" err="1"/>
              <a:t>Streamlit</a:t>
            </a:r>
            <a:r>
              <a:rPr lang="en-US" dirty="0"/>
              <a:t> UI deployed on Azure Web Apps for the frontend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EC19C7-E310-1DE9-5750-04FD473EFD5F}"/>
              </a:ext>
            </a:extLst>
          </p:cNvPr>
          <p:cNvSpPr txBox="1"/>
          <p:nvPr/>
        </p:nvSpPr>
        <p:spPr>
          <a:xfrm>
            <a:off x="2960144" y="2992769"/>
            <a:ext cx="100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B516AE-9C30-FD0C-70AD-356B88D48193}"/>
              </a:ext>
            </a:extLst>
          </p:cNvPr>
          <p:cNvSpPr txBox="1"/>
          <p:nvPr/>
        </p:nvSpPr>
        <p:spPr>
          <a:xfrm>
            <a:off x="5381771" y="2997638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2E76C-10A7-51A3-E2E8-F8911C44DD10}"/>
              </a:ext>
            </a:extLst>
          </p:cNvPr>
          <p:cNvSpPr txBox="1"/>
          <p:nvPr/>
        </p:nvSpPr>
        <p:spPr>
          <a:xfrm>
            <a:off x="7917718" y="2992769"/>
            <a:ext cx="10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- 3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1B2FE-6BF0-E463-89DA-6A0E8A7E3522}"/>
              </a:ext>
            </a:extLst>
          </p:cNvPr>
          <p:cNvSpPr txBox="1"/>
          <p:nvPr/>
        </p:nvSpPr>
        <p:spPr>
          <a:xfrm>
            <a:off x="3408439" y="476810"/>
            <a:ext cx="12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62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F91E-C809-C50A-9B24-ED501583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Cloud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02BF-43C3-E340-9973-6DF79095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7097"/>
            <a:ext cx="10515600" cy="36794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os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logging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azure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functions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as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func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azure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storage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blob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BlobServiceClient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openai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 </a:t>
            </a: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or another LLM library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Configure Azure Blob Storage and </a:t>
            </a:r>
            <a:r>
              <a:rPr lang="en-IN" b="0" i="1" dirty="0" err="1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OpenAI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AZURE_STORAGE_CONNECTION_STRING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os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1" dirty="0" err="1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getenv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('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AZURE_STORAGE_CONNECTION_STRING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')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OPENAI_API_KEY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os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1" dirty="0" err="1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getenv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('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OPENAI_API_KEY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')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openai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api_key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OPENAI_API_KEY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blob_service_client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BlobServiceClient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from_connection_string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AZURE_STORAGE_CONNECTION_STRING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container_name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documents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03D2E-6EED-1350-92C8-ABFA180D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20" y="1410044"/>
            <a:ext cx="664937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588A-14D3-F14D-926E-DE69B47F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54"/>
            <a:ext cx="10515600" cy="62506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def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req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func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HttpRequest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-&gt;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func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HttpResponse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: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1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logging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1" dirty="0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info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('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Python HTTP trigger function processed a request.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')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Get file from the request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req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files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['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file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']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file_name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filename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file_content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read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Process document content with LLM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generate_summary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file_content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decode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())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Save summary to Blob Storage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summary_blob_name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os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path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1" dirty="0" err="1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splitext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file_name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)[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_summary.txt"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blob_client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blob_service_client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get_blob_client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container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container_name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blob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summary_blob_name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blob_client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upload_blob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overwrite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func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HttpResponse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mimetype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="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text/plain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")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</a:b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def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AA3731"/>
                </a:solidFill>
                <a:effectLst/>
                <a:latin typeface="JetBrains Mono" panose="02000009000000000000" pitchFamily="49" charset="0"/>
              </a:rPr>
              <a:t>generate_summary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content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-&gt;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: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response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1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openai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Completion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engine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="</a:t>
            </a:r>
            <a:r>
              <a:rPr lang="en-IN" b="0" dirty="0" err="1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davinci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",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 </a:t>
            </a:r>
            <a:r>
              <a:rPr lang="en-IN" b="0" i="1" dirty="0">
                <a:solidFill>
                  <a:srgbClr val="AAAAAA"/>
                </a:solidFill>
                <a:effectLst/>
                <a:latin typeface="JetBrains Mono" panose="02000009000000000000" pitchFamily="49" charset="0"/>
              </a:rPr>
              <a:t># Choose an appropriate engine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prompt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IN" b="0" dirty="0" err="1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"Summarize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 the following document: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\n\n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content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IN" b="0" dirty="0">
                <a:solidFill>
                  <a:srgbClr val="448C27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max_tokens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150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 err="1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response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choices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IN" b="0" dirty="0">
                <a:solidFill>
                  <a:srgbClr val="9C5D2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].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en-IN" b="0" dirty="0" err="1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IN" b="0" dirty="0" err="1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strip</a:t>
            </a:r>
            <a:r>
              <a:rPr lang="en-IN" b="0" dirty="0">
                <a:solidFill>
                  <a:srgbClr val="777777"/>
                </a:solidFill>
                <a:effectLst/>
                <a:latin typeface="JetBrains Mono" panose="02000009000000000000" pitchFamily="49" charset="0"/>
              </a:rPr>
              <a:t>()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b="0" dirty="0">
                <a:solidFill>
                  <a:srgbClr val="4B69C6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IN" b="0" dirty="0">
                <a:solidFill>
                  <a:srgbClr val="333333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b="0" dirty="0">
                <a:solidFill>
                  <a:srgbClr val="7A3E9D"/>
                </a:solidFill>
                <a:effectLst/>
                <a:latin typeface="JetBrains Mono" panose="02000009000000000000" pitchFamily="49" charset="0"/>
              </a:rPr>
              <a:t>summary</a:t>
            </a:r>
            <a:endParaRPr lang="en-IN" b="0" dirty="0">
              <a:solidFill>
                <a:srgbClr val="333333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5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F9A-D295-4370-EE4B-FD4AD3A7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Deploying </a:t>
            </a:r>
            <a:r>
              <a:rPr lang="en-US" dirty="0" err="1"/>
              <a:t>Streamlit</a:t>
            </a:r>
            <a:r>
              <a:rPr lang="en-US" dirty="0"/>
              <a:t> on Web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D1AA-79EB-5774-869D-0A929ECA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https://medium.com/@gilbertmpanga.gm/how-to-deploy-streamlit-on-azure-e4e40272c2d6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2A6B3A-A262-C39C-93CC-D0F72A4C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947917"/>
            <a:ext cx="5294463" cy="245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PowerPoint Presentation</vt:lpstr>
      <vt:lpstr>Step 2 – Cloud Functions</vt:lpstr>
      <vt:lpstr>PowerPoint Presentation</vt:lpstr>
      <vt:lpstr>Step 4 – Deploying Streamlit on Web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HARLALKA</dc:creator>
  <cp:lastModifiedBy>MAYANK HARLALKA</cp:lastModifiedBy>
  <cp:revision>5</cp:revision>
  <dcterms:created xsi:type="dcterms:W3CDTF">2024-08-01T16:00:20Z</dcterms:created>
  <dcterms:modified xsi:type="dcterms:W3CDTF">2024-08-01T16:34:38Z</dcterms:modified>
</cp:coreProperties>
</file>