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3" r:id="rId5"/>
    <p:sldId id="259" r:id="rId6"/>
    <p:sldId id="262" r:id="rId7"/>
    <p:sldId id="264" r:id="rId8"/>
    <p:sldId id="258" r:id="rId9"/>
    <p:sldId id="265" r:id="rId10"/>
    <p:sldId id="266" r:id="rId11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chunks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Sheet1!$A$2:$A$30</c:f>
              <c:strCache>
                <c:ptCount val="29"/>
                <c:pt idx="0">
                  <c:v>ccnx-0.1.0</c:v>
                </c:pt>
                <c:pt idx="1">
                  <c:v>ccnx-0.1.1</c:v>
                </c:pt>
                <c:pt idx="2">
                  <c:v>ccnx-0.1.2</c:v>
                </c:pt>
                <c:pt idx="3">
                  <c:v>ccnx-0.2.0</c:v>
                </c:pt>
                <c:pt idx="4">
                  <c:v>ccnx-0.3.0</c:v>
                </c:pt>
                <c:pt idx="5">
                  <c:v>ccnx-0.4.0</c:v>
                </c:pt>
                <c:pt idx="6">
                  <c:v>ccnx-0.4.1</c:v>
                </c:pt>
                <c:pt idx="7">
                  <c:v>ccnx-0.4.2</c:v>
                </c:pt>
                <c:pt idx="8">
                  <c:v>ccnx-0.5.0rc1</c:v>
                </c:pt>
                <c:pt idx="9">
                  <c:v>ccnx-0.5.0rc2</c:v>
                </c:pt>
                <c:pt idx="10">
                  <c:v>ccnx-0.5.0</c:v>
                </c:pt>
                <c:pt idx="11">
                  <c:v>ccnx-0.5.1rc1</c:v>
                </c:pt>
                <c:pt idx="12">
                  <c:v>ccnx-0.5.1</c:v>
                </c:pt>
                <c:pt idx="13">
                  <c:v>ccnx-0.6.0rc1</c:v>
                </c:pt>
                <c:pt idx="14">
                  <c:v>ccnx-0.6.0rc2</c:v>
                </c:pt>
                <c:pt idx="15">
                  <c:v>ccnx-0.6.0rc3</c:v>
                </c:pt>
                <c:pt idx="16">
                  <c:v>ccnx-0.6.0</c:v>
                </c:pt>
                <c:pt idx="17">
                  <c:v>ccnx-0.6.1rc1</c:v>
                </c:pt>
                <c:pt idx="18">
                  <c:v>ccnx-0.6.1</c:v>
                </c:pt>
                <c:pt idx="19">
                  <c:v>ccnx-0.6.2-rc1</c:v>
                </c:pt>
                <c:pt idx="20">
                  <c:v>ccnx-0.6.2</c:v>
                </c:pt>
                <c:pt idx="21">
                  <c:v>ccnx-0.7.0rc1</c:v>
                </c:pt>
                <c:pt idx="22">
                  <c:v>ccnx-0.7.0</c:v>
                </c:pt>
                <c:pt idx="23">
                  <c:v>ccnx-0.7.1</c:v>
                </c:pt>
                <c:pt idx="24">
                  <c:v>ccnx-0.7.2rc1</c:v>
                </c:pt>
                <c:pt idx="25">
                  <c:v>ccnx-0.7.2</c:v>
                </c:pt>
                <c:pt idx="26">
                  <c:v>ccnx-0.8.0rc1</c:v>
                </c:pt>
                <c:pt idx="27">
                  <c:v>ccnx-0.8.0</c:v>
                </c:pt>
                <c:pt idx="28">
                  <c:v>ccnx-0.8.1</c:v>
                </c:pt>
              </c:strCache>
            </c:str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7012</c:v>
                </c:pt>
                <c:pt idx="1">
                  <c:v>4935</c:v>
                </c:pt>
                <c:pt idx="2">
                  <c:v>5016</c:v>
                </c:pt>
                <c:pt idx="3">
                  <c:v>5259</c:v>
                </c:pt>
                <c:pt idx="4">
                  <c:v>7318</c:v>
                </c:pt>
                <c:pt idx="5">
                  <c:v>7524</c:v>
                </c:pt>
                <c:pt idx="6">
                  <c:v>7122</c:v>
                </c:pt>
                <c:pt idx="7">
                  <c:v>7688</c:v>
                </c:pt>
                <c:pt idx="8">
                  <c:v>7551</c:v>
                </c:pt>
                <c:pt idx="9">
                  <c:v>9922</c:v>
                </c:pt>
                <c:pt idx="10">
                  <c:v>9911</c:v>
                </c:pt>
                <c:pt idx="11">
                  <c:v>10757</c:v>
                </c:pt>
                <c:pt idx="12">
                  <c:v>10758</c:v>
                </c:pt>
                <c:pt idx="13">
                  <c:v>10745</c:v>
                </c:pt>
                <c:pt idx="14">
                  <c:v>11333</c:v>
                </c:pt>
                <c:pt idx="15">
                  <c:v>11281</c:v>
                </c:pt>
                <c:pt idx="16">
                  <c:v>11301</c:v>
                </c:pt>
                <c:pt idx="17">
                  <c:v>11514</c:v>
                </c:pt>
                <c:pt idx="18">
                  <c:v>11581</c:v>
                </c:pt>
                <c:pt idx="19">
                  <c:v>11830</c:v>
                </c:pt>
                <c:pt idx="20">
                  <c:v>12542</c:v>
                </c:pt>
                <c:pt idx="21">
                  <c:v>12721</c:v>
                </c:pt>
                <c:pt idx="22">
                  <c:v>12782</c:v>
                </c:pt>
                <c:pt idx="23">
                  <c:v>12768</c:v>
                </c:pt>
                <c:pt idx="24">
                  <c:v>11988</c:v>
                </c:pt>
                <c:pt idx="25">
                  <c:v>11847</c:v>
                </c:pt>
                <c:pt idx="26">
                  <c:v>12042</c:v>
                </c:pt>
                <c:pt idx="27">
                  <c:v>12028</c:v>
                </c:pt>
                <c:pt idx="28">
                  <c:v>11995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unique chunks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Sheet1!$A$2:$A$30</c:f>
              <c:strCache>
                <c:ptCount val="29"/>
                <c:pt idx="0">
                  <c:v>ccnx-0.1.0</c:v>
                </c:pt>
                <c:pt idx="1">
                  <c:v>ccnx-0.1.1</c:v>
                </c:pt>
                <c:pt idx="2">
                  <c:v>ccnx-0.1.2</c:v>
                </c:pt>
                <c:pt idx="3">
                  <c:v>ccnx-0.2.0</c:v>
                </c:pt>
                <c:pt idx="4">
                  <c:v>ccnx-0.3.0</c:v>
                </c:pt>
                <c:pt idx="5">
                  <c:v>ccnx-0.4.0</c:v>
                </c:pt>
                <c:pt idx="6">
                  <c:v>ccnx-0.4.1</c:v>
                </c:pt>
                <c:pt idx="7">
                  <c:v>ccnx-0.4.2</c:v>
                </c:pt>
                <c:pt idx="8">
                  <c:v>ccnx-0.5.0rc1</c:v>
                </c:pt>
                <c:pt idx="9">
                  <c:v>ccnx-0.5.0rc2</c:v>
                </c:pt>
                <c:pt idx="10">
                  <c:v>ccnx-0.5.0</c:v>
                </c:pt>
                <c:pt idx="11">
                  <c:v>ccnx-0.5.1rc1</c:v>
                </c:pt>
                <c:pt idx="12">
                  <c:v>ccnx-0.5.1</c:v>
                </c:pt>
                <c:pt idx="13">
                  <c:v>ccnx-0.6.0rc1</c:v>
                </c:pt>
                <c:pt idx="14">
                  <c:v>ccnx-0.6.0rc2</c:v>
                </c:pt>
                <c:pt idx="15">
                  <c:v>ccnx-0.6.0rc3</c:v>
                </c:pt>
                <c:pt idx="16">
                  <c:v>ccnx-0.6.0</c:v>
                </c:pt>
                <c:pt idx="17">
                  <c:v>ccnx-0.6.1rc1</c:v>
                </c:pt>
                <c:pt idx="18">
                  <c:v>ccnx-0.6.1</c:v>
                </c:pt>
                <c:pt idx="19">
                  <c:v>ccnx-0.6.2-rc1</c:v>
                </c:pt>
                <c:pt idx="20">
                  <c:v>ccnx-0.6.2</c:v>
                </c:pt>
                <c:pt idx="21">
                  <c:v>ccnx-0.7.0rc1</c:v>
                </c:pt>
                <c:pt idx="22">
                  <c:v>ccnx-0.7.0</c:v>
                </c:pt>
                <c:pt idx="23">
                  <c:v>ccnx-0.7.1</c:v>
                </c:pt>
                <c:pt idx="24">
                  <c:v>ccnx-0.7.2rc1</c:v>
                </c:pt>
                <c:pt idx="25">
                  <c:v>ccnx-0.7.2</c:v>
                </c:pt>
                <c:pt idx="26">
                  <c:v>ccnx-0.8.0rc1</c:v>
                </c:pt>
                <c:pt idx="27">
                  <c:v>ccnx-0.8.0</c:v>
                </c:pt>
                <c:pt idx="28">
                  <c:v>ccnx-0.8.1</c:v>
                </c:pt>
              </c:strCache>
            </c:strRef>
          </c:cat>
          <c:val>
            <c:numRef>
              <c:f>Sheet1!$C$2:$C$30</c:f>
              <c:numCache>
                <c:formatCode>General</c:formatCode>
                <c:ptCount val="29"/>
                <c:pt idx="0">
                  <c:v>6591</c:v>
                </c:pt>
                <c:pt idx="1">
                  <c:v>4897</c:v>
                </c:pt>
                <c:pt idx="2">
                  <c:v>4976</c:v>
                </c:pt>
                <c:pt idx="3">
                  <c:v>5217</c:v>
                </c:pt>
                <c:pt idx="4">
                  <c:v>7235</c:v>
                </c:pt>
                <c:pt idx="5">
                  <c:v>7309</c:v>
                </c:pt>
                <c:pt idx="6">
                  <c:v>6952</c:v>
                </c:pt>
                <c:pt idx="7">
                  <c:v>7472</c:v>
                </c:pt>
                <c:pt idx="8">
                  <c:v>7365</c:v>
                </c:pt>
                <c:pt idx="9">
                  <c:v>9708</c:v>
                </c:pt>
                <c:pt idx="10">
                  <c:v>9696</c:v>
                </c:pt>
                <c:pt idx="11">
                  <c:v>10456</c:v>
                </c:pt>
                <c:pt idx="12">
                  <c:v>10465</c:v>
                </c:pt>
                <c:pt idx="13">
                  <c:v>10308</c:v>
                </c:pt>
                <c:pt idx="14">
                  <c:v>11020</c:v>
                </c:pt>
                <c:pt idx="15">
                  <c:v>10957</c:v>
                </c:pt>
                <c:pt idx="16">
                  <c:v>10986</c:v>
                </c:pt>
                <c:pt idx="17">
                  <c:v>11189</c:v>
                </c:pt>
                <c:pt idx="18">
                  <c:v>11250</c:v>
                </c:pt>
                <c:pt idx="19">
                  <c:v>11507</c:v>
                </c:pt>
                <c:pt idx="20">
                  <c:v>12212</c:v>
                </c:pt>
                <c:pt idx="21">
                  <c:v>12385</c:v>
                </c:pt>
                <c:pt idx="22">
                  <c:v>12440</c:v>
                </c:pt>
                <c:pt idx="23">
                  <c:v>12426</c:v>
                </c:pt>
                <c:pt idx="24">
                  <c:v>11650</c:v>
                </c:pt>
                <c:pt idx="25">
                  <c:v>11511</c:v>
                </c:pt>
                <c:pt idx="26">
                  <c:v>11701</c:v>
                </c:pt>
                <c:pt idx="27">
                  <c:v>11689</c:v>
                </c:pt>
                <c:pt idx="28">
                  <c:v>11658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0146720"/>
        <c:axId val="220147280"/>
      </c:barChart>
      <c:catAx>
        <c:axId val="22014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47280"/>
        <c:crosses val="autoZero"/>
        <c:auto val="1"/>
        <c:lblAlgn val="ctr"/>
        <c:lblOffset val="100"/>
        <c:noMultiLvlLbl val="0"/>
      </c:catAx>
      <c:valAx>
        <c:axId val="22014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4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307167235494881E-2"/>
          <c:y val="9.9627798762645034E-2"/>
          <c:w val="0.63981833328854376"/>
          <c:h val="0.80074440247470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chunks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Sheet1!$A$2:$A$30</c:f>
              <c:strCache>
                <c:ptCount val="29"/>
                <c:pt idx="0">
                  <c:v>ccnx-0.1.0</c:v>
                </c:pt>
                <c:pt idx="1">
                  <c:v>ccnx-0.1.1</c:v>
                </c:pt>
                <c:pt idx="2">
                  <c:v>ccnx-0.1.2</c:v>
                </c:pt>
                <c:pt idx="3">
                  <c:v>ccnx-0.2.0</c:v>
                </c:pt>
                <c:pt idx="4">
                  <c:v>ccnx-0.3.0</c:v>
                </c:pt>
                <c:pt idx="5">
                  <c:v>ccnx-0.4.0</c:v>
                </c:pt>
                <c:pt idx="6">
                  <c:v>ccnx-0.4.1</c:v>
                </c:pt>
                <c:pt idx="7">
                  <c:v>ccnx-0.4.2</c:v>
                </c:pt>
                <c:pt idx="8">
                  <c:v>ccnx-0.5.0rc1</c:v>
                </c:pt>
                <c:pt idx="9">
                  <c:v>ccnx-0.5.0rc2</c:v>
                </c:pt>
                <c:pt idx="10">
                  <c:v>ccnx-0.5.0</c:v>
                </c:pt>
                <c:pt idx="11">
                  <c:v>ccnx-0.5.1rc1</c:v>
                </c:pt>
                <c:pt idx="12">
                  <c:v>ccnx-0.5.1</c:v>
                </c:pt>
                <c:pt idx="13">
                  <c:v>ccnx-0.6.0rc1</c:v>
                </c:pt>
                <c:pt idx="14">
                  <c:v>ccnx-0.6.0rc2</c:v>
                </c:pt>
                <c:pt idx="15">
                  <c:v>ccnx-0.6.0rc3</c:v>
                </c:pt>
                <c:pt idx="16">
                  <c:v>ccnx-0.6.0</c:v>
                </c:pt>
                <c:pt idx="17">
                  <c:v>ccnx-0.6.1rc1</c:v>
                </c:pt>
                <c:pt idx="18">
                  <c:v>ccnx-0.6.1</c:v>
                </c:pt>
                <c:pt idx="19">
                  <c:v>ccnx-0.6.2-rc1</c:v>
                </c:pt>
                <c:pt idx="20">
                  <c:v>ccnx-0.6.2</c:v>
                </c:pt>
                <c:pt idx="21">
                  <c:v>ccnx-0.7.0rc1</c:v>
                </c:pt>
                <c:pt idx="22">
                  <c:v>ccnx-0.7.0</c:v>
                </c:pt>
                <c:pt idx="23">
                  <c:v>ccnx-0.7.1</c:v>
                </c:pt>
                <c:pt idx="24">
                  <c:v>ccnx-0.7.2rc1</c:v>
                </c:pt>
                <c:pt idx="25">
                  <c:v>ccnx-0.7.2</c:v>
                </c:pt>
                <c:pt idx="26">
                  <c:v>ccnx-0.8.0rc1</c:v>
                </c:pt>
                <c:pt idx="27">
                  <c:v>ccnx-0.8.0</c:v>
                </c:pt>
                <c:pt idx="28">
                  <c:v>ccnx-0.8.1</c:v>
                </c:pt>
              </c:strCache>
            </c:str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7012</c:v>
                </c:pt>
                <c:pt idx="1">
                  <c:v>4935</c:v>
                </c:pt>
                <c:pt idx="2">
                  <c:v>5016</c:v>
                </c:pt>
                <c:pt idx="3">
                  <c:v>5259</c:v>
                </c:pt>
                <c:pt idx="4">
                  <c:v>7318</c:v>
                </c:pt>
                <c:pt idx="5">
                  <c:v>7524</c:v>
                </c:pt>
                <c:pt idx="6">
                  <c:v>7122</c:v>
                </c:pt>
                <c:pt idx="7">
                  <c:v>7688</c:v>
                </c:pt>
                <c:pt idx="8">
                  <c:v>7551</c:v>
                </c:pt>
                <c:pt idx="9">
                  <c:v>9922</c:v>
                </c:pt>
                <c:pt idx="10">
                  <c:v>9911</c:v>
                </c:pt>
                <c:pt idx="11">
                  <c:v>10757</c:v>
                </c:pt>
                <c:pt idx="12">
                  <c:v>10758</c:v>
                </c:pt>
                <c:pt idx="13">
                  <c:v>10745</c:v>
                </c:pt>
                <c:pt idx="14">
                  <c:v>11333</c:v>
                </c:pt>
                <c:pt idx="15">
                  <c:v>11281</c:v>
                </c:pt>
                <c:pt idx="16">
                  <c:v>11301</c:v>
                </c:pt>
                <c:pt idx="17">
                  <c:v>11514</c:v>
                </c:pt>
                <c:pt idx="18">
                  <c:v>11581</c:v>
                </c:pt>
                <c:pt idx="19">
                  <c:v>11830</c:v>
                </c:pt>
                <c:pt idx="20">
                  <c:v>12542</c:v>
                </c:pt>
                <c:pt idx="21">
                  <c:v>12721</c:v>
                </c:pt>
                <c:pt idx="22">
                  <c:v>12782</c:v>
                </c:pt>
                <c:pt idx="23">
                  <c:v>12768</c:v>
                </c:pt>
                <c:pt idx="24">
                  <c:v>11988</c:v>
                </c:pt>
                <c:pt idx="25">
                  <c:v>11847</c:v>
                </c:pt>
                <c:pt idx="26">
                  <c:v>12042</c:v>
                </c:pt>
                <c:pt idx="27">
                  <c:v>12028</c:v>
                </c:pt>
                <c:pt idx="28">
                  <c:v>11995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 chunks from ONE prior version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Sheet1!$A$2:$A$30</c:f>
              <c:strCache>
                <c:ptCount val="29"/>
                <c:pt idx="0">
                  <c:v>ccnx-0.1.0</c:v>
                </c:pt>
                <c:pt idx="1">
                  <c:v>ccnx-0.1.1</c:v>
                </c:pt>
                <c:pt idx="2">
                  <c:v>ccnx-0.1.2</c:v>
                </c:pt>
                <c:pt idx="3">
                  <c:v>ccnx-0.2.0</c:v>
                </c:pt>
                <c:pt idx="4">
                  <c:v>ccnx-0.3.0</c:v>
                </c:pt>
                <c:pt idx="5">
                  <c:v>ccnx-0.4.0</c:v>
                </c:pt>
                <c:pt idx="6">
                  <c:v>ccnx-0.4.1</c:v>
                </c:pt>
                <c:pt idx="7">
                  <c:v>ccnx-0.4.2</c:v>
                </c:pt>
                <c:pt idx="8">
                  <c:v>ccnx-0.5.0rc1</c:v>
                </c:pt>
                <c:pt idx="9">
                  <c:v>ccnx-0.5.0rc2</c:v>
                </c:pt>
                <c:pt idx="10">
                  <c:v>ccnx-0.5.0</c:v>
                </c:pt>
                <c:pt idx="11">
                  <c:v>ccnx-0.5.1rc1</c:v>
                </c:pt>
                <c:pt idx="12">
                  <c:v>ccnx-0.5.1</c:v>
                </c:pt>
                <c:pt idx="13">
                  <c:v>ccnx-0.6.0rc1</c:v>
                </c:pt>
                <c:pt idx="14">
                  <c:v>ccnx-0.6.0rc2</c:v>
                </c:pt>
                <c:pt idx="15">
                  <c:v>ccnx-0.6.0rc3</c:v>
                </c:pt>
                <c:pt idx="16">
                  <c:v>ccnx-0.6.0</c:v>
                </c:pt>
                <c:pt idx="17">
                  <c:v>ccnx-0.6.1rc1</c:v>
                </c:pt>
                <c:pt idx="18">
                  <c:v>ccnx-0.6.1</c:v>
                </c:pt>
                <c:pt idx="19">
                  <c:v>ccnx-0.6.2-rc1</c:v>
                </c:pt>
                <c:pt idx="20">
                  <c:v>ccnx-0.6.2</c:v>
                </c:pt>
                <c:pt idx="21">
                  <c:v>ccnx-0.7.0rc1</c:v>
                </c:pt>
                <c:pt idx="22">
                  <c:v>ccnx-0.7.0</c:v>
                </c:pt>
                <c:pt idx="23">
                  <c:v>ccnx-0.7.1</c:v>
                </c:pt>
                <c:pt idx="24">
                  <c:v>ccnx-0.7.2rc1</c:v>
                </c:pt>
                <c:pt idx="25">
                  <c:v>ccnx-0.7.2</c:v>
                </c:pt>
                <c:pt idx="26">
                  <c:v>ccnx-0.8.0rc1</c:v>
                </c:pt>
                <c:pt idx="27">
                  <c:v>ccnx-0.8.0</c:v>
                </c:pt>
                <c:pt idx="28">
                  <c:v>ccnx-0.8.1</c:v>
                </c:pt>
              </c:strCache>
            </c:strRef>
          </c:cat>
          <c:val>
            <c:numRef>
              <c:f>Sheet1!$C$2:$C$30</c:f>
              <c:numCache>
                <c:formatCode>General</c:formatCode>
                <c:ptCount val="29"/>
                <c:pt idx="0">
                  <c:v>6591</c:v>
                </c:pt>
                <c:pt idx="1">
                  <c:v>3355</c:v>
                </c:pt>
                <c:pt idx="2">
                  <c:v>2865</c:v>
                </c:pt>
                <c:pt idx="3">
                  <c:v>3628</c:v>
                </c:pt>
                <c:pt idx="4">
                  <c:v>6693</c:v>
                </c:pt>
                <c:pt idx="5">
                  <c:v>5342</c:v>
                </c:pt>
                <c:pt idx="6">
                  <c:v>5963</c:v>
                </c:pt>
                <c:pt idx="7">
                  <c:v>6439</c:v>
                </c:pt>
                <c:pt idx="8">
                  <c:v>6449</c:v>
                </c:pt>
                <c:pt idx="9">
                  <c:v>5423</c:v>
                </c:pt>
                <c:pt idx="10">
                  <c:v>3333</c:v>
                </c:pt>
                <c:pt idx="11">
                  <c:v>9256</c:v>
                </c:pt>
                <c:pt idx="12">
                  <c:v>4276</c:v>
                </c:pt>
                <c:pt idx="13">
                  <c:v>9168</c:v>
                </c:pt>
                <c:pt idx="14">
                  <c:v>9950</c:v>
                </c:pt>
                <c:pt idx="15">
                  <c:v>4491</c:v>
                </c:pt>
                <c:pt idx="16">
                  <c:v>4310</c:v>
                </c:pt>
                <c:pt idx="17">
                  <c:v>6571</c:v>
                </c:pt>
                <c:pt idx="18">
                  <c:v>4927</c:v>
                </c:pt>
                <c:pt idx="19">
                  <c:v>7712</c:v>
                </c:pt>
                <c:pt idx="20">
                  <c:v>5367</c:v>
                </c:pt>
                <c:pt idx="21">
                  <c:v>5813</c:v>
                </c:pt>
                <c:pt idx="22">
                  <c:v>6287</c:v>
                </c:pt>
                <c:pt idx="23">
                  <c:v>6343</c:v>
                </c:pt>
                <c:pt idx="24">
                  <c:v>6952</c:v>
                </c:pt>
                <c:pt idx="25">
                  <c:v>4728</c:v>
                </c:pt>
                <c:pt idx="26">
                  <c:v>7573</c:v>
                </c:pt>
                <c:pt idx="27">
                  <c:v>3408</c:v>
                </c:pt>
                <c:pt idx="28">
                  <c:v>4720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new chunks from ALL previous versions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Sheet1!$A$2:$A$30</c:f>
              <c:strCache>
                <c:ptCount val="29"/>
                <c:pt idx="0">
                  <c:v>ccnx-0.1.0</c:v>
                </c:pt>
                <c:pt idx="1">
                  <c:v>ccnx-0.1.1</c:v>
                </c:pt>
                <c:pt idx="2">
                  <c:v>ccnx-0.1.2</c:v>
                </c:pt>
                <c:pt idx="3">
                  <c:v>ccnx-0.2.0</c:v>
                </c:pt>
                <c:pt idx="4">
                  <c:v>ccnx-0.3.0</c:v>
                </c:pt>
                <c:pt idx="5">
                  <c:v>ccnx-0.4.0</c:v>
                </c:pt>
                <c:pt idx="6">
                  <c:v>ccnx-0.4.1</c:v>
                </c:pt>
                <c:pt idx="7">
                  <c:v>ccnx-0.4.2</c:v>
                </c:pt>
                <c:pt idx="8">
                  <c:v>ccnx-0.5.0rc1</c:v>
                </c:pt>
                <c:pt idx="9">
                  <c:v>ccnx-0.5.0rc2</c:v>
                </c:pt>
                <c:pt idx="10">
                  <c:v>ccnx-0.5.0</c:v>
                </c:pt>
                <c:pt idx="11">
                  <c:v>ccnx-0.5.1rc1</c:v>
                </c:pt>
                <c:pt idx="12">
                  <c:v>ccnx-0.5.1</c:v>
                </c:pt>
                <c:pt idx="13">
                  <c:v>ccnx-0.6.0rc1</c:v>
                </c:pt>
                <c:pt idx="14">
                  <c:v>ccnx-0.6.0rc2</c:v>
                </c:pt>
                <c:pt idx="15">
                  <c:v>ccnx-0.6.0rc3</c:v>
                </c:pt>
                <c:pt idx="16">
                  <c:v>ccnx-0.6.0</c:v>
                </c:pt>
                <c:pt idx="17">
                  <c:v>ccnx-0.6.1rc1</c:v>
                </c:pt>
                <c:pt idx="18">
                  <c:v>ccnx-0.6.1</c:v>
                </c:pt>
                <c:pt idx="19">
                  <c:v>ccnx-0.6.2-rc1</c:v>
                </c:pt>
                <c:pt idx="20">
                  <c:v>ccnx-0.6.2</c:v>
                </c:pt>
                <c:pt idx="21">
                  <c:v>ccnx-0.7.0rc1</c:v>
                </c:pt>
                <c:pt idx="22">
                  <c:v>ccnx-0.7.0</c:v>
                </c:pt>
                <c:pt idx="23">
                  <c:v>ccnx-0.7.1</c:v>
                </c:pt>
                <c:pt idx="24">
                  <c:v>ccnx-0.7.2rc1</c:v>
                </c:pt>
                <c:pt idx="25">
                  <c:v>ccnx-0.7.2</c:v>
                </c:pt>
                <c:pt idx="26">
                  <c:v>ccnx-0.8.0rc1</c:v>
                </c:pt>
                <c:pt idx="27">
                  <c:v>ccnx-0.8.0</c:v>
                </c:pt>
                <c:pt idx="28">
                  <c:v>ccnx-0.8.1</c:v>
                </c:pt>
              </c:strCache>
            </c:strRef>
          </c:cat>
          <c:val>
            <c:numRef>
              <c:f>Sheet1!$D$2:$D$30</c:f>
              <c:numCache>
                <c:formatCode>General</c:formatCode>
                <c:ptCount val="29"/>
                <c:pt idx="0">
                  <c:v>6591</c:v>
                </c:pt>
                <c:pt idx="1">
                  <c:v>3355</c:v>
                </c:pt>
                <c:pt idx="2">
                  <c:v>2862</c:v>
                </c:pt>
                <c:pt idx="3">
                  <c:v>3597</c:v>
                </c:pt>
                <c:pt idx="4">
                  <c:v>6688</c:v>
                </c:pt>
                <c:pt idx="5">
                  <c:v>5339</c:v>
                </c:pt>
                <c:pt idx="6">
                  <c:v>5636</c:v>
                </c:pt>
                <c:pt idx="7">
                  <c:v>4587</c:v>
                </c:pt>
                <c:pt idx="8">
                  <c:v>4460</c:v>
                </c:pt>
                <c:pt idx="9">
                  <c:v>5358</c:v>
                </c:pt>
                <c:pt idx="10">
                  <c:v>3256</c:v>
                </c:pt>
                <c:pt idx="11">
                  <c:v>7316</c:v>
                </c:pt>
                <c:pt idx="12">
                  <c:v>4187</c:v>
                </c:pt>
                <c:pt idx="13">
                  <c:v>6130</c:v>
                </c:pt>
                <c:pt idx="14">
                  <c:v>7342</c:v>
                </c:pt>
                <c:pt idx="15">
                  <c:v>4389</c:v>
                </c:pt>
                <c:pt idx="16">
                  <c:v>4173</c:v>
                </c:pt>
                <c:pt idx="17">
                  <c:v>6396</c:v>
                </c:pt>
                <c:pt idx="18">
                  <c:v>4794</c:v>
                </c:pt>
                <c:pt idx="19">
                  <c:v>7532</c:v>
                </c:pt>
                <c:pt idx="20">
                  <c:v>5232</c:v>
                </c:pt>
                <c:pt idx="21">
                  <c:v>5644</c:v>
                </c:pt>
                <c:pt idx="22">
                  <c:v>6086</c:v>
                </c:pt>
                <c:pt idx="23">
                  <c:v>6142</c:v>
                </c:pt>
                <c:pt idx="24">
                  <c:v>6803</c:v>
                </c:pt>
                <c:pt idx="25">
                  <c:v>4584</c:v>
                </c:pt>
                <c:pt idx="26">
                  <c:v>7337</c:v>
                </c:pt>
                <c:pt idx="27">
                  <c:v>3391</c:v>
                </c:pt>
                <c:pt idx="28">
                  <c:v>4658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6747632"/>
        <c:axId val="216748192"/>
      </c:barChart>
      <c:catAx>
        <c:axId val="216747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748192"/>
        <c:crosses val="autoZero"/>
        <c:auto val="1"/>
        <c:lblAlgn val="ctr"/>
        <c:lblOffset val="100"/>
        <c:noMultiLvlLbl val="0"/>
      </c:catAx>
      <c:valAx>
        <c:axId val="21674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747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054762374593109"/>
          <c:y val="5.349584554892084E-2"/>
          <c:w val="0.23921350393546159"/>
          <c:h val="0.893007756264834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083988"/>
            <a:ext cx="6517482" cy="2091011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238501"/>
            <a:ext cx="6517482" cy="11429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79F9-585E-41AF-817A-A2D4A20911DA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EBF1-5ACC-4089-8816-AC7EB3B3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7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574478"/>
            <a:ext cx="7773324" cy="67634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81884"/>
            <a:ext cx="7366899" cy="2678447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57273"/>
            <a:ext cx="7773339" cy="568727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79F9-585E-41AF-817A-A2D4A20911DA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EBF1-5ACC-4089-8816-AC7EB3B3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507999"/>
            <a:ext cx="7773339" cy="2856038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504018"/>
            <a:ext cx="7773339" cy="1321983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79F9-585E-41AF-817A-A2D4A20911DA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EBF1-5ACC-4089-8816-AC7EB3B3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3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508000"/>
            <a:ext cx="6977064" cy="2494087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008360"/>
            <a:ext cx="6564224" cy="4956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643997"/>
            <a:ext cx="7773339" cy="118421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79F9-585E-41AF-817A-A2D4A20911DA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EBF1-5ACC-4089-8816-AC7EB3B367F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1116" y="628472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494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8526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782268"/>
            <a:ext cx="7773339" cy="209319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85279"/>
            <a:ext cx="7773339" cy="950537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79F9-585E-41AF-817A-A2D4A20911DA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EBF1-5ACC-4089-8816-AC7EB3B3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6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508000"/>
            <a:ext cx="7773339" cy="13375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972578"/>
            <a:ext cx="2474232" cy="480218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452796"/>
            <a:ext cx="2474232" cy="237320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972578"/>
            <a:ext cx="2468641" cy="480218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452796"/>
            <a:ext cx="2477513" cy="237320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972578"/>
            <a:ext cx="2478696" cy="480218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452796"/>
            <a:ext cx="2478696" cy="237320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79F9-585E-41AF-817A-A2D4A20911DA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EBF1-5ACC-4089-8816-AC7EB3B3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508977"/>
            <a:ext cx="7773339" cy="13366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504017"/>
            <a:ext cx="2472307" cy="480218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972578"/>
            <a:ext cx="2472307" cy="1270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984235"/>
            <a:ext cx="2472307" cy="841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504017"/>
            <a:ext cx="2476371" cy="480218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972578"/>
            <a:ext cx="2477514" cy="1270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984234"/>
            <a:ext cx="2477514" cy="84176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504017"/>
            <a:ext cx="2475511" cy="480218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972578"/>
            <a:ext cx="2478696" cy="1270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984232"/>
            <a:ext cx="2478790" cy="84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79F9-585E-41AF-817A-A2D4A20911DA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EBF1-5ACC-4089-8816-AC7EB3B3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44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972578"/>
            <a:ext cx="7773339" cy="2853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79F9-585E-41AF-817A-A2D4A20911DA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EBF1-5ACC-4089-8816-AC7EB3B3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02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08001"/>
            <a:ext cx="1914995" cy="4317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508001"/>
            <a:ext cx="5744043" cy="43179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79F9-585E-41AF-817A-A2D4A20911DA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EBF1-5ACC-4089-8816-AC7EB3B3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7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72577"/>
            <a:ext cx="7772870" cy="2853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79F9-585E-41AF-817A-A2D4A20911DA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EBF1-5ACC-4089-8816-AC7EB3B3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0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90469"/>
            <a:ext cx="7763814" cy="2280683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047881"/>
            <a:ext cx="7763814" cy="1140153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79F9-585E-41AF-817A-A2D4A20911DA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EBF1-5ACC-4089-8816-AC7EB3B3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515431"/>
            <a:ext cx="7773338" cy="13301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72577"/>
            <a:ext cx="3829520" cy="2853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972577"/>
            <a:ext cx="3829050" cy="2853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79F9-585E-41AF-817A-A2D4A20911DA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EBF1-5ACC-4089-8816-AC7EB3B3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4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515431"/>
            <a:ext cx="7773338" cy="13301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975848"/>
            <a:ext cx="3655106" cy="566662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542511"/>
            <a:ext cx="3829520" cy="22834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975848"/>
            <a:ext cx="3661353" cy="566662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542511"/>
            <a:ext cx="3829051" cy="22834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79F9-585E-41AF-817A-A2D4A20911DA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EBF1-5ACC-4089-8816-AC7EB3B3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3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79F9-585E-41AF-817A-A2D4A20911DA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EBF1-5ACC-4089-8816-AC7EB3B3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4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79F9-585E-41AF-817A-A2D4A20911DA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EBF1-5ACC-4089-8816-AC7EB3B3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4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508000"/>
            <a:ext cx="2951766" cy="1686043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508001"/>
            <a:ext cx="4650122" cy="4317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194043"/>
            <a:ext cx="2951767" cy="2631957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79F9-585E-41AF-817A-A2D4A20911DA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EBF1-5ACC-4089-8816-AC7EB3B3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508000"/>
            <a:ext cx="4451227" cy="1686045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508001"/>
            <a:ext cx="2441519" cy="43180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194044"/>
            <a:ext cx="4451212" cy="2631956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79F9-585E-41AF-817A-A2D4A20911DA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EBF1-5ACC-4089-8816-AC7EB3B3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5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515431"/>
            <a:ext cx="7773338" cy="133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972578"/>
            <a:ext cx="7773339" cy="2853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90273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01FF79F9-585E-41AF-817A-A2D4A20911DA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902730"/>
            <a:ext cx="500466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902730"/>
            <a:ext cx="57316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36B9EBF1-5ACC-4089-8816-AC7EB3B3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nx.org/releas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CAREPO </a:t>
            </a:r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Junxiao</a:t>
            </a:r>
            <a:r>
              <a:rPr lang="en-US" dirty="0" smtClean="0"/>
              <a:t> Shi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19107" y="452072"/>
            <a:ext cx="5003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https://github.com/yoursunny/carepo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52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352972"/>
              </p:ext>
            </p:extLst>
          </p:nvPr>
        </p:nvGraphicFramePr>
        <p:xfrm>
          <a:off x="574102" y="788988"/>
          <a:ext cx="7634288" cy="492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6696153" imgH="4314888" progId="Visio.Drawing.15">
                  <p:embed/>
                </p:oleObj>
              </mc:Choice>
              <mc:Fallback>
                <p:oleObj name="Visio" r:id="rId3" imgW="6696153" imgH="431488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4102" y="788988"/>
                        <a:ext cx="7634288" cy="492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97" y="100555"/>
            <a:ext cx="2313049" cy="484029"/>
          </a:xfrm>
        </p:spPr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6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 </a:t>
            </a:r>
            <a:r>
              <a:rPr lang="en-US" dirty="0" err="1" smtClean="0"/>
              <a:t>CCNx</a:t>
            </a:r>
            <a:r>
              <a:rPr lang="en-US" dirty="0" smtClean="0"/>
              <a:t> </a:t>
            </a:r>
            <a:r>
              <a:rPr lang="en-US" dirty="0" smtClean="0"/>
              <a:t>releases at </a:t>
            </a:r>
            <a:r>
              <a:rPr lang="en-US" dirty="0">
                <a:hlinkClick r:id="rId2"/>
              </a:rPr>
              <a:t>http://www.ccnx.org/releases/</a:t>
            </a:r>
            <a:endParaRPr lang="en-US" dirty="0"/>
          </a:p>
          <a:p>
            <a:pPr lvl="1"/>
            <a:r>
              <a:rPr lang="en-US" dirty="0" smtClean="0"/>
              <a:t>29 versions from 0.1.0 to 0.8.1, </a:t>
            </a:r>
            <a:r>
              <a:rPr lang="en-US" u="sng" dirty="0" smtClean="0"/>
              <a:t>uncompressed</a:t>
            </a:r>
            <a:r>
              <a:rPr lang="en-US" dirty="0" smtClean="0"/>
              <a:t> </a:t>
            </a:r>
            <a:r>
              <a:rPr lang="en-US" dirty="0" smtClean="0"/>
              <a:t>TAR</a:t>
            </a:r>
            <a:endParaRPr lang="en-US" dirty="0" smtClean="0"/>
          </a:p>
          <a:p>
            <a:r>
              <a:rPr lang="en-US" dirty="0" smtClean="0"/>
              <a:t>Platform: Ubuntu 12.04, </a:t>
            </a:r>
            <a:r>
              <a:rPr lang="en-US" dirty="0" err="1" smtClean="0"/>
              <a:t>NDNx</a:t>
            </a:r>
            <a:r>
              <a:rPr lang="en-US" dirty="0" smtClean="0"/>
              <a:t> 0.2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027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Rabin fingerprint chunking: variable segment size</a:t>
            </a:r>
          </a:p>
          <a:p>
            <a:r>
              <a:rPr lang="en-US" dirty="0" smtClean="0"/>
              <a:t>On the network</a:t>
            </a:r>
          </a:p>
          <a:p>
            <a:pPr lvl="1"/>
            <a:r>
              <a:rPr lang="en-US" dirty="0" smtClean="0"/>
              <a:t>Small packets waste resource: router states, packet header overhead,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Packet size is limited by OS kernel: 8800 octets</a:t>
            </a:r>
          </a:p>
          <a:p>
            <a:r>
              <a:rPr lang="en-US" dirty="0" smtClean="0"/>
              <a:t>Rabin configuration</a:t>
            </a:r>
          </a:p>
          <a:p>
            <a:pPr lvl="1"/>
            <a:r>
              <a:rPr lang="en-US" dirty="0" smtClean="0"/>
              <a:t>sliding window size: 31 octets</a:t>
            </a:r>
          </a:p>
          <a:p>
            <a:pPr lvl="1"/>
            <a:r>
              <a:rPr lang="en-US" dirty="0" smtClean="0"/>
              <a:t>average block size: 4096 octets</a:t>
            </a:r>
          </a:p>
          <a:p>
            <a:pPr lvl="1"/>
            <a:r>
              <a:rPr lang="en-US" dirty="0" smtClean="0"/>
              <a:t>min/max block size: [1024,8192] octets</a:t>
            </a:r>
          </a:p>
        </p:txBody>
      </p:sp>
    </p:spTree>
    <p:extLst>
      <p:ext uri="{BB962C8B-B14F-4D97-AF65-F5344CB8AC3E}">
        <p14:creationId xmlns:p14="http://schemas.microsoft.com/office/powerpoint/2010/main" val="284048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Intra-file Similarity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85330" y="1972577"/>
            <a:ext cx="7772870" cy="1459245"/>
          </a:xfrm>
        </p:spPr>
        <p:txBody>
          <a:bodyPr/>
          <a:lstStyle/>
          <a:p>
            <a:r>
              <a:rPr lang="en-US" dirty="0" smtClean="0"/>
              <a:t>2.6% segments are duplicates </a:t>
            </a:r>
            <a:r>
              <a:rPr lang="en-US" u="sng" dirty="0" smtClean="0"/>
              <a:t>within</a:t>
            </a:r>
            <a:r>
              <a:rPr lang="en-US" dirty="0" smtClean="0"/>
              <a:t> a file, </a:t>
            </a:r>
            <a:r>
              <a:rPr lang="en-US" dirty="0" err="1" smtClean="0"/>
              <a:t>eg</a:t>
            </a:r>
            <a:r>
              <a:rPr lang="en-US" dirty="0" smtClean="0"/>
              <a:t>. license boilerplate, #include</a:t>
            </a:r>
          </a:p>
          <a:p>
            <a:r>
              <a:rPr lang="en-US" dirty="0" smtClean="0"/>
              <a:t>When downloading from remote repository, each unique segment only needs to be downloaded once, using any segment number.</a:t>
            </a:r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892485"/>
              </p:ext>
            </p:extLst>
          </p:nvPr>
        </p:nvGraphicFramePr>
        <p:xfrm>
          <a:off x="685330" y="3556000"/>
          <a:ext cx="7442200" cy="1507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086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Inter-file </a:t>
            </a:r>
            <a:r>
              <a:rPr lang="en-US" dirty="0" smtClean="0"/>
              <a:t>Similarity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85332" y="1509733"/>
            <a:ext cx="7772870" cy="1459245"/>
          </a:xfrm>
        </p:spPr>
        <p:txBody>
          <a:bodyPr/>
          <a:lstStyle/>
          <a:p>
            <a:r>
              <a:rPr lang="en-US" dirty="0" smtClean="0"/>
              <a:t>Client has ALL previous versions: 55.3% segments need to be downloaded.</a:t>
            </a:r>
          </a:p>
          <a:p>
            <a:r>
              <a:rPr lang="en-US" dirty="0" smtClean="0"/>
              <a:t>Client has ONE prior version: 60.3% segments need to be downloaded.</a:t>
            </a:r>
          </a:p>
          <a:p>
            <a:r>
              <a:rPr lang="en-US" dirty="0" smtClean="0"/>
              <a:t>Duplicate segment percentage varies with each version.</a:t>
            </a:r>
            <a:endParaRPr lang="en-US" dirty="0" smtClean="0"/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40773"/>
              </p:ext>
            </p:extLst>
          </p:nvPr>
        </p:nvGraphicFramePr>
        <p:xfrm>
          <a:off x="244549" y="3211033"/>
          <a:ext cx="8452884" cy="1852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3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Metadata is signed by publisher.</a:t>
            </a:r>
          </a:p>
          <a:p>
            <a:r>
              <a:rPr lang="en-US" dirty="0" smtClean="0"/>
              <a:t>Strong signatures are unnecessary on segments.</a:t>
            </a:r>
          </a:p>
          <a:p>
            <a:pPr lvl="1"/>
            <a:r>
              <a:rPr lang="en-US" dirty="0" smtClean="0"/>
              <a:t>Segment can be verified by hash as listed in metadata, regardless of whether segment is retrieved by Hash </a:t>
            </a:r>
            <a:r>
              <a:rPr lang="en-US" dirty="0"/>
              <a:t>R</a:t>
            </a:r>
            <a:r>
              <a:rPr lang="en-US" dirty="0" smtClean="0"/>
              <a:t>equest or Name Request.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ndngetfile</a:t>
            </a:r>
            <a:r>
              <a:rPr lang="en-US" dirty="0" smtClean="0"/>
              <a:t> expects valid signatures on segments.</a:t>
            </a:r>
          </a:p>
          <a:p>
            <a:pPr lvl="1"/>
            <a:r>
              <a:rPr lang="en-US" dirty="0" smtClean="0"/>
              <a:t>If we want to be compatible with legacy downloaders, we must sign segments.</a:t>
            </a:r>
          </a:p>
        </p:txBody>
      </p:sp>
    </p:spTree>
    <p:extLst>
      <p:ext uri="{BB962C8B-B14F-4D97-AF65-F5344CB8AC3E}">
        <p14:creationId xmlns:p14="http://schemas.microsoft.com/office/powerpoint/2010/main" val="201906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Status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caput</a:t>
            </a:r>
            <a:r>
              <a:rPr lang="en-US" dirty="0" smtClean="0"/>
              <a:t>, publisher program: implemented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caget</a:t>
            </a:r>
            <a:r>
              <a:rPr lang="en-US" dirty="0"/>
              <a:t>, </a:t>
            </a:r>
            <a:r>
              <a:rPr lang="en-US" dirty="0" smtClean="0"/>
              <a:t>downloader </a:t>
            </a:r>
            <a:r>
              <a:rPr lang="en-US" dirty="0"/>
              <a:t>program: implemented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en-US" dirty="0" smtClean="0"/>
              <a:t>, repository </a:t>
            </a:r>
            <a:r>
              <a:rPr lang="en-US" dirty="0"/>
              <a:t>program: </a:t>
            </a:r>
            <a:r>
              <a:rPr lang="en-US" dirty="0" smtClean="0"/>
              <a:t>not implemented</a:t>
            </a:r>
          </a:p>
          <a:p>
            <a:r>
              <a:rPr lang="en-US" dirty="0" smtClean="0"/>
              <a:t>We could publish segments </a:t>
            </a:r>
            <a:r>
              <a:rPr lang="en-US" dirty="0" smtClean="0"/>
              <a:t>and </a:t>
            </a:r>
            <a:r>
              <a:rPr lang="en-US" dirty="0" smtClean="0"/>
              <a:t>metadata to a </a:t>
            </a:r>
            <a:r>
              <a:rPr lang="en-US" dirty="0" smtClean="0"/>
              <a:t>regular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ndnr</a:t>
            </a:r>
            <a:r>
              <a:rPr lang="en-US" dirty="0" smtClean="0"/>
              <a:t> repository, show their contents, and download from remote repository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Current implementation can benefit from intra-file similarity only, and incurs overhead of hash requests for every segment.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3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Performance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515292"/>
            <a:ext cx="7772870" cy="34761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ccnx-0.5.0.tar, 47MB</a:t>
            </a:r>
          </a:p>
          <a:p>
            <a:r>
              <a:rPr lang="en-US" dirty="0" smtClean="0"/>
              <a:t>Client connects to server directly over UDP tunnel (2 IP hops)</a:t>
            </a:r>
          </a:p>
          <a:p>
            <a:pPr lvl="1"/>
            <a:r>
              <a:rPr lang="en-US" dirty="0" smtClean="0"/>
              <a:t>client to server: 0.5Mbps, 20ms delay</a:t>
            </a:r>
          </a:p>
          <a:p>
            <a:pPr lvl="1"/>
            <a:r>
              <a:rPr lang="en-US" dirty="0" smtClean="0"/>
              <a:t>server to client: 2.5Mbps, 20ms delay</a:t>
            </a:r>
          </a:p>
          <a:p>
            <a:pPr lvl="1"/>
            <a:r>
              <a:rPr lang="en-US" dirty="0" smtClean="0"/>
              <a:t>MTU: 9000 octets</a:t>
            </a:r>
          </a:p>
          <a:p>
            <a:r>
              <a:rPr lang="en-US" dirty="0" smtClean="0"/>
              <a:t>Content-Addressable repository</a:t>
            </a:r>
          </a:p>
          <a:p>
            <a:pPr lvl="1"/>
            <a:r>
              <a:rPr lang="en-US" dirty="0" smtClean="0"/>
              <a:t>caput: 9911 segments, 9696 unique segments</a:t>
            </a:r>
          </a:p>
          <a:p>
            <a:pPr lvl="1"/>
            <a:r>
              <a:rPr lang="en-US" dirty="0" err="1" smtClean="0"/>
              <a:t>caget</a:t>
            </a:r>
            <a:r>
              <a:rPr lang="en-US" dirty="0" smtClean="0"/>
              <a:t>: download time 183 seconds</a:t>
            </a:r>
          </a:p>
          <a:p>
            <a:r>
              <a:rPr lang="en-US" dirty="0" smtClean="0"/>
              <a:t>traditional repository</a:t>
            </a:r>
          </a:p>
          <a:p>
            <a:pPr lvl="1"/>
            <a:r>
              <a:rPr lang="en-US" dirty="0" err="1" smtClean="0"/>
              <a:t>ndnputfile</a:t>
            </a:r>
            <a:r>
              <a:rPr lang="en-US" dirty="0" smtClean="0"/>
              <a:t>: 11921 segments, fixed 4096 octets per segment</a:t>
            </a:r>
          </a:p>
          <a:p>
            <a:pPr lvl="1"/>
            <a:r>
              <a:rPr lang="en-US" dirty="0" err="1" smtClean="0"/>
              <a:t>ndngetfile</a:t>
            </a:r>
            <a:r>
              <a:rPr lang="en-US" dirty="0" smtClean="0"/>
              <a:t>: download time 194 seconds</a:t>
            </a:r>
          </a:p>
        </p:txBody>
      </p:sp>
    </p:spTree>
    <p:extLst>
      <p:ext uri="{BB962C8B-B14F-4D97-AF65-F5344CB8AC3E}">
        <p14:creationId xmlns:p14="http://schemas.microsoft.com/office/powerpoint/2010/main" val="214867362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632</TotalTime>
  <Words>364</Words>
  <Application>Microsoft Office PowerPoint</Application>
  <PresentationFormat>On-screen Show (16:10)</PresentationFormat>
  <Paragraphs>48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Tw Cen MT</vt:lpstr>
      <vt:lpstr>Arial</vt:lpstr>
      <vt:lpstr>Consolas</vt:lpstr>
      <vt:lpstr>Droplet</vt:lpstr>
      <vt:lpstr>Visio</vt:lpstr>
      <vt:lpstr>CAREPO checkpoint</vt:lpstr>
      <vt:lpstr>Review</vt:lpstr>
      <vt:lpstr>Workload</vt:lpstr>
      <vt:lpstr>Segment Size</vt:lpstr>
      <vt:lpstr>Intra-file Similarity</vt:lpstr>
      <vt:lpstr>Inter-file Similarity</vt:lpstr>
      <vt:lpstr>Trust Model</vt:lpstr>
      <vt:lpstr>Implementation Status</vt:lpstr>
      <vt:lpstr>Quick Performance Test</vt:lpstr>
      <vt:lpstr>PowerPoint Presentation</vt:lpstr>
    </vt:vector>
  </TitlesOfParts>
  <Company>yoursunny.com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CAREPO checkpoint</dc:title>
  <dc:creator>sunny boy</dc:creator>
  <cp:lastModifiedBy>sunny boy</cp:lastModifiedBy>
  <cp:revision>19</cp:revision>
  <dcterms:created xsi:type="dcterms:W3CDTF">2013-10-21T21:19:34Z</dcterms:created>
  <dcterms:modified xsi:type="dcterms:W3CDTF">2013-10-22T07:53:06Z</dcterms:modified>
</cp:coreProperties>
</file>