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713512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559276"/>
            <a:ext cx="5111752" cy="1262944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047998"/>
            <a:ext cx="5111752" cy="11006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4198053"/>
            <a:ext cx="673100" cy="232833"/>
          </a:xfrm>
        </p:spPr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4198053"/>
            <a:ext cx="3910976" cy="232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4198053"/>
            <a:ext cx="413375" cy="232833"/>
          </a:xfrm>
        </p:spPr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935109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012846"/>
            <a:ext cx="7207250" cy="472282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867833"/>
            <a:ext cx="7579479" cy="277989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485127"/>
            <a:ext cx="7207250" cy="411427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818443"/>
            <a:ext cx="7194549" cy="24623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619500"/>
            <a:ext cx="7194549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9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975557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794000"/>
            <a:ext cx="6629402" cy="4868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619500"/>
            <a:ext cx="7207250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35655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0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757151"/>
            <a:ext cx="7207251" cy="12240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981151"/>
            <a:ext cx="7207251" cy="717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869723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32760"/>
            <a:ext cx="7207251" cy="7391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774723"/>
            <a:ext cx="7207251" cy="11218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16605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0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818443"/>
            <a:ext cx="7207250" cy="186972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25140"/>
            <a:ext cx="7207251" cy="7010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725333"/>
            <a:ext cx="7207253" cy="117122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7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2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818443"/>
            <a:ext cx="1418171" cy="407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818443"/>
            <a:ext cx="5574769" cy="407811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825500"/>
            <a:ext cx="0" cy="40640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0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56068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818444"/>
            <a:ext cx="7200897" cy="6227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680199"/>
            <a:ext cx="7200897" cy="32163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460505"/>
            <a:ext cx="6119016" cy="1518762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205043"/>
            <a:ext cx="6119018" cy="79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092154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6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1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157112"/>
            <a:ext cx="2788841" cy="11430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818443"/>
            <a:ext cx="4102100" cy="407811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525888"/>
            <a:ext cx="2788841" cy="20320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427111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5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569860"/>
            <a:ext cx="4681362" cy="11430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867834"/>
            <a:ext cx="2297510" cy="39793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712860"/>
            <a:ext cx="4681362" cy="1524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713512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818444"/>
            <a:ext cx="7200897" cy="10865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130777"/>
            <a:ext cx="7200897" cy="276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974167"/>
            <a:ext cx="1200150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01A584-1579-481C-971C-7BECF17E4724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974167"/>
            <a:ext cx="5479425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974167"/>
            <a:ext cx="407023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2EEA48-5231-43FA-976D-AA5BA6E2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Content Addressable NDN Repository</a:t>
            </a:r>
            <a:br>
              <a:rPr lang="en-US" sz="2400" dirty="0" smtClean="0"/>
            </a:br>
            <a:r>
              <a:rPr lang="en-US" sz="2400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Junxiao</a:t>
            </a:r>
            <a:r>
              <a:rPr lang="en-US" dirty="0" smtClean="0"/>
              <a:t> Shi, 2013-09-24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caching relies on exact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551" y="1680199"/>
            <a:ext cx="7200897" cy="1307550"/>
          </a:xfrm>
        </p:spPr>
        <p:txBody>
          <a:bodyPr/>
          <a:lstStyle/>
          <a:p>
            <a:r>
              <a:rPr lang="en-US" dirty="0" smtClean="0"/>
              <a:t>Local router has /repo/file1/version1 in its cache</a:t>
            </a:r>
          </a:p>
          <a:p>
            <a:r>
              <a:rPr lang="en-US" dirty="0" smtClean="0"/>
              <a:t>Consumer wants /repo/file1/version2</a:t>
            </a:r>
          </a:p>
          <a:p>
            <a:r>
              <a:rPr lang="en-US" dirty="0" smtClean="0"/>
              <a:t>File contents are similar, but local router can’t find it due to different Names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173402"/>
              </p:ext>
            </p:extLst>
          </p:nvPr>
        </p:nvGraphicFramePr>
        <p:xfrm>
          <a:off x="1516855" y="2992434"/>
          <a:ext cx="611028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105523" imgH="2238289" progId="Visio.Drawing.15">
                  <p:embed/>
                </p:oleObj>
              </mc:Choice>
              <mc:Fallback>
                <p:oleObj name="Visio" r:id="rId3" imgW="6105523" imgH="22382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6855" y="2992434"/>
                        <a:ext cx="6110288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0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segments files using Rabin fingerprints.</a:t>
            </a:r>
          </a:p>
          <a:p>
            <a:r>
              <a:rPr lang="en-US" dirty="0" smtClean="0"/>
              <a:t>Repository indexes segments by SHA256 hashes.</a:t>
            </a:r>
          </a:p>
          <a:p>
            <a:r>
              <a:rPr lang="en-US" dirty="0" smtClean="0"/>
              <a:t>Metadata records segment hashes.</a:t>
            </a:r>
          </a:p>
          <a:p>
            <a:r>
              <a:rPr lang="en-US" dirty="0" smtClean="0"/>
              <a:t>Consumer retrieves metadata, requests segments by hash from neighbors, and downloads missing segments with application-defined name.</a:t>
            </a:r>
          </a:p>
          <a:p>
            <a:r>
              <a:rPr lang="en-US" dirty="0" smtClean="0"/>
              <a:t>Benefit: save Internet bandwidth, shorten download completion time</a:t>
            </a:r>
          </a:p>
          <a:p>
            <a:r>
              <a:rPr lang="en-US" dirty="0" smtClean="0"/>
              <a:t>Suitable scenario: files with similar segments are sitting around neighbors, such as software updates</a:t>
            </a:r>
          </a:p>
        </p:txBody>
      </p:sp>
    </p:spTree>
    <p:extLst>
      <p:ext uri="{BB962C8B-B14F-4D97-AF65-F5344CB8AC3E}">
        <p14:creationId xmlns:p14="http://schemas.microsoft.com/office/powerpoint/2010/main" val="24555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45894"/>
              </p:ext>
            </p:extLst>
          </p:nvPr>
        </p:nvGraphicFramePr>
        <p:xfrm>
          <a:off x="819150" y="300038"/>
          <a:ext cx="7634288" cy="49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6696153" imgH="4314888" progId="Visio.Drawing.15">
                  <p:embed/>
                </p:oleObj>
              </mc:Choice>
              <mc:Fallback>
                <p:oleObj name="Visio" r:id="rId3" imgW="6696153" imgH="431488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150" y="300038"/>
                        <a:ext cx="7634288" cy="492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5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consumer can trust the file if it trusts the signature on metadata.</a:t>
            </a:r>
          </a:p>
          <a:p>
            <a:r>
              <a:rPr lang="en-US" dirty="0"/>
              <a:t>The signatures on segments retrieved by hash </a:t>
            </a:r>
            <a:r>
              <a:rPr lang="en-US" dirty="0" smtClean="0"/>
              <a:t>are </a:t>
            </a:r>
            <a:r>
              <a:rPr lang="en-US" dirty="0"/>
              <a:t>ignored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96146" y="2889694"/>
            <a:ext cx="2515928" cy="11057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/repo/file1/version2/metadata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7303" y="3559546"/>
            <a:ext cx="308345" cy="2977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9307" y="3563084"/>
            <a:ext cx="308345" cy="297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9191" y="3563085"/>
            <a:ext cx="166578" cy="29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3974" y="4541890"/>
            <a:ext cx="444690" cy="429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3804" y="4288077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25686" y="4541890"/>
            <a:ext cx="444690" cy="4293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5516" y="4288077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59557" y="4541890"/>
            <a:ext cx="444690" cy="4293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9387" y="4288077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 flipH="1">
            <a:off x="3926319" y="3857257"/>
            <a:ext cx="1225157" cy="68463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8" idx="0"/>
          </p:cNvCxnSpPr>
          <p:nvPr/>
        </p:nvCxnSpPr>
        <p:spPr>
          <a:xfrm>
            <a:off x="5392480" y="3860796"/>
            <a:ext cx="355551" cy="68109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1" idx="0"/>
          </p:cNvCxnSpPr>
          <p:nvPr/>
        </p:nvCxnSpPr>
        <p:spPr>
          <a:xfrm>
            <a:off x="5633480" y="3860795"/>
            <a:ext cx="1748422" cy="68109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9434" y="3182051"/>
            <a:ext cx="15962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publisher’s signature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  <a:endCxn id="4" idx="1"/>
          </p:cNvCxnSpPr>
          <p:nvPr/>
        </p:nvCxnSpPr>
        <p:spPr>
          <a:xfrm>
            <a:off x="3435640" y="3336260"/>
            <a:ext cx="960506" cy="1063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Implementation: modified repo, custom publisher and consumer tools</a:t>
            </a:r>
          </a:p>
          <a:p>
            <a:r>
              <a:rPr lang="en-US" dirty="0" smtClean="0"/>
              <a:t>Simple test scenario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versions of a software's source code in uncompressed TAR format are stored in a remote repo. There should be similarities among those versions.</a:t>
            </a:r>
          </a:p>
          <a:p>
            <a:pPr lvl="1"/>
            <a:r>
              <a:rPr lang="en-US" dirty="0"/>
              <a:t>Several machines in the local area network each retrieves one version of the source code. Some blocks should be obtained from local area network instead of from the remote </a:t>
            </a:r>
            <a:r>
              <a:rPr lang="en-US"/>
              <a:t>repo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0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212</Words>
  <Application>Microsoft Office PowerPoint</Application>
  <PresentationFormat>On-screen Show (16:10)</PresentationFormat>
  <Paragraphs>23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Organic</vt:lpstr>
      <vt:lpstr>Visio</vt:lpstr>
      <vt:lpstr>Content Addressable NDN Repository proposal</vt:lpstr>
      <vt:lpstr>Problem: caching relies on exact Name</vt:lpstr>
      <vt:lpstr>Solution Overview</vt:lpstr>
      <vt:lpstr>PowerPoint Presentation</vt:lpstr>
      <vt:lpstr>Trust Model</vt:lpstr>
      <vt:lpstr>Implementation &amp; Testing</vt:lpstr>
    </vt:vector>
  </TitlesOfParts>
  <Company>yoursunny.com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CAREPO proposal Content Addressable NDN Repository</dc:title>
  <dc:creator>sunny boy</dc:creator>
  <cp:lastModifiedBy>sunny boy</cp:lastModifiedBy>
  <cp:revision>11</cp:revision>
  <dcterms:created xsi:type="dcterms:W3CDTF">2013-09-23T01:15:45Z</dcterms:created>
  <dcterms:modified xsi:type="dcterms:W3CDTF">2013-09-23T03:51:25Z</dcterms:modified>
</cp:coreProperties>
</file>