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64" r:id="rId14"/>
    <p:sldId id="263" r:id="rId1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5538" y="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5:50.0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348 135 24575,'0'-5'0,"0"0"0,0-1 0,1 1 0,0 0 0,0 0 0,0 0 0,0 0 0,1 0 0,0 0 0,0 0 0,0 0 0,1 1 0,0-1 0,-1 1 0,2 0 0,-1-1 0,0 1 0,1 1 0,0-1 0,0 1 0,0-1 0,0 1 0,0 0 0,1 0 0,-1 1 0,1 0 0,0-1 0,0 1 0,0 1 0,0-1 0,6 0 0,2-1 0,0 0 0,1 1 0,-1 1 0,1 0 0,0 1 0,-1 0 0,1 1 0,-1 1 0,18 4 0,-30-6 0,0 0 0,-1 0 0,1 1 0,0-1 0,0 0 0,-1 0 0,1 1 0,0-1 0,-1 0 0,1 1 0,0-1 0,-1 1 0,1-1 0,-1 0 0,1 1 0,-1 0 0,1-1 0,-1 1 0,1-1 0,-1 1 0,1 0 0,-1-1 0,0 1 0,1 0 0,-1-1 0,0 1 0,0 0 0,0-1 0,1 1 0,-1 0 0,0 0 0,0-1 0,0 1 0,0 0 0,0 0 0,0-1 0,0 1 0,-1 0 0,1 0 0,0-1 0,0 1 0,0 0 0,-1-1 0,1 1 0,0 0 0,-1-1 0,1 1 0,-1 0 0,1-1 0,-1 1 0,1-1 0,-1 1 0,1-1 0,-1 1 0,0-1 0,0 1 0,-38 29 0,37-29 0,-15 9 0,0-1 0,-1 0 0,0-2 0,-21 7 0,29-11 0,-1 0 0,0-1 0,0 0 0,0 0 0,0-1 0,0-1 0,0 0 0,-19-3 0,29 3 0,-1 0 0,0 0 0,0 0 0,1-1 0,-1 1 0,0-1 0,0 0 0,1 1 0,-1-1 0,1 0 0,-1 0 0,1 0 0,-1 0 0,1 0 0,-1 0 0,1 0 0,0-1 0,0 1 0,-1-1 0,1 1 0,0 0 0,0-1 0,0 0 0,1 1 0,-1-1 0,0 0 0,1 1 0,-1-1 0,1 0 0,-1-2 0,1 3 0,1-1 0,-1 0 0,1 1 0,-1-1 0,1 0 0,-1 1 0,1-1 0,0 1 0,0-1 0,0 1 0,0-1 0,0 1 0,0 0 0,0 0 0,1-1 0,-1 1 0,0 0 0,1 0 0,-1 0 0,0 0 0,1 1 0,0-1 0,-1 0 0,1 1 0,-1-1 0,1 1 0,0-1 0,-1 1 0,1 0 0,0-1 0,2 1 0,-1 0 0,0-1 0,-1 1 0,1 0 0,0 0 0,-1 0 0,1 0 0,0 0 0,0 0 0,-1 1 0,1 0 0,0-1 0,-1 1 0,1 0 0,-1 0 0,1 0 0,-1 1 0,1-1 0,-1 1 0,0-1 0,0 1 0,0 0 0,0 0 0,0 0 0,0 0 0,0 0 0,0 0 0,-1 0 0,1 1 0,-1-1 0,0 0 0,0 1 0,0-1 0,0 1 0,0 0 0,0-1 0,0 6 0,1 3 0,-1 1 0,0 0 0,-1 0 0,0 0 0,-1 0 0,-5 23 0,6-34 0,0-1 0,0 1 0,0-1 0,0 1 0,0-1 0,0 1 0,0-1 0,0 1 0,0-1 0,0 1 0,0-1 0,0 1 0,0-1 0,0 1 0,0-1 0,0 1 0,0-1 0,1 0 0,-1 1 0,0-1 0,0 1 0,1-1 0,-1 0 0,0 1 0,1-1 0,-1 1 0,0-1 0,1 0 0,-1 1 0,1-1 0,-1 0 0,0 0 0,1 1 0,-1-1 0,1 0 0,-1 0 0,1 0 0,-1 0 0,1 1 0,1-1 0,0 0 0,-1 0 0,1 0 0,0 0 0,0 0 0,-1-1 0,1 1 0,0-1 0,-1 1 0,1-1 0,2 0 0,-3 0 0,0 1 0,0-1 0,0 1 0,0-1 0,0 0 0,0 1 0,0-1 0,0 0 0,0 0 0,0 1 0,-1-1 0,1 0 0,0 0 0,-1 0 0,1 0 0,0-2 0,-1 2 0,0 1 0,0-1 0,0 0 0,0 1 0,0-1 0,0 0 0,0 1 0,-1-1 0,1 0 0,0 1 0,0-1 0,-1 1 0,1-1 0,-1 0 0,1 1 0,0-1 0,-1 1 0,1-1 0,-1 1 0,1-1 0,-1 1 0,0 0 0,1-1 0,-1 1 0,1 0 0,-1-1 0,0 1 0,1 0 0,-1 0 0,0 0 0,1-1 0,-2 1 0,-20-5 0,0 0 0,0 1 0,0 1 0,0 2 0,-35 1 0,-15-2 0,49-3 0,23 5 0,0 0 0,0 0 0,0-1 0,0 1 0,0 0 0,0 0 0,0 0 0,0-1 0,0 1 0,0 0 0,0 0 0,0 0 0,0-1 0,0 1 0,0 0 0,0 0 0,0 0 0,0-1 0,0 1 0,0 0 0,0 0 0,0 0 0,1 0 0,-1-1 0,0 1 0,0 0 0,0 0 0,0 0 0,0 0 0,1 0 0,-1-1 0,0 1 0,0 0 0,0 0 0,0 0 0,1 0 0,-1 0 0,0 0 0,0 0 0,0 0 0,0 0 0,1 0 0,-1 0 0,0 0 0,0 0 0,0 0 0,1 0 0,39-10 0,-34 9 0,-1 1 0,0-1 0,1 1 0,-1 0 0,1 1 0,-1-1 0,0 1 0,1 0 0,-1 0 0,0 1 0,0-1 0,0 1 0,0 0 0,0 1 0,0-1 0,0 1 0,-1 0 0,1 0 0,5 6 0,19 13 0,-26-20 0,0 0 0,0 0 0,0 0 0,0 0 0,0 1 0,0-1 0,0 1 0,-1 0 0,1 0 0,-1 0 0,0 0 0,3 4 0,-5-6 0,0 0 0,0 1 0,0-1 0,0 0 0,-1 0 0,1 0 0,0 0 0,-1 1 0,1-1 0,0 0 0,-1 0 0,1 0 0,-1 0 0,0 0 0,1 0 0,-1 0 0,0 0 0,0 0 0,0 0 0,1 0 0,-1-1 0,0 1 0,0 0 0,0-1 0,0 1 0,0 0 0,-1-1 0,1 1 0,0-1 0,0 0 0,0 1 0,0-1 0,0 0 0,-1 0 0,0 1 0,-47 6 0,48-7 0,-73 0 0,44-1 0,23 1 0,8 0 0,43 1 0,-22 0 0,-1-1 0,31-3 0,-46 2 0,0 0 0,0 0 0,0-1 0,-1 0 0,1 0 0,-1 0 0,0 0 0,1-1 0,-1 0 0,0 0 0,0 0 0,-1-1 0,8-7 0,-3 2 0,-6 7 0,0-1 0,0 0 0,-1 0 0,1 0 0,-1 0 0,0-1 0,3-4 0,-4 7 0,-1 0 0,0 1 0,0-1 0,0 1 0,0-1 0,0 0 0,0 1 0,0-1 0,0 1 0,0-1 0,0 0 0,0 1 0,0-1 0,0 1 0,-1-1 0,1 1 0,0-1 0,0 0 0,-1 1 0,1-1 0,-1 0 0,-18-10 0,-10 4 0,0 1 0,0 1 0,-41-1 0,-91 4 0,154 2 0,-58 4 0,60-3 0,0 0 0,-1 0 0,1 0 0,0 1 0,0 0 0,0 0 0,0 0 0,0 1 0,-5 3 0,9-6 0,1 1 0,0-1 0,-1 0 0,1 0 0,0 0 0,0 0 0,-1 0 0,1 1 0,0-1 0,0 0 0,0 0 0,-1 0 0,1 1 0,0-1 0,0 0 0,0 0 0,0 1 0,0-1 0,-1 0 0,1 0 0,0 1 0,0-1 0,0 0 0,0 1 0,0-1 0,0 0 0,0 0 0,0 1 0,0-1 0,0 0 0,0 1 0,0-1 0,0 0 0,0 0 0,0 1 0,0-1 0,1 0 0,-1 0 0,0 1 0,0-1 0,0 1 0,15 6 0,20-1 0,120-1 0,-55-4 0,-96-1 0,1 1 0,-1-1 0,0 1 0,0 0 0,0 0 0,0 0 0,0 0 0,0 1 0,0-1 0,0 1 0,-1 0 0,1 1 0,-1-1 0,1 0 0,2 4 0,-4-4 0,-1 0 0,1-1 0,-1 1 0,0 0 0,0 0 0,1 0 0,-1 1 0,-1-1 0,1 0 0,0 0 0,0 0 0,-1 1 0,0-1 0,1 0 0,-1 1 0,0-1 0,0 0 0,0 1 0,0-1 0,-1 0 0,1 0 0,0 1 0,-1-1 0,0 0 0,0 0 0,1 1 0,-3 2 0,-4 3 0,2-12 0,0-16 0,5 13 0,0 1 0,1-1 0,0 0 0,0 0 0,1 0 0,0 1 0,0-1 0,4-7 0,-6 13 0,1 1 0,-1 0 0,0-1 0,0 1 0,0 0 0,1-1 0,-1 1 0,0 0 0,0-1 0,0 1 0,0 0 0,0-1 0,0 1 0,0-1 0,0 1 0,0 0 0,0-1 0,0 1 0,0 0 0,0-1 0,0 1 0,0-1 0,0 1 0,-1 0 0,1-1 0,0 1 0,0 0 0,0-1 0,-1 1 0,1 0 0,0 0 0,0-1 0,-1 1 0,1 0 0,0 0 0,0-1 0,-1 1 0,-18-2 0,-26 12 0,40-8 0,-4 0 0,-38 11 0,-65 27 0,108-38 0,1 0 0,-1 0 0,1 0 0,0 0 0,-1 1 0,1-1 0,0 1 0,1 0 0,-5 5 0,7-7 0,-1-1 0,1 1 0,-1 0 0,1 0 0,-1-1 0,1 1 0,0 0 0,0 0 0,-1 0 0,1 0 0,0-1 0,0 1 0,0 0 0,0 0 0,0 0 0,0 0 0,0 0 0,0-1 0,0 1 0,0 0 0,0 0 0,1 0 0,-1 0 0,0 0 0,1-1 0,-1 1 0,1 0 0,-1 0 0,0-1 0,1 1 0,0 0 0,-1-1 0,1 1 0,-1 0 0,1-1 0,0 1 0,0-1 0,-1 1 0,1-1 0,0 1 0,0-1 0,-1 0 0,1 1 0,0-1 0,0 0 0,0 0 0,0 0 0,-1 0 0,3 1 0,6 1 0,1 0 0,0 0 0,0-1 0,-1 0 0,1-1 0,19-1 0,59-11 0,-74 9 0,104-28 0,-118 30 0,0 1 0,0 0 0,0 0 0,0 0 0,1 0 0,-1 0 0,0 0 0,0 0 0,0 0 0,0-1 0,1 1 0,-1 0 0,0 0 0,0 0 0,0 0 0,1 0 0,-1 0 0,0 0 0,0 0 0,0 0 0,1 0 0,-1 0 0,0 0 0,0 0 0,0 0 0,1 1 0,-1-1 0,0 0 0,0 0 0,0 0 0,0 0 0,1 0 0,-1 0 0,0 0 0,0 1 0,0-1 0,0 0 0,0 0 0,1 0 0,-1 0 0,0 0 0,0 1 0,0-1 0,0 0 0,0 0 0,0 0 0,0 1 0,-7 9 0,-15 10 0,8-9 0,-32 21 0,43-31 0,0 1 0,0 0 0,0-1 0,0 1 0,-1-1 0,1 0 0,0 0 0,-1 0 0,1-1 0,-1 1 0,1-1 0,-5 0 0,8 0-3,-1 0 0,0 0 0,1 0 0,-1 0-1,0 0 1,1-1 0,-1 1 0,0 0 0,1-1 0,-1 1-1,0 0 1,1-1 0,-1 1 0,1-1 0,-1 1 0,1-1 0,-1 1-1,1-1 1,-1 1 0,1-1 0,-1 1 0,1-1 0,0 0-1,-1 1 1,1-1 0,0 0 0,-1 0 0,3-25 182,19-27-1049,-18 48 284,12-26-6240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5:50.0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 0 24575,'0'25'0,"-2"-1"0,0 0 0,-10 40 0,9-48 0,1 1 0,0-1 0,1 0 0,1 0 0,1 22 0,18 79 0,-17-107 0,2 10 0,2-1 0,12 28 0,7 26 0,-25-72 13,0 0 0,0 0-1,0 0 1,0 1-1,1-1 1,-1 0 0,0 0-1,1 0 1,-1 0 0,1 0-1,-1 0 1,1 0 0,0 0-1,-1 0 1,1 0 0,0 0-1,-1 0 1,1 0-1,0-1 1,0 1 0,0 0-1,0-1 1,0 1 0,0 0-1,0-1 1,2 1 0,-2-1-85,1 0 1,-1-1 0,0 1 0,0-1 0,1 0 0,-1 1 0,0-1 0,0 0 0,0 0-1,0 0 1,0 0 0,0 0 0,0 0 0,0 0 0,-1 0 0,1 0 0,0 0 0,-1 0-1,1-1 1,-1 1 0,1 0 0,-1 0 0,1-2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5:50.0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1 284 24575,'0'-4'0,"0"-6"0,0-6 0,0-4 0,0-3 0,0-3 0,0 0 0,0-1 0,0 1 0,0-1 0,0 1 0,0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5:50.0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179 386 24575,'-3'0'0,"1"-1"0,-1 1 0,1-1 0,-1 0 0,1 0 0,-1 0 0,1 0 0,-1 0 0,1-1 0,0 1 0,0-1 0,0 0 0,0 1 0,0-1 0,0 0 0,0 0 0,-3-4 0,-23-40 0,27 45 0,-17-38 0,1-1 0,-13-48 0,7 19 0,19 55-455,-1-2 0,-3-30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6:05.5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348 135 24575,'0'-5'0,"0"0"0,0-1 0,1 1 0,0 0 0,0 0 0,0 0 0,0 0 0,1 0 0,0 0 0,0 0 0,0 0 0,1 1 0,0-1 0,-1 1 0,2 0 0,-1-1 0,0 1 0,1 1 0,0-1 0,0 1 0,0-1 0,0 1 0,0 0 0,1 0 0,-1 1 0,1 0 0,0-1 0,0 1 0,0 1 0,0-1 0,6 0 0,2-1 0,0 0 0,1 1 0,-1 1 0,1 0 0,0 1 0,-1 0 0,1 1 0,-1 1 0,18 4 0,-30-6 0,0 0 0,-1 0 0,1 1 0,0-1 0,0 0 0,-1 0 0,1 1 0,0-1 0,-1 0 0,1 1 0,0-1 0,-1 1 0,1-1 0,-1 0 0,1 1 0,-1 0 0,1-1 0,-1 1 0,1-1 0,-1 1 0,1 0 0,-1-1 0,0 1 0,1 0 0,-1-1 0,0 1 0,0 0 0,0-1 0,1 1 0,-1 0 0,0 0 0,0-1 0,0 1 0,0 0 0,0 0 0,0-1 0,0 1 0,-1 0 0,1 0 0,0-1 0,0 1 0,0 0 0,-1-1 0,1 1 0,0 0 0,-1-1 0,1 1 0,-1 0 0,1-1 0,-1 1 0,1-1 0,-1 1 0,1-1 0,-1 1 0,0-1 0,0 1 0,-38 29 0,37-29 0,-15 9 0,0-1 0,-1 0 0,0-2 0,-21 7 0,29-11 0,-1 0 0,0-1 0,0 0 0,0 0 0,0-1 0,0-1 0,0 0 0,-19-3 0,29 3 0,-1 0 0,0 0 0,0 0 0,1-1 0,-1 1 0,0-1 0,0 0 0,1 1 0,-1-1 0,1 0 0,-1 0 0,1 0 0,-1 0 0,1 0 0,-1 0 0,1 0 0,0-1 0,0 1 0,-1-1 0,1 1 0,0 0 0,0-1 0,0 0 0,1 1 0,-1-1 0,0 0 0,1 1 0,-1-1 0,1 0 0,-1-2 0,1 3 0,1-1 0,-1 0 0,1 1 0,-1-1 0,1 0 0,-1 1 0,1-1 0,0 1 0,0-1 0,0 1 0,0-1 0,0 1 0,0 0 0,0 0 0,1-1 0,-1 1 0,0 0 0,1 0 0,-1 0 0,0 0 0,1 1 0,0-1 0,-1 0 0,1 1 0,-1-1 0,1 1 0,0-1 0,-1 1 0,1 0 0,0-1 0,2 1 0,-1 0 0,0-1 0,-1 1 0,1 0 0,0 0 0,-1 0 0,1 0 0,0 0 0,0 0 0,-1 1 0,1 0 0,0-1 0,-1 1 0,1 0 0,-1 0 0,1 0 0,-1 1 0,1-1 0,-1 1 0,0-1 0,0 1 0,0 0 0,0 0 0,0 0 0,0 0 0,0 0 0,0 0 0,-1 0 0,1 1 0,-1-1 0,0 0 0,0 1 0,0-1 0,0 1 0,0 0 0,0-1 0,0 6 0,1 3 0,-1 1 0,0 0 0,-1 0 0,0 0 0,-1 0 0,-5 23 0,6-34 0,0-1 0,0 1 0,0-1 0,0 1 0,0-1 0,0 1 0,0-1 0,0 1 0,0-1 0,0 1 0,0-1 0,0 1 0,0-1 0,0 1 0,0-1 0,0 1 0,0-1 0,1 0 0,-1 1 0,0-1 0,0 1 0,1-1 0,-1 0 0,0 1 0,1-1 0,-1 1 0,0-1 0,1 0 0,-1 1 0,1-1 0,-1 0 0,0 0 0,1 1 0,-1-1 0,1 0 0,-1 0 0,1 0 0,-1 0 0,1 1 0,1-1 0,0 0 0,-1 0 0,1 0 0,0 0 0,0 0 0,-1-1 0,1 1 0,0-1 0,-1 1 0,1-1 0,2 0 0,-3 0 0,0 1 0,0-1 0,0 1 0,0-1 0,0 0 0,0 1 0,0-1 0,0 0 0,0 0 0,0 1 0,-1-1 0,1 0 0,0 0 0,-1 0 0,1 0 0,0-2 0,-1 2 0,0 1 0,0-1 0,0 0 0,0 1 0,0-1 0,0 0 0,0 1 0,-1-1 0,1 0 0,0 1 0,0-1 0,-1 1 0,1-1 0,-1 0 0,1 1 0,0-1 0,-1 1 0,1-1 0,-1 1 0,1-1 0,-1 1 0,0 0 0,1-1 0,-1 1 0,1 0 0,-1-1 0,0 1 0,1 0 0,-1 0 0,0 0 0,1-1 0,-2 1 0,-20-5 0,0 0 0,0 1 0,0 1 0,0 2 0,-35 1 0,-15-2 0,49-3 0,23 5 0,0 0 0,0 0 0,0-1 0,0 1 0,0 0 0,0 0 0,0 0 0,0-1 0,0 1 0,0 0 0,0 0 0,0 0 0,0-1 0,0 1 0,0 0 0,0 0 0,0 0 0,0-1 0,0 1 0,0 0 0,0 0 0,0 0 0,1 0 0,-1-1 0,0 1 0,0 0 0,0 0 0,0 0 0,0 0 0,1 0 0,-1-1 0,0 1 0,0 0 0,0 0 0,0 0 0,1 0 0,-1 0 0,0 0 0,0 0 0,0 0 0,0 0 0,1 0 0,-1 0 0,0 0 0,0 0 0,0 0 0,1 0 0,39-10 0,-34 9 0,-1 1 0,0-1 0,1 1 0,-1 0 0,1 1 0,-1-1 0,0 1 0,1 0 0,-1 0 0,0 1 0,0-1 0,0 1 0,0 0 0,0 1 0,0-1 0,0 1 0,-1 0 0,1 0 0,5 6 0,19 13 0,-26-20 0,0 0 0,0 0 0,0 0 0,0 0 0,0 1 0,0-1 0,0 1 0,-1 0 0,1 0 0,-1 0 0,0 0 0,3 4 0,-5-6 0,0 0 0,0 1 0,0-1 0,0 0 0,-1 0 0,1 0 0,0 0 0,-1 1 0,1-1 0,0 0 0,-1 0 0,1 0 0,-1 0 0,0 0 0,1 0 0,-1 0 0,0 0 0,0 0 0,0 0 0,1 0 0,-1-1 0,0 1 0,0 0 0,0-1 0,0 1 0,0 0 0,-1-1 0,1 1 0,0-1 0,0 0 0,0 1 0,0-1 0,0 0 0,-1 0 0,0 1 0,-47 6 0,48-7 0,-73 0 0,44-1 0,23 1 0,8 0 0,43 1 0,-22 0 0,-1-1 0,31-3 0,-46 2 0,0 0 0,0 0 0,0-1 0,-1 0 0,1 0 0,-1 0 0,0 0 0,1-1 0,-1 0 0,0 0 0,0 0 0,-1-1 0,8-7 0,-3 2 0,-6 7 0,0-1 0,0 0 0,-1 0 0,1 0 0,-1 0 0,0-1 0,3-4 0,-4 7 0,-1 0 0,0 1 0,0-1 0,0 1 0,0-1 0,0 0 0,0 1 0,0-1 0,0 1 0,0-1 0,0 0 0,0 1 0,0-1 0,0 1 0,-1-1 0,1 1 0,0-1 0,0 0 0,-1 1 0,1-1 0,-1 0 0,-18-10 0,-10 4 0,0 1 0,0 1 0,-41-1 0,-91 4 0,154 2 0,-58 4 0,60-3 0,0 0 0,-1 0 0,1 0 0,0 1 0,0 0 0,0 0 0,0 0 0,0 1 0,-5 3 0,9-6 0,1 1 0,0-1 0,-1 0 0,1 0 0,0 0 0,0 0 0,-1 0 0,1 1 0,0-1 0,0 0 0,0 0 0,-1 0 0,1 1 0,0-1 0,0 0 0,0 0 0,0 1 0,0-1 0,-1 0 0,1 0 0,0 1 0,0-1 0,0 0 0,0 1 0,0-1 0,0 0 0,0 0 0,0 1 0,0-1 0,0 0 0,0 1 0,0-1 0,0 0 0,0 0 0,0 1 0,0-1 0,1 0 0,-1 0 0,0 1 0,0-1 0,0 1 0,15 6 0,20-1 0,120-1 0,-55-4 0,-96-1 0,1 1 0,-1-1 0,0 1 0,0 0 0,0 0 0,0 0 0,0 0 0,0 1 0,0-1 0,0 1 0,-1 0 0,1 1 0,-1-1 0,1 0 0,2 4 0,-4-4 0,-1 0 0,1-1 0,-1 1 0,0 0 0,0 0 0,1 0 0,-1 1 0,-1-1 0,1 0 0,0 0 0,0 0 0,-1 1 0,0-1 0,1 0 0,-1 1 0,0-1 0,0 0 0,0 1 0,0-1 0,-1 0 0,1 0 0,0 1 0,-1-1 0,0 0 0,0 0 0,1 1 0,-3 2 0,-4 3 0,2-12 0,0-16 0,5 13 0,0 1 0,1-1 0,0 0 0,0 0 0,1 0 0,0 1 0,0-1 0,4-7 0,-6 13 0,1 1 0,-1 0 0,0-1 0,0 1 0,0 0 0,1-1 0,-1 1 0,0 0 0,0-1 0,0 1 0,0 0 0,0-1 0,0 1 0,0-1 0,0 1 0,0 0 0,0-1 0,0 1 0,0 0 0,0-1 0,0 1 0,0-1 0,0 1 0,-1 0 0,1-1 0,0 1 0,0 0 0,0-1 0,-1 1 0,1 0 0,0 0 0,0-1 0,-1 1 0,1 0 0,0 0 0,0-1 0,-1 1 0,-18-2 0,-26 12 0,40-8 0,-4 0 0,-38 11 0,-65 27 0,108-38 0,1 0 0,-1 0 0,1 0 0,0 0 0,-1 1 0,1-1 0,0 1 0,1 0 0,-5 5 0,7-7 0,-1-1 0,1 1 0,-1 0 0,1 0 0,-1-1 0,1 1 0,0 0 0,0 0 0,-1 0 0,1 0 0,0-1 0,0 1 0,0 0 0,0 0 0,0 0 0,0 0 0,0 0 0,0-1 0,0 1 0,0 0 0,0 0 0,1 0 0,-1 0 0,0 0 0,1-1 0,-1 1 0,1 0 0,-1 0 0,0-1 0,1 1 0,0 0 0,-1-1 0,1 1 0,-1 0 0,1-1 0,0 1 0,0-1 0,-1 1 0,1-1 0,0 1 0,0-1 0,-1 0 0,1 1 0,0-1 0,0 0 0,0 0 0,0 0 0,-1 0 0,3 1 0,6 1 0,1 0 0,0 0 0,0-1 0,-1 0 0,1-1 0,19-1 0,59-11 0,-74 9 0,104-28 0,-118 30 0,0 1 0,0 0 0,0 0 0,0 0 0,1 0 0,-1 0 0,0 0 0,0 0 0,0 0 0,0-1 0,1 1 0,-1 0 0,0 0 0,0 0 0,0 0 0,1 0 0,-1 0 0,0 0 0,0 0 0,0 0 0,1 0 0,-1 0 0,0 0 0,0 0 0,0 0 0,1 1 0,-1-1 0,0 0 0,0 0 0,0 0 0,0 0 0,1 0 0,-1 0 0,0 0 0,0 1 0,0-1 0,0 0 0,0 0 0,1 0 0,-1 0 0,0 0 0,0 1 0,0-1 0,0 0 0,0 0 0,0 0 0,0 1 0,-7 9 0,-15 10 0,8-9 0,-32 21 0,43-31 0,0 1 0,0 0 0,0-1 0,0 1 0,-1-1 0,1 0 0,0 0 0,-1 0 0,1-1 0,-1 1 0,1-1 0,-5 0 0,8 0-3,-1 0 0,0 0 0,1 0 0,-1 0-1,0 0 1,1-1 0,-1 1 0,0 0 0,1-1 0,-1 1-1,0 0 1,1-1 0,-1 1 0,1-1 0,-1 1 0,1-1 0,-1 1-1,1-1 1,-1 1 0,1-1 0,-1 1 0,1-1 0,0 0-1,-1 1 1,1-1 0,0 0 0,-1 0 0,3-25 182,19-27-1049,-18 48 284,12-26-6240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6:05.5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 0 24575,'0'25'0,"-2"-1"0,0 0 0,-10 40 0,9-48 0,1 1 0,0-1 0,1 0 0,1 0 0,1 22 0,18 79 0,-17-107 0,2 10 0,2-1 0,12 28 0,7 26 0,-25-72 13,0 0 0,0 0-1,0 0 1,0 1-1,1-1 1,-1 0 0,0 0-1,1 0 1,-1 0 0,1 0-1,-1 0 1,1 0 0,0 0-1,-1 0 1,1 0 0,0 0-1,-1 0 1,1 0-1,0-1 1,0 1 0,0 0-1,0-1 1,0 1 0,0 0-1,0-1 1,2 1 0,-2-1-85,1 0 1,-1-1 0,0 1 0,0-1 0,1 0 0,-1 1 0,0-1 0,0 0 0,0 0-1,0 0 1,0 0 0,0 0 0,0 0 0,0 0 0,-1 0 0,1 0 0,0 0 0,-1 0-1,1-1 1,-1 1 0,1 0 0,-1 0 0,1-2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6:05.5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1 284 24575,'0'-4'0,"0"-6"0,0-6 0,0-4 0,0-3 0,0-3 0,0 0 0,0-1 0,0 1 0,0-1 0,0 1 0,0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6:05.5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179 386 24575,'-3'0'0,"1"-1"0,-1 1 0,1-1 0,-1 0 0,1 0 0,-1 0 0,1 0 0,-1 0 0,1-1 0,0 1 0,0-1 0,0 0 0,0 1 0,0-1 0,0 0 0,0 0 0,-3-4 0,-23-40 0,27 45 0,-17-38 0,1-1 0,-13-48 0,7 19 0,19 55-455,-1-2 0,-3-30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5:50.0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 0 24575,'0'25'0,"-2"-1"0,0 0 0,-10 40 0,9-48 0,1 1 0,0-1 0,1 0 0,1 0 0,1 22 0,18 79 0,-17-107 0,2 10 0,2-1 0,12 28 0,7 26 0,-25-72 13,0 0 0,0 0-1,0 0 1,0 1-1,1-1 1,-1 0 0,0 0-1,1 0 1,-1 0 0,1 0-1,-1 0 1,1 0 0,0 0-1,-1 0 1,1 0 0,0 0-1,-1 0 1,1 0-1,0-1 1,0 1 0,0 0-1,0-1 1,0 1 0,0 0-1,0-1 1,2 1 0,-2-1-85,1 0 1,-1-1 0,0 1 0,0-1 0,1 0 0,-1 1 0,0-1 0,0 0 0,0 0-1,0 0 1,0 0 0,0 0 0,0 0 0,0 0 0,-1 0 0,1 0 0,0 0 0,-1 0-1,1-1 1,-1 1 0,1 0 0,-1 0 0,1-2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5:50.0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1 284 24575,'0'-4'0,"0"-6"0,0-6 0,0-4 0,0-3 0,0-3 0,0 0 0,0-1 0,0 1 0,0-1 0,0 1 0,0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5:50.0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179 386 24575,'-3'0'0,"1"-1"0,-1 1 0,1-1 0,-1 0 0,1 0 0,-1 0 0,1 0 0,-1 0 0,1-1 0,0 1 0,0-1 0,0 0 0,0 1 0,0-1 0,0 0 0,0 0 0,-3-4 0,-23-40 0,27 45 0,-17-38 0,1-1 0,-13-48 0,7 19 0,19 55-455,-1-2 0,-3-30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6:05.5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348 135 24575,'0'-5'0,"0"0"0,0-1 0,1 1 0,0 0 0,0 0 0,0 0 0,0 0 0,1 0 0,0 0 0,0 0 0,0 0 0,1 1 0,0-1 0,-1 1 0,2 0 0,-1-1 0,0 1 0,1 1 0,0-1 0,0 1 0,0-1 0,0 1 0,0 0 0,1 0 0,-1 1 0,1 0 0,0-1 0,0 1 0,0 1 0,0-1 0,6 0 0,2-1 0,0 0 0,1 1 0,-1 1 0,1 0 0,0 1 0,-1 0 0,1 1 0,-1 1 0,18 4 0,-30-6 0,0 0 0,-1 0 0,1 1 0,0-1 0,0 0 0,-1 0 0,1 1 0,0-1 0,-1 0 0,1 1 0,0-1 0,-1 1 0,1-1 0,-1 0 0,1 1 0,-1 0 0,1-1 0,-1 1 0,1-1 0,-1 1 0,1 0 0,-1-1 0,0 1 0,1 0 0,-1-1 0,0 1 0,0 0 0,0-1 0,1 1 0,-1 0 0,0 0 0,0-1 0,0 1 0,0 0 0,0 0 0,0-1 0,0 1 0,-1 0 0,1 0 0,0-1 0,0 1 0,0 0 0,-1-1 0,1 1 0,0 0 0,-1-1 0,1 1 0,-1 0 0,1-1 0,-1 1 0,1-1 0,-1 1 0,1-1 0,-1 1 0,0-1 0,0 1 0,-38 29 0,37-29 0,-15 9 0,0-1 0,-1 0 0,0-2 0,-21 7 0,29-11 0,-1 0 0,0-1 0,0 0 0,0 0 0,0-1 0,0-1 0,0 0 0,-19-3 0,29 3 0,-1 0 0,0 0 0,0 0 0,1-1 0,-1 1 0,0-1 0,0 0 0,1 1 0,-1-1 0,1 0 0,-1 0 0,1 0 0,-1 0 0,1 0 0,-1 0 0,1 0 0,0-1 0,0 1 0,-1-1 0,1 1 0,0 0 0,0-1 0,0 0 0,1 1 0,-1-1 0,0 0 0,1 1 0,-1-1 0,1 0 0,-1-2 0,1 3 0,1-1 0,-1 0 0,1 1 0,-1-1 0,1 0 0,-1 1 0,1-1 0,0 1 0,0-1 0,0 1 0,0-1 0,0 1 0,0 0 0,0 0 0,1-1 0,-1 1 0,0 0 0,1 0 0,-1 0 0,0 0 0,1 1 0,0-1 0,-1 0 0,1 1 0,-1-1 0,1 1 0,0-1 0,-1 1 0,1 0 0,0-1 0,2 1 0,-1 0 0,0-1 0,-1 1 0,1 0 0,0 0 0,-1 0 0,1 0 0,0 0 0,0 0 0,-1 1 0,1 0 0,0-1 0,-1 1 0,1 0 0,-1 0 0,1 0 0,-1 1 0,1-1 0,-1 1 0,0-1 0,0 1 0,0 0 0,0 0 0,0 0 0,0 0 0,0 0 0,0 0 0,-1 0 0,1 1 0,-1-1 0,0 0 0,0 1 0,0-1 0,0 1 0,0 0 0,0-1 0,0 6 0,1 3 0,-1 1 0,0 0 0,-1 0 0,0 0 0,-1 0 0,-5 23 0,6-34 0,0-1 0,0 1 0,0-1 0,0 1 0,0-1 0,0 1 0,0-1 0,0 1 0,0-1 0,0 1 0,0-1 0,0 1 0,0-1 0,0 1 0,0-1 0,0 1 0,0-1 0,1 0 0,-1 1 0,0-1 0,0 1 0,1-1 0,-1 0 0,0 1 0,1-1 0,-1 1 0,0-1 0,1 0 0,-1 1 0,1-1 0,-1 0 0,0 0 0,1 1 0,-1-1 0,1 0 0,-1 0 0,1 0 0,-1 0 0,1 1 0,1-1 0,0 0 0,-1 0 0,1 0 0,0 0 0,0 0 0,-1-1 0,1 1 0,0-1 0,-1 1 0,1-1 0,2 0 0,-3 0 0,0 1 0,0-1 0,0 1 0,0-1 0,0 0 0,0 1 0,0-1 0,0 0 0,0 0 0,0 1 0,-1-1 0,1 0 0,0 0 0,-1 0 0,1 0 0,0-2 0,-1 2 0,0 1 0,0-1 0,0 0 0,0 1 0,0-1 0,0 0 0,0 1 0,-1-1 0,1 0 0,0 1 0,0-1 0,-1 1 0,1-1 0,-1 0 0,1 1 0,0-1 0,-1 1 0,1-1 0,-1 1 0,1-1 0,-1 1 0,0 0 0,1-1 0,-1 1 0,1 0 0,-1-1 0,0 1 0,1 0 0,-1 0 0,0 0 0,1-1 0,-2 1 0,-20-5 0,0 0 0,0 1 0,0 1 0,0 2 0,-35 1 0,-15-2 0,49-3 0,23 5 0,0 0 0,0 0 0,0-1 0,0 1 0,0 0 0,0 0 0,0 0 0,0-1 0,0 1 0,0 0 0,0 0 0,0 0 0,0-1 0,0 1 0,0 0 0,0 0 0,0 0 0,0-1 0,0 1 0,0 0 0,0 0 0,0 0 0,1 0 0,-1-1 0,0 1 0,0 0 0,0 0 0,0 0 0,0 0 0,1 0 0,-1-1 0,0 1 0,0 0 0,0 0 0,0 0 0,1 0 0,-1 0 0,0 0 0,0 0 0,0 0 0,0 0 0,1 0 0,-1 0 0,0 0 0,0 0 0,0 0 0,1 0 0,39-10 0,-34 9 0,-1 1 0,0-1 0,1 1 0,-1 0 0,1 1 0,-1-1 0,0 1 0,1 0 0,-1 0 0,0 1 0,0-1 0,0 1 0,0 0 0,0 1 0,0-1 0,0 1 0,-1 0 0,1 0 0,5 6 0,19 13 0,-26-20 0,0 0 0,0 0 0,0 0 0,0 0 0,0 1 0,0-1 0,0 1 0,-1 0 0,1 0 0,-1 0 0,0 0 0,3 4 0,-5-6 0,0 0 0,0 1 0,0-1 0,0 0 0,-1 0 0,1 0 0,0 0 0,-1 1 0,1-1 0,0 0 0,-1 0 0,1 0 0,-1 0 0,0 0 0,1 0 0,-1 0 0,0 0 0,0 0 0,0 0 0,1 0 0,-1-1 0,0 1 0,0 0 0,0-1 0,0 1 0,0 0 0,-1-1 0,1 1 0,0-1 0,0 0 0,0 1 0,0-1 0,0 0 0,-1 0 0,0 1 0,-47 6 0,48-7 0,-73 0 0,44-1 0,23 1 0,8 0 0,43 1 0,-22 0 0,-1-1 0,31-3 0,-46 2 0,0 0 0,0 0 0,0-1 0,-1 0 0,1 0 0,-1 0 0,0 0 0,1-1 0,-1 0 0,0 0 0,0 0 0,-1-1 0,8-7 0,-3 2 0,-6 7 0,0-1 0,0 0 0,-1 0 0,1 0 0,-1 0 0,0-1 0,3-4 0,-4 7 0,-1 0 0,0 1 0,0-1 0,0 1 0,0-1 0,0 0 0,0 1 0,0-1 0,0 1 0,0-1 0,0 0 0,0 1 0,0-1 0,0 1 0,-1-1 0,1 1 0,0-1 0,0 0 0,-1 1 0,1-1 0,-1 0 0,-18-10 0,-10 4 0,0 1 0,0 1 0,-41-1 0,-91 4 0,154 2 0,-58 4 0,60-3 0,0 0 0,-1 0 0,1 0 0,0 1 0,0 0 0,0 0 0,0 0 0,0 1 0,-5 3 0,9-6 0,1 1 0,0-1 0,-1 0 0,1 0 0,0 0 0,0 0 0,-1 0 0,1 1 0,0-1 0,0 0 0,0 0 0,-1 0 0,1 1 0,0-1 0,0 0 0,0 0 0,0 1 0,0-1 0,-1 0 0,1 0 0,0 1 0,0-1 0,0 0 0,0 1 0,0-1 0,0 0 0,0 0 0,0 1 0,0-1 0,0 0 0,0 1 0,0-1 0,0 0 0,0 0 0,0 1 0,0-1 0,1 0 0,-1 0 0,0 1 0,0-1 0,0 1 0,15 6 0,20-1 0,120-1 0,-55-4 0,-96-1 0,1 1 0,-1-1 0,0 1 0,0 0 0,0 0 0,0 0 0,0 0 0,0 1 0,0-1 0,0 1 0,-1 0 0,1 1 0,-1-1 0,1 0 0,2 4 0,-4-4 0,-1 0 0,1-1 0,-1 1 0,0 0 0,0 0 0,1 0 0,-1 1 0,-1-1 0,1 0 0,0 0 0,0 0 0,-1 1 0,0-1 0,1 0 0,-1 1 0,0-1 0,0 0 0,0 1 0,0-1 0,-1 0 0,1 0 0,0 1 0,-1-1 0,0 0 0,0 0 0,1 1 0,-3 2 0,-4 3 0,2-12 0,0-16 0,5 13 0,0 1 0,1-1 0,0 0 0,0 0 0,1 0 0,0 1 0,0-1 0,4-7 0,-6 13 0,1 1 0,-1 0 0,0-1 0,0 1 0,0 0 0,1-1 0,-1 1 0,0 0 0,0-1 0,0 1 0,0 0 0,0-1 0,0 1 0,0-1 0,0 1 0,0 0 0,0-1 0,0 1 0,0 0 0,0-1 0,0 1 0,0-1 0,0 1 0,-1 0 0,1-1 0,0 1 0,0 0 0,0-1 0,-1 1 0,1 0 0,0 0 0,0-1 0,-1 1 0,1 0 0,0 0 0,0-1 0,-1 1 0,-18-2 0,-26 12 0,40-8 0,-4 0 0,-38 11 0,-65 27 0,108-38 0,1 0 0,-1 0 0,1 0 0,0 0 0,-1 1 0,1-1 0,0 1 0,1 0 0,-5 5 0,7-7 0,-1-1 0,1 1 0,-1 0 0,1 0 0,-1-1 0,1 1 0,0 0 0,0 0 0,-1 0 0,1 0 0,0-1 0,0 1 0,0 0 0,0 0 0,0 0 0,0 0 0,0 0 0,0-1 0,0 1 0,0 0 0,0 0 0,1 0 0,-1 0 0,0 0 0,1-1 0,-1 1 0,1 0 0,-1 0 0,0-1 0,1 1 0,0 0 0,-1-1 0,1 1 0,-1 0 0,1-1 0,0 1 0,0-1 0,-1 1 0,1-1 0,0 1 0,0-1 0,-1 0 0,1 1 0,0-1 0,0 0 0,0 0 0,0 0 0,-1 0 0,3 1 0,6 1 0,1 0 0,0 0 0,0-1 0,-1 0 0,1-1 0,19-1 0,59-11 0,-74 9 0,104-28 0,-118 30 0,0 1 0,0 0 0,0 0 0,0 0 0,1 0 0,-1 0 0,0 0 0,0 0 0,0 0 0,0-1 0,1 1 0,-1 0 0,0 0 0,0 0 0,0 0 0,1 0 0,-1 0 0,0 0 0,0 0 0,0 0 0,1 0 0,-1 0 0,0 0 0,0 0 0,0 0 0,1 1 0,-1-1 0,0 0 0,0 0 0,0 0 0,0 0 0,1 0 0,-1 0 0,0 0 0,0 1 0,0-1 0,0 0 0,0 0 0,1 0 0,-1 0 0,0 0 0,0 1 0,0-1 0,0 0 0,0 0 0,0 0 0,0 1 0,-7 9 0,-15 10 0,8-9 0,-32 21 0,43-31 0,0 1 0,0 0 0,0-1 0,0 1 0,-1-1 0,1 0 0,0 0 0,-1 0 0,1-1 0,-1 1 0,1-1 0,-5 0 0,8 0-3,-1 0 0,0 0 0,1 0 0,-1 0-1,0 0 1,1-1 0,-1 1 0,0 0 0,1-1 0,-1 1-1,0 0 1,1-1 0,-1 1 0,1-1 0,-1 1 0,1-1 0,-1 1-1,1-1 1,-1 1 0,1-1 0,-1 1 0,1-1 0,0 0-1,-1 1 1,1-1 0,0 0 0,-1 0 0,3-25 182,19-27-1049,-18 48 284,12-26-6240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6:05.5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 0 24575,'0'25'0,"-2"-1"0,0 0 0,-10 40 0,9-48 0,1 1 0,0-1 0,1 0 0,1 0 0,1 22 0,18 79 0,-17-107 0,2 10 0,2-1 0,12 28 0,7 26 0,-25-72 13,0 0 0,0 0-1,0 0 1,0 1-1,1-1 1,-1 0 0,0 0-1,1 0 1,-1 0 0,1 0-1,-1 0 1,1 0 0,0 0-1,-1 0 1,1 0 0,0 0-1,-1 0 1,1 0-1,0-1 1,0 1 0,0 0-1,0-1 1,0 1 0,0 0-1,0-1 1,2 1 0,-2-1-85,1 0 1,-1-1 0,0 1 0,0-1 0,1 0 0,-1 1 0,0-1 0,0 0 0,0 0-1,0 0 1,0 0 0,0 0 0,0 0 0,0 0 0,-1 0 0,1 0 0,0 0 0,-1 0-1,1-1 1,-1 1 0,1 0 0,-1 0 0,1-2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6:05.5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1 284 24575,'0'-4'0,"0"-6"0,0-6 0,0-4 0,0-3 0,0-3 0,0 0 0,0-1 0,0 1 0,0-1 0,0 1 0,0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6:05.5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179 386 24575,'-3'0'0,"1"-1"0,-1 1 0,1-1 0,-1 0 0,1 0 0,-1 0 0,1 0 0,-1 0 0,1-1 0,0 1 0,0-1 0,0 0 0,0 1 0,0-1 0,0 0 0,0 0 0,-3-4 0,-23-40 0,27 45 0,-17-38 0,1-1 0,-13-48 0,7 19 0,19 55-455,-1-2 0,-3-30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5:50.0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348 135 24575,'0'-5'0,"0"0"0,0-1 0,1 1 0,0 0 0,0 0 0,0 0 0,0 0 0,1 0 0,0 0 0,0 0 0,0 0 0,1 1 0,0-1 0,-1 1 0,2 0 0,-1-1 0,0 1 0,1 1 0,0-1 0,0 1 0,0-1 0,0 1 0,0 0 0,1 0 0,-1 1 0,1 0 0,0-1 0,0 1 0,0 1 0,0-1 0,6 0 0,2-1 0,0 0 0,1 1 0,-1 1 0,1 0 0,0 1 0,-1 0 0,1 1 0,-1 1 0,18 4 0,-30-6 0,0 0 0,-1 0 0,1 1 0,0-1 0,0 0 0,-1 0 0,1 1 0,0-1 0,-1 0 0,1 1 0,0-1 0,-1 1 0,1-1 0,-1 0 0,1 1 0,-1 0 0,1-1 0,-1 1 0,1-1 0,-1 1 0,1 0 0,-1-1 0,0 1 0,1 0 0,-1-1 0,0 1 0,0 0 0,0-1 0,1 1 0,-1 0 0,0 0 0,0-1 0,0 1 0,0 0 0,0 0 0,0-1 0,0 1 0,-1 0 0,1 0 0,0-1 0,0 1 0,0 0 0,-1-1 0,1 1 0,0 0 0,-1-1 0,1 1 0,-1 0 0,1-1 0,-1 1 0,1-1 0,-1 1 0,1-1 0,-1 1 0,0-1 0,0 1 0,-38 29 0,37-29 0,-15 9 0,0-1 0,-1 0 0,0-2 0,-21 7 0,29-11 0,-1 0 0,0-1 0,0 0 0,0 0 0,0-1 0,0-1 0,0 0 0,-19-3 0,29 3 0,-1 0 0,0 0 0,0 0 0,1-1 0,-1 1 0,0-1 0,0 0 0,1 1 0,-1-1 0,1 0 0,-1 0 0,1 0 0,-1 0 0,1 0 0,-1 0 0,1 0 0,0-1 0,0 1 0,-1-1 0,1 1 0,0 0 0,0-1 0,0 0 0,1 1 0,-1-1 0,0 0 0,1 1 0,-1-1 0,1 0 0,-1-2 0,1 3 0,1-1 0,-1 0 0,1 1 0,-1-1 0,1 0 0,-1 1 0,1-1 0,0 1 0,0-1 0,0 1 0,0-1 0,0 1 0,0 0 0,0 0 0,1-1 0,-1 1 0,0 0 0,1 0 0,-1 0 0,0 0 0,1 1 0,0-1 0,-1 0 0,1 1 0,-1-1 0,1 1 0,0-1 0,-1 1 0,1 0 0,0-1 0,2 1 0,-1 0 0,0-1 0,-1 1 0,1 0 0,0 0 0,-1 0 0,1 0 0,0 0 0,0 0 0,-1 1 0,1 0 0,0-1 0,-1 1 0,1 0 0,-1 0 0,1 0 0,-1 1 0,1-1 0,-1 1 0,0-1 0,0 1 0,0 0 0,0 0 0,0 0 0,0 0 0,0 0 0,0 0 0,-1 0 0,1 1 0,-1-1 0,0 0 0,0 1 0,0-1 0,0 1 0,0 0 0,0-1 0,0 6 0,1 3 0,-1 1 0,0 0 0,-1 0 0,0 0 0,-1 0 0,-5 23 0,6-34 0,0-1 0,0 1 0,0-1 0,0 1 0,0-1 0,0 1 0,0-1 0,0 1 0,0-1 0,0 1 0,0-1 0,0 1 0,0-1 0,0 1 0,0-1 0,0 1 0,0-1 0,1 0 0,-1 1 0,0-1 0,0 1 0,1-1 0,-1 0 0,0 1 0,1-1 0,-1 1 0,0-1 0,1 0 0,-1 1 0,1-1 0,-1 0 0,0 0 0,1 1 0,-1-1 0,1 0 0,-1 0 0,1 0 0,-1 0 0,1 1 0,1-1 0,0 0 0,-1 0 0,1 0 0,0 0 0,0 0 0,-1-1 0,1 1 0,0-1 0,-1 1 0,1-1 0,2 0 0,-3 0 0,0 1 0,0-1 0,0 1 0,0-1 0,0 0 0,0 1 0,0-1 0,0 0 0,0 0 0,0 1 0,-1-1 0,1 0 0,0 0 0,-1 0 0,1 0 0,0-2 0,-1 2 0,0 1 0,0-1 0,0 0 0,0 1 0,0-1 0,0 0 0,0 1 0,-1-1 0,1 0 0,0 1 0,0-1 0,-1 1 0,1-1 0,-1 0 0,1 1 0,0-1 0,-1 1 0,1-1 0,-1 1 0,1-1 0,-1 1 0,0 0 0,1-1 0,-1 1 0,1 0 0,-1-1 0,0 1 0,1 0 0,-1 0 0,0 0 0,1-1 0,-2 1 0,-20-5 0,0 0 0,0 1 0,0 1 0,0 2 0,-35 1 0,-15-2 0,49-3 0,23 5 0,0 0 0,0 0 0,0-1 0,0 1 0,0 0 0,0 0 0,0 0 0,0-1 0,0 1 0,0 0 0,0 0 0,0 0 0,0-1 0,0 1 0,0 0 0,0 0 0,0 0 0,0-1 0,0 1 0,0 0 0,0 0 0,0 0 0,1 0 0,-1-1 0,0 1 0,0 0 0,0 0 0,0 0 0,0 0 0,1 0 0,-1-1 0,0 1 0,0 0 0,0 0 0,0 0 0,1 0 0,-1 0 0,0 0 0,0 0 0,0 0 0,0 0 0,1 0 0,-1 0 0,0 0 0,0 0 0,0 0 0,1 0 0,39-10 0,-34 9 0,-1 1 0,0-1 0,1 1 0,-1 0 0,1 1 0,-1-1 0,0 1 0,1 0 0,-1 0 0,0 1 0,0-1 0,0 1 0,0 0 0,0 1 0,0-1 0,0 1 0,-1 0 0,1 0 0,5 6 0,19 13 0,-26-20 0,0 0 0,0 0 0,0 0 0,0 0 0,0 1 0,0-1 0,0 1 0,-1 0 0,1 0 0,-1 0 0,0 0 0,3 4 0,-5-6 0,0 0 0,0 1 0,0-1 0,0 0 0,-1 0 0,1 0 0,0 0 0,-1 1 0,1-1 0,0 0 0,-1 0 0,1 0 0,-1 0 0,0 0 0,1 0 0,-1 0 0,0 0 0,0 0 0,0 0 0,1 0 0,-1-1 0,0 1 0,0 0 0,0-1 0,0 1 0,0 0 0,-1-1 0,1 1 0,0-1 0,0 0 0,0 1 0,0-1 0,0 0 0,-1 0 0,0 1 0,-47 6 0,48-7 0,-73 0 0,44-1 0,23 1 0,8 0 0,43 1 0,-22 0 0,-1-1 0,31-3 0,-46 2 0,0 0 0,0 0 0,0-1 0,-1 0 0,1 0 0,-1 0 0,0 0 0,1-1 0,-1 0 0,0 0 0,0 0 0,-1-1 0,8-7 0,-3 2 0,-6 7 0,0-1 0,0 0 0,-1 0 0,1 0 0,-1 0 0,0-1 0,3-4 0,-4 7 0,-1 0 0,0 1 0,0-1 0,0 1 0,0-1 0,0 0 0,0 1 0,0-1 0,0 1 0,0-1 0,0 0 0,0 1 0,0-1 0,0 1 0,-1-1 0,1 1 0,0-1 0,0 0 0,-1 1 0,1-1 0,-1 0 0,-18-10 0,-10 4 0,0 1 0,0 1 0,-41-1 0,-91 4 0,154 2 0,-58 4 0,60-3 0,0 0 0,-1 0 0,1 0 0,0 1 0,0 0 0,0 0 0,0 0 0,0 1 0,-5 3 0,9-6 0,1 1 0,0-1 0,-1 0 0,1 0 0,0 0 0,0 0 0,-1 0 0,1 1 0,0-1 0,0 0 0,0 0 0,-1 0 0,1 1 0,0-1 0,0 0 0,0 0 0,0 1 0,0-1 0,-1 0 0,1 0 0,0 1 0,0-1 0,0 0 0,0 1 0,0-1 0,0 0 0,0 0 0,0 1 0,0-1 0,0 0 0,0 1 0,0-1 0,0 0 0,0 0 0,0 1 0,0-1 0,1 0 0,-1 0 0,0 1 0,0-1 0,0 1 0,15 6 0,20-1 0,120-1 0,-55-4 0,-96-1 0,1 1 0,-1-1 0,0 1 0,0 0 0,0 0 0,0 0 0,0 0 0,0 1 0,0-1 0,0 1 0,-1 0 0,1 1 0,-1-1 0,1 0 0,2 4 0,-4-4 0,-1 0 0,1-1 0,-1 1 0,0 0 0,0 0 0,1 0 0,-1 1 0,-1-1 0,1 0 0,0 0 0,0 0 0,-1 1 0,0-1 0,1 0 0,-1 1 0,0-1 0,0 0 0,0 1 0,0-1 0,-1 0 0,1 0 0,0 1 0,-1-1 0,0 0 0,0 0 0,1 1 0,-3 2 0,-4 3 0,2-12 0,0-16 0,5 13 0,0 1 0,1-1 0,0 0 0,0 0 0,1 0 0,0 1 0,0-1 0,4-7 0,-6 13 0,1 1 0,-1 0 0,0-1 0,0 1 0,0 0 0,1-1 0,-1 1 0,0 0 0,0-1 0,0 1 0,0 0 0,0-1 0,0 1 0,0-1 0,0 1 0,0 0 0,0-1 0,0 1 0,0 0 0,0-1 0,0 1 0,0-1 0,0 1 0,-1 0 0,1-1 0,0 1 0,0 0 0,0-1 0,-1 1 0,1 0 0,0 0 0,0-1 0,-1 1 0,1 0 0,0 0 0,0-1 0,-1 1 0,-18-2 0,-26 12 0,40-8 0,-4 0 0,-38 11 0,-65 27 0,108-38 0,1 0 0,-1 0 0,1 0 0,0 0 0,-1 1 0,1-1 0,0 1 0,1 0 0,-5 5 0,7-7 0,-1-1 0,1 1 0,-1 0 0,1 0 0,-1-1 0,1 1 0,0 0 0,0 0 0,-1 0 0,1 0 0,0-1 0,0 1 0,0 0 0,0 0 0,0 0 0,0 0 0,0 0 0,0-1 0,0 1 0,0 0 0,0 0 0,1 0 0,-1 0 0,0 0 0,1-1 0,-1 1 0,1 0 0,-1 0 0,0-1 0,1 1 0,0 0 0,-1-1 0,1 1 0,-1 0 0,1-1 0,0 1 0,0-1 0,-1 1 0,1-1 0,0 1 0,0-1 0,-1 0 0,1 1 0,0-1 0,0 0 0,0 0 0,0 0 0,-1 0 0,3 1 0,6 1 0,1 0 0,0 0 0,0-1 0,-1 0 0,1-1 0,19-1 0,59-11 0,-74 9 0,104-28 0,-118 30 0,0 1 0,0 0 0,0 0 0,0 0 0,1 0 0,-1 0 0,0 0 0,0 0 0,0 0 0,0-1 0,1 1 0,-1 0 0,0 0 0,0 0 0,0 0 0,1 0 0,-1 0 0,0 0 0,0 0 0,0 0 0,1 0 0,-1 0 0,0 0 0,0 0 0,0 0 0,1 1 0,-1-1 0,0 0 0,0 0 0,0 0 0,0 0 0,1 0 0,-1 0 0,0 0 0,0 1 0,0-1 0,0 0 0,0 0 0,1 0 0,-1 0 0,0 0 0,0 1 0,0-1 0,0 0 0,0 0 0,0 0 0,0 1 0,-7 9 0,-15 10 0,8-9 0,-32 21 0,43-31 0,0 1 0,0 0 0,0-1 0,0 1 0,-1-1 0,1 0 0,0 0 0,-1 0 0,1-1 0,-1 1 0,1-1 0,-5 0 0,8 0-3,-1 0 0,0 0 0,1 0 0,-1 0-1,0 0 1,1-1 0,-1 1 0,0 0 0,1-1 0,-1 1-1,0 0 1,1-1 0,-1 1 0,1-1 0,-1 1 0,1-1 0,-1 1-1,1-1 1,-1 1 0,1-1 0,-1 1 0,1-1 0,0 0-1,-1 1 1,1-1 0,0 0 0,-1 0 0,3-25 182,19-27-1049,-18 48 284,12-26-6240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8D5D-158A-42CF-832F-F4A1424A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64B29-C94D-40ED-8529-ED1FD957A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EA592-53F6-4DA3-BE0E-024F0C4E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11/17/2021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7293C-1D73-4279-BAB4-CC7B84E9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AEC6A-9A34-4239-B01A-FD34EBA1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18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BE3D2-7A97-455C-97D4-5D0FD5E9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DD04F-721D-440F-A04E-FA55362CD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D2FDB-12BB-4DA7-B43C-2301392C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11/17/2021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1487E-706B-4C19-8A34-5100342D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9D688-B36A-418C-8D83-83023E2B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646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7442FD-AD39-4D60-ABF0-460ADA0D0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A2F58-BF44-4001-9718-F571FA3D7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EC62-BCDF-4E07-A841-183598095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11/17/2021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9EE02-CF8D-4355-AEE3-E55D8B97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C39EC-3C17-476B-B289-20CC4A6B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336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976F9-8CC7-4B8D-9C7F-1EFEFE2D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61CE3-C78A-4606-9A20-CBA15D46B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CD6E6-8D46-495F-88EF-1C153D0E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11/17/2021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2CA6C-1496-470D-B257-964EDDD2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89819-0A66-4110-806A-2403F547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167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CBEB-F537-4158-971F-E12DE0449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AADCD-039B-446D-92CD-725C33AE8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C25F3-5E71-40BB-AF83-8AFB2EAE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11/17/2021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C8A70-1731-4795-9814-8484D119F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9E7D6-07AD-4608-A8D2-9650CF06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431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5B7E-2814-4583-A2F5-DA5F4229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B8516-2C03-496C-AFF4-3664039F2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F184B-23F3-4ACC-A7E8-F6DB92FCF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906D4-E3D2-426D-800A-2CD268099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11/17/2021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61083-8754-4DA5-8190-0F000D84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B1F73-9648-448A-AEBD-7A0552AA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717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1770-A2F9-4E1D-9D1B-FBC8C470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C3991-83C0-4E38-A5C5-62D523E7C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CF765-A2E4-46F7-B471-3976C94F5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BC065-73F3-42B3-9023-B42313874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7B3AA-95FE-4AD0-AAA5-C9239FBCE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53F02-69F1-470C-8361-ABD5114D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11/17/2021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044983-A745-47D7-AC4F-E2F2E7F4B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CDD82-928C-4A17-A6C9-0C38F109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0662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CA31-CEAE-468B-84CC-276B7E79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29515B-8E02-4CF4-8C1F-DF2187044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11/17/2021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55F98-33B5-4CC3-A5E7-7B80CE89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21481-8CAF-4A77-B307-0F8C815F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9308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49619F-680D-4161-97DA-745D8BA1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11/17/2021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A8C18-33CA-44C8-9C26-C6A59FE4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C495C-998B-494F-8EFE-65A5109F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821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B63E-3E67-4A7D-98E1-E18C06F05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4605-4F87-479F-AEB6-44E6D76E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BF75C-9537-40E9-AD5C-6ECB993D7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2951E-4EC4-4640-A003-EA850451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11/17/2021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03D07-3B6E-4FD6-BED8-0CA7D7B7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4CAF3-4DD5-4324-A478-0DCF0759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129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21F4-3BF6-49C3-89AB-090DA71F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93614-337A-4D86-8246-AAB5400B1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FDEA1-8EB2-48CB-B085-DB446AFAD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90B27-758C-41B6-AE44-8BF69D800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11/17/2021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EEFA7-AC7D-4F05-A7E3-B2614615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72ACA-AB58-4114-B881-FC414FBF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50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99B8D-6C09-4A38-BA50-4EFE9E63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E7003-55D2-4DCE-801D-FEBB22E34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1FB76-2044-424D-8CA3-5F711029D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6D167-6F7F-429F-88DF-93125CF54950}" type="datetimeFigureOut">
              <a:rPr lang="LID4096" smtClean="0"/>
              <a:t>11/17/2021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85687-C40B-44C7-AF6E-B0B1E5D9C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FC49-0C57-49DF-B356-8C491C68B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2561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4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customXml" Target="../ink/ink16.xml"/><Relationship Id="rId4" Type="http://schemas.openxmlformats.org/officeDocument/2006/relationships/customXml" Target="../ink/ink13.xml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3211318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2536723" y="988142"/>
            <a:ext cx="71677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err="1"/>
              <a:t>Instructions</a:t>
            </a:r>
            <a:r>
              <a:rPr lang="sv-SE" b="1" dirty="0"/>
              <a:t>:  (Tryck på 1 för instruktioner på svenska)</a:t>
            </a:r>
          </a:p>
          <a:p>
            <a:endParaRPr lang="sv-SE" b="1" dirty="0"/>
          </a:p>
          <a:p>
            <a:r>
              <a:rPr lang="sv-SE" b="1" dirty="0"/>
              <a:t>You </a:t>
            </a:r>
            <a:r>
              <a:rPr lang="sv-SE" b="1" dirty="0" err="1"/>
              <a:t>will</a:t>
            </a:r>
            <a:r>
              <a:rPr lang="sv-SE" b="1" dirty="0"/>
              <a:t> </a:t>
            </a:r>
            <a:r>
              <a:rPr lang="sv-SE" b="1" dirty="0" err="1"/>
              <a:t>see</a:t>
            </a:r>
            <a:r>
              <a:rPr lang="sv-SE" b="1" dirty="0"/>
              <a:t> 25 </a:t>
            </a:r>
            <a:r>
              <a:rPr lang="sv-SE" b="1" dirty="0" err="1"/>
              <a:t>circles</a:t>
            </a:r>
            <a:r>
              <a:rPr lang="sv-SE" b="1" dirty="0"/>
              <a:t> with a </a:t>
            </a:r>
            <a:r>
              <a:rPr lang="sv-SE" b="1" dirty="0" err="1"/>
              <a:t>number</a:t>
            </a:r>
            <a:r>
              <a:rPr lang="sv-SE" b="1" dirty="0"/>
              <a:t> or a letter inside.</a:t>
            </a:r>
          </a:p>
          <a:p>
            <a:r>
              <a:rPr lang="sv-SE" b="1" dirty="0"/>
              <a:t>Your task is to </a:t>
            </a:r>
            <a:r>
              <a:rPr lang="sv-SE" b="1" dirty="0" err="1"/>
              <a:t>follow</a:t>
            </a:r>
            <a:r>
              <a:rPr lang="sv-SE" b="1" dirty="0"/>
              <a:t> the </a:t>
            </a:r>
            <a:r>
              <a:rPr lang="sv-SE" b="1" dirty="0" err="1"/>
              <a:t>circles</a:t>
            </a:r>
            <a:r>
              <a:rPr lang="sv-SE" b="1" dirty="0"/>
              <a:t> in </a:t>
            </a:r>
            <a:r>
              <a:rPr lang="sv-SE" b="1" dirty="0" err="1"/>
              <a:t>numerical</a:t>
            </a:r>
            <a:r>
              <a:rPr lang="sv-SE" b="1" dirty="0"/>
              <a:t> and </a:t>
            </a:r>
            <a:r>
              <a:rPr lang="sv-SE" b="1" dirty="0" err="1"/>
              <a:t>alphabetical</a:t>
            </a:r>
            <a:r>
              <a:rPr lang="sv-SE" b="1" dirty="0"/>
              <a:t> order.</a:t>
            </a:r>
          </a:p>
          <a:p>
            <a:r>
              <a:rPr lang="sv-SE" b="1" dirty="0"/>
              <a:t>Switch </a:t>
            </a:r>
            <a:r>
              <a:rPr lang="sv-SE" b="1" dirty="0" err="1"/>
              <a:t>between</a:t>
            </a:r>
            <a:r>
              <a:rPr lang="sv-SE" b="1" dirty="0"/>
              <a:t> </a:t>
            </a:r>
            <a:r>
              <a:rPr lang="sv-SE" b="1" dirty="0" err="1"/>
              <a:t>counting</a:t>
            </a:r>
            <a:r>
              <a:rPr lang="sv-SE" b="1" dirty="0"/>
              <a:t> a </a:t>
            </a:r>
            <a:r>
              <a:rPr lang="sv-SE" b="1" dirty="0" err="1"/>
              <a:t>number</a:t>
            </a:r>
            <a:r>
              <a:rPr lang="sv-SE" b="1" dirty="0"/>
              <a:t> </a:t>
            </a:r>
            <a:r>
              <a:rPr lang="sv-SE" b="1" dirty="0" err="1"/>
              <a:t>then</a:t>
            </a:r>
            <a:r>
              <a:rPr lang="sv-SE" b="1" dirty="0"/>
              <a:t> a letter (1-A-2-B-3…).</a:t>
            </a:r>
          </a:p>
          <a:p>
            <a:r>
              <a:rPr lang="sv-SE" b="1" dirty="0"/>
              <a:t>On the </a:t>
            </a:r>
            <a:r>
              <a:rPr lang="sv-SE" b="1" dirty="0" err="1"/>
              <a:t>outer</a:t>
            </a:r>
            <a:r>
              <a:rPr lang="sv-SE" b="1" dirty="0"/>
              <a:t> </a:t>
            </a:r>
            <a:r>
              <a:rPr lang="sv-SE" b="1" dirty="0" err="1"/>
              <a:t>edge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</a:t>
            </a:r>
            <a:r>
              <a:rPr lang="sv-SE" b="1" dirty="0" err="1"/>
              <a:t>every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sits a </a:t>
            </a:r>
            <a:r>
              <a:rPr lang="sv-SE" b="1" dirty="0" err="1"/>
              <a:t>square</a:t>
            </a:r>
            <a:r>
              <a:rPr lang="sv-SE" b="1" dirty="0"/>
              <a:t> </a:t>
            </a:r>
            <a:r>
              <a:rPr lang="sv-SE" b="1" dirty="0" err="1"/>
              <a:t>either</a:t>
            </a:r>
            <a:r>
              <a:rPr lang="sv-SE" b="1" dirty="0"/>
              <a:t> to the </a:t>
            </a:r>
            <a:r>
              <a:rPr lang="sv-SE" b="1" dirty="0" err="1"/>
              <a:t>left</a:t>
            </a:r>
            <a:r>
              <a:rPr lang="sv-SE" b="1" dirty="0"/>
              <a:t>, right or </a:t>
            </a:r>
            <a:r>
              <a:rPr lang="sv-SE" b="1" dirty="0" err="1"/>
              <a:t>above</a:t>
            </a:r>
            <a:r>
              <a:rPr lang="sv-SE" b="1" dirty="0"/>
              <a:t>.</a:t>
            </a:r>
          </a:p>
          <a:p>
            <a:r>
              <a:rPr lang="sv-SE" b="1" dirty="0" err="1"/>
              <a:t>Respond</a:t>
            </a:r>
            <a:r>
              <a:rPr lang="sv-SE" b="1" dirty="0"/>
              <a:t> to </a:t>
            </a:r>
            <a:r>
              <a:rPr lang="sv-SE" b="1" dirty="0" err="1"/>
              <a:t>each</a:t>
            </a:r>
            <a:r>
              <a:rPr lang="sv-SE" b="1" dirty="0"/>
              <a:t> </a:t>
            </a:r>
            <a:r>
              <a:rPr lang="sv-SE" b="1" dirty="0" err="1"/>
              <a:t>number</a:t>
            </a:r>
            <a:r>
              <a:rPr lang="sv-SE" b="1" dirty="0"/>
              <a:t> or letter in the </a:t>
            </a:r>
            <a:r>
              <a:rPr lang="sv-SE" b="1" dirty="0" err="1"/>
              <a:t>following</a:t>
            </a:r>
            <a:r>
              <a:rPr lang="sv-SE" b="1" dirty="0"/>
              <a:t> </a:t>
            </a:r>
            <a:r>
              <a:rPr lang="sv-SE" b="1" dirty="0" err="1"/>
              <a:t>way</a:t>
            </a:r>
            <a:r>
              <a:rPr lang="sv-SE" b="1" dirty="0"/>
              <a:t>.</a:t>
            </a:r>
          </a:p>
          <a:p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367814" y="3406769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4986531" y="3406769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</a:t>
            </a:r>
            <a:r>
              <a:rPr lang="sv-SE" sz="2000" b="1" dirty="0" err="1"/>
              <a:t>left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</a:t>
            </a:r>
            <a:r>
              <a:rPr lang="sv-SE" sz="2000" b="1" dirty="0" err="1"/>
              <a:t>above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right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1623D8-C11F-4067-A9D8-6AE93E64E6F3}"/>
              </a:ext>
            </a:extLst>
          </p:cNvPr>
          <p:cNvSpPr txBox="1"/>
          <p:nvPr/>
        </p:nvSpPr>
        <p:spPr>
          <a:xfrm>
            <a:off x="2485521" y="5154134"/>
            <a:ext cx="73994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If you press </a:t>
            </a:r>
            <a:r>
              <a:rPr lang="sv-SE" b="1" dirty="0" err="1"/>
              <a:t>correct</a:t>
            </a:r>
            <a:r>
              <a:rPr lang="sv-SE" b="1" dirty="0"/>
              <a:t>, a </a:t>
            </a:r>
            <a:r>
              <a:rPr lang="sv-SE" b="1" dirty="0" err="1"/>
              <a:t>line</a:t>
            </a:r>
            <a:r>
              <a:rPr lang="sv-SE" b="1" dirty="0"/>
              <a:t> is </a:t>
            </a:r>
            <a:r>
              <a:rPr lang="sv-SE" b="1" dirty="0" err="1"/>
              <a:t>drawn</a:t>
            </a:r>
            <a:r>
              <a:rPr lang="sv-SE" b="1" dirty="0"/>
              <a:t> and the </a:t>
            </a:r>
            <a:r>
              <a:rPr lang="sv-SE" b="1" dirty="0" err="1"/>
              <a:t>next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becomes</a:t>
            </a:r>
            <a:r>
              <a:rPr lang="sv-SE" b="1" dirty="0"/>
              <a:t> green.</a:t>
            </a:r>
          </a:p>
          <a:p>
            <a:pPr algn="ctr"/>
            <a:r>
              <a:rPr lang="sv-SE" b="1" dirty="0"/>
              <a:t>If you press </a:t>
            </a:r>
            <a:r>
              <a:rPr lang="sv-SE" b="1" dirty="0" err="1"/>
              <a:t>wrong</a:t>
            </a:r>
            <a:r>
              <a:rPr lang="sv-SE" b="1" dirty="0"/>
              <a:t> the </a:t>
            </a:r>
            <a:r>
              <a:rPr lang="sv-SE" b="1" dirty="0" err="1"/>
              <a:t>current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will</a:t>
            </a:r>
            <a:r>
              <a:rPr lang="sv-SE" b="1" dirty="0"/>
              <a:t> be red </a:t>
            </a:r>
            <a:r>
              <a:rPr lang="sv-SE" b="1" dirty="0" err="1"/>
              <a:t>until</a:t>
            </a:r>
            <a:r>
              <a:rPr lang="sv-SE" b="1" dirty="0"/>
              <a:t> you press </a:t>
            </a:r>
            <a:r>
              <a:rPr lang="sv-SE" b="1" dirty="0" err="1"/>
              <a:t>correct</a:t>
            </a:r>
            <a:r>
              <a:rPr lang="sv-SE" b="1" dirty="0"/>
              <a:t>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Be as FAST and as ACCURATE as </a:t>
            </a:r>
            <a:r>
              <a:rPr lang="sv-SE" b="1" dirty="0" err="1"/>
              <a:t>possible</a:t>
            </a:r>
            <a:r>
              <a:rPr lang="sv-SE" b="1" dirty="0"/>
              <a:t>.</a:t>
            </a:r>
          </a:p>
          <a:p>
            <a:pPr algn="ctr"/>
            <a:r>
              <a:rPr lang="sv-SE" b="1" dirty="0"/>
              <a:t>Position your fingers on </a:t>
            </a:r>
            <a:r>
              <a:rPr lang="sv-SE" b="1" dirty="0" err="1"/>
              <a:t>top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1, 2 and 3 on the keyboard </a:t>
            </a:r>
            <a:r>
              <a:rPr lang="sv-SE" b="1" dirty="0" err="1"/>
              <a:t>then</a:t>
            </a:r>
            <a:r>
              <a:rPr lang="sv-SE" b="1" dirty="0"/>
              <a:t> press </a:t>
            </a:r>
            <a:r>
              <a:rPr lang="sv-SE" b="1" dirty="0" err="1"/>
              <a:t>any</a:t>
            </a:r>
            <a:r>
              <a:rPr lang="sv-SE" b="1" dirty="0"/>
              <a:t> </a:t>
            </a:r>
            <a:r>
              <a:rPr lang="sv-SE" b="1" dirty="0" err="1"/>
              <a:t>button</a:t>
            </a:r>
            <a:r>
              <a:rPr lang="sv-SE" b="1" dirty="0"/>
              <a:t> to start a </a:t>
            </a:r>
            <a:r>
              <a:rPr lang="sv-SE" b="1" dirty="0" err="1"/>
              <a:t>practice</a:t>
            </a:r>
            <a:r>
              <a:rPr lang="sv-SE" b="1" dirty="0"/>
              <a:t> round.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22774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175" y="2657137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2601377" y="433961"/>
            <a:ext cx="7167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Instruktioner:</a:t>
            </a:r>
          </a:p>
          <a:p>
            <a:pPr algn="ctr"/>
            <a:endParaRPr lang="sv-SE" b="1" dirty="0"/>
          </a:p>
          <a:p>
            <a:r>
              <a:rPr lang="sv-SE" b="1" dirty="0"/>
              <a:t>Du kommer att se 25 cirklar med en siffra inuti.</a:t>
            </a:r>
          </a:p>
          <a:p>
            <a:r>
              <a:rPr lang="sv-SE" b="1" dirty="0"/>
              <a:t>Din uppgift är att följa cirklarna i numerisk ordning (1-2-3-4…).</a:t>
            </a:r>
          </a:p>
          <a:p>
            <a:r>
              <a:rPr lang="sv-SE" b="1" dirty="0"/>
              <a:t>På den yttre kanten av varje cirkel sitter en fyrkant antingen till vänster, höger eller ovanför.</a:t>
            </a:r>
          </a:p>
          <a:p>
            <a:r>
              <a:rPr lang="sv-SE" b="1" dirty="0"/>
              <a:t>Svara på varje siffra på följande sätt: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432468" y="2852588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5051185" y="2852588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om fyrkanten är till vänster</a:t>
            </a:r>
          </a:p>
          <a:p>
            <a:endParaRPr lang="sv-SE" sz="2000" b="1" dirty="0"/>
          </a:p>
          <a:p>
            <a:r>
              <a:rPr lang="sv-SE" sz="2000" b="1" dirty="0"/>
              <a:t>om fyrkanten är ovanför</a:t>
            </a:r>
          </a:p>
          <a:p>
            <a:endParaRPr lang="sv-SE" sz="2000" b="1" dirty="0"/>
          </a:p>
          <a:p>
            <a:r>
              <a:rPr lang="sv-SE" sz="2000" b="1" dirty="0"/>
              <a:t>om fyrkanten är till höger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881BD5-8F98-46AC-93F1-C01E5D32D54C}"/>
              </a:ext>
            </a:extLst>
          </p:cNvPr>
          <p:cNvSpPr/>
          <p:nvPr/>
        </p:nvSpPr>
        <p:spPr>
          <a:xfrm>
            <a:off x="2781221" y="2742285"/>
            <a:ext cx="1056443" cy="174151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C95D2-BE62-4BAC-A207-1E7971905160}"/>
              </a:ext>
            </a:extLst>
          </p:cNvPr>
          <p:cNvSpPr txBox="1"/>
          <p:nvPr/>
        </p:nvSpPr>
        <p:spPr>
          <a:xfrm>
            <a:off x="2710073" y="2827433"/>
            <a:ext cx="1198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  <a:endParaRPr lang="LID4096" sz="2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828B8F-F20B-4770-B7F2-E8ACF6A81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506" y="2657137"/>
            <a:ext cx="1057423" cy="19528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C1165-1CDB-41AA-B4F2-F6A60CE02254}"/>
              </a:ext>
            </a:extLst>
          </p:cNvPr>
          <p:cNvSpPr txBox="1"/>
          <p:nvPr/>
        </p:nvSpPr>
        <p:spPr>
          <a:xfrm>
            <a:off x="2601377" y="4618528"/>
            <a:ext cx="72209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Om du trycker rätt ritas en grön linje och nästa cirkel blir grön.</a:t>
            </a:r>
          </a:p>
          <a:p>
            <a:pPr algn="ctr"/>
            <a:r>
              <a:rPr lang="sv-SE" b="1" dirty="0"/>
              <a:t>Om du trycker fel ritas en röd linje och nästa cirkel blir röd.</a:t>
            </a:r>
          </a:p>
          <a:p>
            <a:pPr algn="ctr"/>
            <a:r>
              <a:rPr lang="sv-SE" b="1" dirty="0"/>
              <a:t>Linjen dras alltid till nästa rätta cirkel även om du trycker fel.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Var så SNABB och så EXAKT som möjligt.</a:t>
            </a:r>
          </a:p>
          <a:p>
            <a:pPr algn="ctr"/>
            <a:r>
              <a:rPr lang="sv-SE" b="1" dirty="0"/>
              <a:t>Positionera dina fingrar ovanpå 1, 2 och 3 på tangentbordet och tryck sedan på valfri knapp för att starta en provomgång.</a:t>
            </a:r>
          </a:p>
        </p:txBody>
      </p:sp>
    </p:spTree>
    <p:extLst>
      <p:ext uri="{BB962C8B-B14F-4D97-AF65-F5344CB8AC3E}">
        <p14:creationId xmlns:p14="http://schemas.microsoft.com/office/powerpoint/2010/main" val="257288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2777209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1851676" y="418675"/>
            <a:ext cx="8858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err="1"/>
              <a:t>Instructions</a:t>
            </a:r>
            <a:r>
              <a:rPr lang="sv-SE" b="1" dirty="0"/>
              <a:t>:  (Tryck på 1 för instruktioner på svenska)</a:t>
            </a:r>
          </a:p>
          <a:p>
            <a:endParaRPr lang="sv-SE" b="1" dirty="0"/>
          </a:p>
          <a:p>
            <a:r>
              <a:rPr lang="sv-SE" b="1" dirty="0"/>
              <a:t>You </a:t>
            </a:r>
            <a:r>
              <a:rPr lang="sv-SE" b="1" dirty="0" err="1"/>
              <a:t>will</a:t>
            </a:r>
            <a:r>
              <a:rPr lang="sv-SE" b="1" dirty="0"/>
              <a:t> </a:t>
            </a:r>
            <a:r>
              <a:rPr lang="sv-SE" b="1" dirty="0" err="1"/>
              <a:t>see</a:t>
            </a:r>
            <a:r>
              <a:rPr lang="sv-SE" b="1" dirty="0"/>
              <a:t> 25 </a:t>
            </a:r>
            <a:r>
              <a:rPr lang="sv-SE" b="1" dirty="0" err="1"/>
              <a:t>circles</a:t>
            </a:r>
            <a:r>
              <a:rPr lang="sv-SE" b="1" dirty="0"/>
              <a:t> with a </a:t>
            </a:r>
            <a:r>
              <a:rPr lang="sv-SE" b="1" dirty="0" err="1"/>
              <a:t>number</a:t>
            </a:r>
            <a:r>
              <a:rPr lang="sv-SE" b="1" dirty="0"/>
              <a:t> OR letter inside.</a:t>
            </a:r>
          </a:p>
          <a:p>
            <a:r>
              <a:rPr lang="sv-SE" b="1" dirty="0" err="1"/>
              <a:t>There</a:t>
            </a:r>
            <a:r>
              <a:rPr lang="sv-SE" b="1" dirty="0"/>
              <a:t> </a:t>
            </a:r>
            <a:r>
              <a:rPr lang="sv-SE" b="1" dirty="0" err="1"/>
              <a:t>will</a:t>
            </a:r>
            <a:r>
              <a:rPr lang="sv-SE" b="1" dirty="0"/>
              <a:t> be </a:t>
            </a:r>
            <a:r>
              <a:rPr lang="sv-SE" b="1" dirty="0" err="1"/>
              <a:t>only</a:t>
            </a:r>
            <a:r>
              <a:rPr lang="sv-SE" b="1" dirty="0"/>
              <a:t> </a:t>
            </a:r>
            <a:r>
              <a:rPr lang="sv-SE" b="1" dirty="0" err="1"/>
              <a:t>numbers</a:t>
            </a:r>
            <a:r>
              <a:rPr lang="sv-SE" b="1" dirty="0"/>
              <a:t> or </a:t>
            </a:r>
            <a:r>
              <a:rPr lang="sv-SE" b="1" dirty="0" err="1"/>
              <a:t>only</a:t>
            </a:r>
            <a:r>
              <a:rPr lang="sv-SE" b="1" dirty="0"/>
              <a:t> letters </a:t>
            </a:r>
            <a:r>
              <a:rPr lang="sv-SE" b="1" dirty="0" err="1"/>
              <a:t>simultaneously</a:t>
            </a:r>
            <a:r>
              <a:rPr lang="sv-SE" b="1" dirty="0"/>
              <a:t> on the </a:t>
            </a:r>
            <a:r>
              <a:rPr lang="sv-SE" b="1" dirty="0" err="1"/>
              <a:t>screen</a:t>
            </a:r>
            <a:r>
              <a:rPr lang="sv-SE" b="1" dirty="0"/>
              <a:t>.</a:t>
            </a:r>
          </a:p>
          <a:p>
            <a:r>
              <a:rPr lang="sv-SE" b="1" dirty="0"/>
              <a:t>Your task is to </a:t>
            </a:r>
            <a:r>
              <a:rPr lang="sv-SE" b="1" dirty="0" err="1"/>
              <a:t>follow</a:t>
            </a:r>
            <a:r>
              <a:rPr lang="sv-SE" b="1" dirty="0"/>
              <a:t> the </a:t>
            </a:r>
            <a:r>
              <a:rPr lang="sv-SE" b="1" dirty="0" err="1"/>
              <a:t>circles</a:t>
            </a:r>
            <a:r>
              <a:rPr lang="sv-SE" b="1" dirty="0"/>
              <a:t> in </a:t>
            </a:r>
            <a:r>
              <a:rPr lang="sv-SE" b="1" dirty="0" err="1"/>
              <a:t>numerical</a:t>
            </a:r>
            <a:r>
              <a:rPr lang="sv-SE" b="1" dirty="0"/>
              <a:t> (1-2-3-4…) OR </a:t>
            </a:r>
            <a:r>
              <a:rPr lang="sv-SE" b="1" dirty="0" err="1"/>
              <a:t>alphabetical</a:t>
            </a:r>
            <a:r>
              <a:rPr lang="sv-SE" b="1" dirty="0"/>
              <a:t> order (A-B-C-D…). </a:t>
            </a:r>
          </a:p>
          <a:p>
            <a:r>
              <a:rPr lang="sv-SE" b="1" dirty="0"/>
              <a:t>On the </a:t>
            </a:r>
            <a:r>
              <a:rPr lang="sv-SE" b="1" dirty="0" err="1"/>
              <a:t>outer</a:t>
            </a:r>
            <a:r>
              <a:rPr lang="sv-SE" b="1" dirty="0"/>
              <a:t> </a:t>
            </a:r>
            <a:r>
              <a:rPr lang="sv-SE" b="1" dirty="0" err="1"/>
              <a:t>edge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</a:t>
            </a:r>
            <a:r>
              <a:rPr lang="sv-SE" b="1" dirty="0" err="1"/>
              <a:t>every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sits a </a:t>
            </a:r>
            <a:r>
              <a:rPr lang="sv-SE" b="1" dirty="0" err="1"/>
              <a:t>square</a:t>
            </a:r>
            <a:r>
              <a:rPr lang="sv-SE" b="1" dirty="0"/>
              <a:t> </a:t>
            </a:r>
            <a:r>
              <a:rPr lang="sv-SE" b="1" dirty="0" err="1"/>
              <a:t>either</a:t>
            </a:r>
            <a:r>
              <a:rPr lang="sv-SE" b="1" dirty="0"/>
              <a:t> to the </a:t>
            </a:r>
            <a:r>
              <a:rPr lang="sv-SE" b="1" dirty="0" err="1"/>
              <a:t>left</a:t>
            </a:r>
            <a:r>
              <a:rPr lang="sv-SE" b="1" dirty="0"/>
              <a:t>, right or </a:t>
            </a:r>
            <a:r>
              <a:rPr lang="sv-SE" b="1" dirty="0" err="1"/>
              <a:t>above</a:t>
            </a:r>
            <a:r>
              <a:rPr lang="sv-SE" b="1" dirty="0"/>
              <a:t>.</a:t>
            </a:r>
          </a:p>
          <a:p>
            <a:r>
              <a:rPr lang="sv-SE" b="1" dirty="0" err="1"/>
              <a:t>Respond</a:t>
            </a:r>
            <a:r>
              <a:rPr lang="sv-SE" b="1" dirty="0"/>
              <a:t> to </a:t>
            </a:r>
            <a:r>
              <a:rPr lang="sv-SE" b="1" dirty="0" err="1"/>
              <a:t>each</a:t>
            </a:r>
            <a:r>
              <a:rPr lang="sv-SE" b="1" dirty="0"/>
              <a:t> </a:t>
            </a:r>
            <a:r>
              <a:rPr lang="sv-SE" b="1" dirty="0" err="1"/>
              <a:t>number</a:t>
            </a:r>
            <a:r>
              <a:rPr lang="sv-SE" b="1" dirty="0"/>
              <a:t> or letter in the </a:t>
            </a:r>
            <a:r>
              <a:rPr lang="sv-SE" b="1" dirty="0" err="1"/>
              <a:t>following</a:t>
            </a:r>
            <a:r>
              <a:rPr lang="sv-SE" b="1" dirty="0"/>
              <a:t> </a:t>
            </a:r>
            <a:r>
              <a:rPr lang="sv-SE" b="1" dirty="0" err="1"/>
              <a:t>way</a:t>
            </a:r>
            <a:r>
              <a:rPr lang="sv-SE" b="1" dirty="0"/>
              <a:t>:</a:t>
            </a:r>
          </a:p>
          <a:p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367814" y="2972660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4986531" y="2972660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</a:t>
            </a:r>
            <a:r>
              <a:rPr lang="sv-SE" sz="2000" b="1" dirty="0" err="1"/>
              <a:t>left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</a:t>
            </a:r>
            <a:r>
              <a:rPr lang="sv-SE" sz="2000" b="1" dirty="0" err="1"/>
              <a:t>above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right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7E71ED-0F93-4B43-A619-C88B2A577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541" y="2777209"/>
            <a:ext cx="1057423" cy="1952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5B0B50-11C7-48A4-806E-960CC0970A91}"/>
              </a:ext>
            </a:extLst>
          </p:cNvPr>
          <p:cNvSpPr txBox="1"/>
          <p:nvPr/>
        </p:nvSpPr>
        <p:spPr>
          <a:xfrm>
            <a:off x="2485521" y="4720025"/>
            <a:ext cx="73994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If you press </a:t>
            </a:r>
            <a:r>
              <a:rPr lang="sv-SE" b="1" dirty="0" err="1"/>
              <a:t>correct</a:t>
            </a:r>
            <a:r>
              <a:rPr lang="sv-SE" b="1" dirty="0"/>
              <a:t>, a green </a:t>
            </a:r>
            <a:r>
              <a:rPr lang="sv-SE" b="1" dirty="0" err="1"/>
              <a:t>line</a:t>
            </a:r>
            <a:r>
              <a:rPr lang="sv-SE" b="1" dirty="0"/>
              <a:t> is </a:t>
            </a:r>
            <a:r>
              <a:rPr lang="sv-SE" b="1" dirty="0" err="1"/>
              <a:t>drawn</a:t>
            </a:r>
            <a:r>
              <a:rPr lang="sv-SE" b="1" dirty="0"/>
              <a:t> and the </a:t>
            </a:r>
            <a:r>
              <a:rPr lang="sv-SE" b="1" dirty="0" err="1"/>
              <a:t>next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becomes</a:t>
            </a:r>
            <a:r>
              <a:rPr lang="sv-SE" b="1" dirty="0"/>
              <a:t> green.</a:t>
            </a:r>
          </a:p>
          <a:p>
            <a:pPr algn="ctr"/>
            <a:r>
              <a:rPr lang="sv-SE" b="1" dirty="0"/>
              <a:t>If you press </a:t>
            </a:r>
            <a:r>
              <a:rPr lang="sv-SE" b="1" dirty="0" err="1"/>
              <a:t>wrong</a:t>
            </a:r>
            <a:r>
              <a:rPr lang="sv-SE" b="1" dirty="0"/>
              <a:t>, a red is </a:t>
            </a:r>
            <a:r>
              <a:rPr lang="sv-SE" b="1" dirty="0" err="1"/>
              <a:t>line</a:t>
            </a:r>
            <a:r>
              <a:rPr lang="sv-SE" b="1" dirty="0"/>
              <a:t> </a:t>
            </a:r>
            <a:r>
              <a:rPr lang="sv-SE" b="1" dirty="0" err="1"/>
              <a:t>drawn</a:t>
            </a:r>
            <a:r>
              <a:rPr lang="sv-SE" b="1" dirty="0"/>
              <a:t> and </a:t>
            </a:r>
            <a:r>
              <a:rPr lang="sv-SE" b="1" dirty="0" err="1"/>
              <a:t>next</a:t>
            </a:r>
            <a:r>
              <a:rPr lang="sv-SE" b="1" dirty="0"/>
              <a:t> the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becomes</a:t>
            </a:r>
            <a:r>
              <a:rPr lang="sv-SE" b="1" dirty="0"/>
              <a:t> red.</a:t>
            </a:r>
          </a:p>
          <a:p>
            <a:pPr algn="ctr"/>
            <a:r>
              <a:rPr lang="sv-SE" b="1" dirty="0"/>
              <a:t>The </a:t>
            </a:r>
            <a:r>
              <a:rPr lang="sv-SE" b="1" dirty="0" err="1"/>
              <a:t>line</a:t>
            </a:r>
            <a:r>
              <a:rPr lang="sv-SE" b="1" dirty="0"/>
              <a:t> is </a:t>
            </a:r>
            <a:r>
              <a:rPr lang="sv-SE" b="1" dirty="0" err="1"/>
              <a:t>always</a:t>
            </a:r>
            <a:r>
              <a:rPr lang="sv-SE" b="1" dirty="0"/>
              <a:t> </a:t>
            </a:r>
            <a:r>
              <a:rPr lang="sv-SE" b="1" dirty="0" err="1"/>
              <a:t>drawn</a:t>
            </a:r>
            <a:r>
              <a:rPr lang="sv-SE" b="1" dirty="0"/>
              <a:t> to the </a:t>
            </a:r>
            <a:r>
              <a:rPr lang="sv-SE" b="1" dirty="0" err="1"/>
              <a:t>next</a:t>
            </a:r>
            <a:r>
              <a:rPr lang="sv-SE" b="1" dirty="0"/>
              <a:t> </a:t>
            </a:r>
            <a:r>
              <a:rPr lang="sv-SE" b="1" dirty="0" err="1"/>
              <a:t>correct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even</a:t>
            </a:r>
            <a:r>
              <a:rPr lang="sv-SE" b="1" dirty="0"/>
              <a:t> </a:t>
            </a:r>
            <a:r>
              <a:rPr lang="sv-SE" b="1" dirty="0" err="1"/>
              <a:t>if</a:t>
            </a:r>
            <a:r>
              <a:rPr lang="sv-SE" b="1" dirty="0"/>
              <a:t> you press </a:t>
            </a:r>
            <a:r>
              <a:rPr lang="sv-SE" b="1" dirty="0" err="1"/>
              <a:t>wrong</a:t>
            </a:r>
            <a:r>
              <a:rPr lang="sv-SE" b="1" dirty="0"/>
              <a:t>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Be as FAST and as ACCURATE as </a:t>
            </a:r>
            <a:r>
              <a:rPr lang="sv-SE" b="1" dirty="0" err="1"/>
              <a:t>possible</a:t>
            </a:r>
            <a:r>
              <a:rPr lang="sv-SE" b="1" dirty="0"/>
              <a:t>.</a:t>
            </a:r>
          </a:p>
          <a:p>
            <a:pPr algn="ctr"/>
            <a:r>
              <a:rPr lang="sv-SE" b="1" dirty="0"/>
              <a:t>Position your fingers on </a:t>
            </a:r>
            <a:r>
              <a:rPr lang="sv-SE" b="1" dirty="0" err="1"/>
              <a:t>top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1, 2 and 3 on the keyboard </a:t>
            </a:r>
            <a:r>
              <a:rPr lang="sv-SE" b="1" dirty="0" err="1"/>
              <a:t>then</a:t>
            </a:r>
            <a:r>
              <a:rPr lang="sv-SE" b="1" dirty="0"/>
              <a:t> press </a:t>
            </a:r>
            <a:r>
              <a:rPr lang="sv-SE" b="1" dirty="0" err="1"/>
              <a:t>any</a:t>
            </a:r>
            <a:r>
              <a:rPr lang="sv-SE" b="1" dirty="0"/>
              <a:t> </a:t>
            </a:r>
            <a:r>
              <a:rPr lang="sv-SE" b="1" dirty="0" err="1"/>
              <a:t>button</a:t>
            </a:r>
            <a:r>
              <a:rPr lang="sv-SE" b="1" dirty="0"/>
              <a:t> to start a </a:t>
            </a:r>
            <a:r>
              <a:rPr lang="sv-SE" b="1" dirty="0" err="1"/>
              <a:t>practice</a:t>
            </a:r>
            <a:r>
              <a:rPr lang="sv-SE" b="1" dirty="0"/>
              <a:t> round.</a:t>
            </a:r>
            <a:endParaRPr lang="LID4096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339F160-6407-45CA-92F6-0A625625C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964" y="2777209"/>
            <a:ext cx="1057423" cy="19528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C97936B-EF1F-4CBC-9077-DB0B434B23D4}"/>
                  </a:ext>
                </a:extLst>
              </p14:cNvPr>
              <p14:cNvContentPartPr/>
              <p14:nvPr/>
            </p14:nvContentPartPr>
            <p14:xfrm>
              <a:off x="9549036" y="3753658"/>
              <a:ext cx="222120" cy="1382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C97936B-EF1F-4CBC-9077-DB0B434B23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40036" y="3744658"/>
                <a:ext cx="2397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7B2DC4F-532C-4C7E-9159-847549319A59}"/>
                  </a:ext>
                </a:extLst>
              </p14:cNvPr>
              <p14:cNvContentPartPr/>
              <p14:nvPr/>
            </p14:nvContentPartPr>
            <p14:xfrm>
              <a:off x="9656316" y="3719098"/>
              <a:ext cx="42120" cy="204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7B2DC4F-532C-4C7E-9159-847549319A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92773" y="3656098"/>
                <a:ext cx="168843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F459E94-8E89-4304-875D-9506074B651C}"/>
                  </a:ext>
                </a:extLst>
              </p14:cNvPr>
              <p14:cNvContentPartPr/>
              <p14:nvPr/>
            </p14:nvContentPartPr>
            <p14:xfrm>
              <a:off x="9692676" y="3053458"/>
              <a:ext cx="360" cy="102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F459E94-8E89-4304-875D-9506074B651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29676" y="2990236"/>
                <a:ext cx="126000" cy="228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E8733BD-6831-4182-9C42-794D492480B2}"/>
                  </a:ext>
                </a:extLst>
              </p14:cNvPr>
              <p14:cNvContentPartPr/>
              <p14:nvPr/>
            </p14:nvContentPartPr>
            <p14:xfrm>
              <a:off x="9646956" y="4319218"/>
              <a:ext cx="64440" cy="139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E8733BD-6831-4182-9C42-794D492480B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83956" y="4256218"/>
                <a:ext cx="190080" cy="2649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F408F30F-2471-48FD-809B-2427BD4296D3}"/>
              </a:ext>
            </a:extLst>
          </p:cNvPr>
          <p:cNvSpPr txBox="1"/>
          <p:nvPr/>
        </p:nvSpPr>
        <p:spPr>
          <a:xfrm>
            <a:off x="9486608" y="2843148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115C7-9A38-4046-9574-F8DF4971DFF6}"/>
              </a:ext>
            </a:extLst>
          </p:cNvPr>
          <p:cNvSpPr txBox="1"/>
          <p:nvPr/>
        </p:nvSpPr>
        <p:spPr>
          <a:xfrm>
            <a:off x="9476260" y="3540605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4C32D2-177D-4586-BFFD-318099FD0CC8}"/>
              </a:ext>
            </a:extLst>
          </p:cNvPr>
          <p:cNvSpPr txBox="1"/>
          <p:nvPr/>
        </p:nvSpPr>
        <p:spPr>
          <a:xfrm>
            <a:off x="9451740" y="4097249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22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048" y="2731027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1810493" y="383943"/>
            <a:ext cx="89039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Instruktioner: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Du kommer att se 25 cirklar med en siffra ELLER bokstav inuti.</a:t>
            </a:r>
          </a:p>
          <a:p>
            <a:pPr algn="ctr"/>
            <a:r>
              <a:rPr lang="sv-SE" b="1" dirty="0"/>
              <a:t>Det kommer finnas bara siffror eller bara bokstäver samtidigt på skärmen.</a:t>
            </a:r>
          </a:p>
          <a:p>
            <a:pPr algn="ctr"/>
            <a:r>
              <a:rPr lang="sv-SE" b="1" dirty="0"/>
              <a:t>Din uppgift är att följa cirklarna i numerisk (1-2-3-4...) ELLER alfabetisk (A-B-C-D...) ordning.</a:t>
            </a:r>
          </a:p>
          <a:p>
            <a:pPr algn="ctr"/>
            <a:r>
              <a:rPr lang="sv-SE" b="1" dirty="0"/>
              <a:t>På den yttre kanten av varje cirkel sitter en kvadrat antingen till vänster, höger eller ovanför.</a:t>
            </a:r>
          </a:p>
          <a:p>
            <a:pPr algn="ctr"/>
            <a:r>
              <a:rPr lang="sv-SE" b="1" dirty="0"/>
              <a:t>Svara på varje siffra eller bokstav på följande sätt: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349341" y="2926478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4968058" y="2926478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om fyrkanten är till vänster</a:t>
            </a:r>
          </a:p>
          <a:p>
            <a:endParaRPr lang="sv-SE" sz="2000" b="1" dirty="0"/>
          </a:p>
          <a:p>
            <a:r>
              <a:rPr lang="sv-SE" sz="2000" b="1" dirty="0"/>
              <a:t>om fyrkanten är ovanför</a:t>
            </a:r>
          </a:p>
          <a:p>
            <a:endParaRPr lang="sv-SE" sz="2000" b="1" dirty="0"/>
          </a:p>
          <a:p>
            <a:r>
              <a:rPr lang="sv-SE" sz="2000" b="1" dirty="0"/>
              <a:t>om fyrkanten är till höger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881BD5-8F98-46AC-93F1-C01E5D32D54C}"/>
              </a:ext>
            </a:extLst>
          </p:cNvPr>
          <p:cNvSpPr/>
          <p:nvPr/>
        </p:nvSpPr>
        <p:spPr>
          <a:xfrm>
            <a:off x="2698094" y="2816175"/>
            <a:ext cx="1056443" cy="174151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C95D2-BE62-4BAC-A207-1E7971905160}"/>
              </a:ext>
            </a:extLst>
          </p:cNvPr>
          <p:cNvSpPr txBox="1"/>
          <p:nvPr/>
        </p:nvSpPr>
        <p:spPr>
          <a:xfrm>
            <a:off x="2626946" y="2901323"/>
            <a:ext cx="1198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  <a:endParaRPr lang="LID4096" sz="2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828B8F-F20B-4770-B7F2-E8ACF6A81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379" y="2731027"/>
            <a:ext cx="1057423" cy="19528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C1165-1CDB-41AA-B4F2-F6A60CE02254}"/>
              </a:ext>
            </a:extLst>
          </p:cNvPr>
          <p:cNvSpPr txBox="1"/>
          <p:nvPr/>
        </p:nvSpPr>
        <p:spPr>
          <a:xfrm>
            <a:off x="2518250" y="4692418"/>
            <a:ext cx="72209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Om du trycker rätt ritas en grön linje och nästa cirkel blir grön.</a:t>
            </a:r>
          </a:p>
          <a:p>
            <a:pPr algn="ctr"/>
            <a:r>
              <a:rPr lang="sv-SE" b="1" dirty="0"/>
              <a:t>Om du trycker fel ritas en röd linje och nästa cirkel blir röd.</a:t>
            </a:r>
          </a:p>
          <a:p>
            <a:pPr algn="ctr"/>
            <a:r>
              <a:rPr lang="sv-SE" b="1" dirty="0"/>
              <a:t>Linjen dras alltid till nästa rätta cirkel även om du trycker fel.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Var så SNABB och så EXAKT som möjligt.</a:t>
            </a:r>
          </a:p>
          <a:p>
            <a:pPr algn="ctr"/>
            <a:r>
              <a:rPr lang="sv-SE" b="1" dirty="0"/>
              <a:t>Positionera dina fingrar ovanpå 1, 2 och 3 på tangentbordet och tryck sedan på valfri knapp för att starta en provomgång.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F6342B-1F38-43E4-B1B9-9321F7094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491" y="2731027"/>
            <a:ext cx="1057423" cy="19528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C93DF4D-1661-4F4F-9B56-2C2E588BF94B}"/>
                  </a:ext>
                </a:extLst>
              </p14:cNvPr>
              <p14:cNvContentPartPr/>
              <p14:nvPr/>
            </p14:nvContentPartPr>
            <p14:xfrm>
              <a:off x="9530563" y="3707476"/>
              <a:ext cx="222120" cy="138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C93DF4D-1661-4F4F-9B56-2C2E588BF9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21563" y="3698476"/>
                <a:ext cx="2397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EBFA224-286E-4828-9EB0-A34293B72DBC}"/>
                  </a:ext>
                </a:extLst>
              </p14:cNvPr>
              <p14:cNvContentPartPr/>
              <p14:nvPr/>
            </p14:nvContentPartPr>
            <p14:xfrm>
              <a:off x="9637843" y="3672916"/>
              <a:ext cx="42120" cy="204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EBFA224-286E-4828-9EB0-A34293B72DB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74300" y="3609916"/>
                <a:ext cx="168843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89277D8-E027-48CD-8E0D-CF04D52A7D8F}"/>
                  </a:ext>
                </a:extLst>
              </p14:cNvPr>
              <p14:cNvContentPartPr/>
              <p14:nvPr/>
            </p14:nvContentPartPr>
            <p14:xfrm>
              <a:off x="9674203" y="3007276"/>
              <a:ext cx="360" cy="1026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89277D8-E027-48CD-8E0D-CF04D52A7D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11203" y="2944054"/>
                <a:ext cx="126000" cy="228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AC0827B-9932-4BA6-8756-4C25746F2259}"/>
                  </a:ext>
                </a:extLst>
              </p14:cNvPr>
              <p14:cNvContentPartPr/>
              <p14:nvPr/>
            </p14:nvContentPartPr>
            <p14:xfrm>
              <a:off x="9628483" y="4273036"/>
              <a:ext cx="64440" cy="139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AC0827B-9932-4BA6-8756-4C25746F225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65483" y="4210036"/>
                <a:ext cx="190080" cy="26496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05B553F-1F35-4A39-9501-2A704F960EBD}"/>
              </a:ext>
            </a:extLst>
          </p:cNvPr>
          <p:cNvSpPr txBox="1"/>
          <p:nvPr/>
        </p:nvSpPr>
        <p:spPr>
          <a:xfrm>
            <a:off x="9468135" y="279696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50F0F4-5F24-4E0B-84B5-DC46DE923A4A}"/>
              </a:ext>
            </a:extLst>
          </p:cNvPr>
          <p:cNvSpPr txBox="1"/>
          <p:nvPr/>
        </p:nvSpPr>
        <p:spPr>
          <a:xfrm>
            <a:off x="9457787" y="3494423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8C248E-FD00-45D5-A0DF-AB04BDABF1A6}"/>
              </a:ext>
            </a:extLst>
          </p:cNvPr>
          <p:cNvSpPr txBox="1"/>
          <p:nvPr/>
        </p:nvSpPr>
        <p:spPr>
          <a:xfrm>
            <a:off x="9433267" y="405106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940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0AD4-0B24-4AAB-9C58-E42083CA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BAA6F-2D0E-4AF2-B5C3-866752F77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3230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2335-2A39-411F-AC94-14BCC4143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0227-F958-412C-865F-49E4163E2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17800" cy="349452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sv-SE" dirty="0" err="1"/>
              <a:t>if</a:t>
            </a:r>
            <a:r>
              <a:rPr lang="sv-SE" dirty="0"/>
              <a:t> key_resp_2.corr:</a:t>
            </a:r>
          </a:p>
          <a:p>
            <a:pPr marL="0" indent="0">
              <a:buNone/>
            </a:pPr>
            <a:r>
              <a:rPr lang="sv-SE" dirty="0"/>
              <a:t>  </a:t>
            </a:r>
            <a:r>
              <a:rPr lang="sv-SE" dirty="0" err="1"/>
              <a:t>msg</a:t>
            </a:r>
            <a:r>
              <a:rPr lang="sv-SE" dirty="0"/>
              <a:t>='ring.wav' </a:t>
            </a:r>
          </a:p>
          <a:p>
            <a:pPr marL="0" indent="0">
              <a:buNone/>
            </a:pPr>
            <a:r>
              <a:rPr lang="sv-SE" dirty="0"/>
              <a:t>  </a:t>
            </a:r>
            <a:r>
              <a:rPr lang="sv-SE" dirty="0" err="1"/>
              <a:t>total_corr</a:t>
            </a:r>
            <a:r>
              <a:rPr lang="sv-SE" dirty="0"/>
              <a:t>=total_corr+1</a:t>
            </a:r>
          </a:p>
          <a:p>
            <a:pPr marL="0" indent="0">
              <a:buNone/>
            </a:pPr>
            <a:r>
              <a:rPr lang="sv-SE" dirty="0"/>
              <a:t>  </a:t>
            </a:r>
            <a:r>
              <a:rPr lang="sv-SE" dirty="0" err="1"/>
              <a:t>total_all</a:t>
            </a:r>
            <a:r>
              <a:rPr lang="sv-SE" dirty="0"/>
              <a:t>=total_all+1</a:t>
            </a:r>
          </a:p>
          <a:p>
            <a:pPr marL="0" indent="0">
              <a:buNone/>
            </a:pPr>
            <a:r>
              <a:rPr lang="sv-SE" dirty="0"/>
              <a:t>  </a:t>
            </a:r>
            <a:r>
              <a:rPr lang="sv-SE" dirty="0" err="1"/>
              <a:t>rt</a:t>
            </a:r>
            <a:r>
              <a:rPr lang="sv-SE" dirty="0"/>
              <a:t>=</a:t>
            </a:r>
            <a:r>
              <a:rPr lang="sv-SE" dirty="0" err="1"/>
              <a:t>key_resp.rt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  </a:t>
            </a:r>
            <a:r>
              <a:rPr lang="sv-SE" dirty="0" err="1"/>
              <a:t>Stim.setImage</a:t>
            </a:r>
            <a:r>
              <a:rPr lang="sv-SE" dirty="0"/>
              <a:t>(</a:t>
            </a:r>
            <a:r>
              <a:rPr lang="sv-SE" dirty="0" err="1"/>
              <a:t>Correct_StimFile</a:t>
            </a:r>
            <a:r>
              <a:rPr lang="sv-SE" dirty="0"/>
              <a:t>)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err="1"/>
              <a:t>else</a:t>
            </a:r>
            <a:r>
              <a:rPr lang="sv-SE" dirty="0"/>
              <a:t>:</a:t>
            </a:r>
          </a:p>
          <a:p>
            <a:pPr marL="0" indent="0">
              <a:buNone/>
            </a:pPr>
            <a:r>
              <a:rPr lang="sv-SE" dirty="0"/>
              <a:t>  </a:t>
            </a:r>
            <a:r>
              <a:rPr lang="sv-SE" dirty="0" err="1"/>
              <a:t>msg</a:t>
            </a:r>
            <a:r>
              <a:rPr lang="sv-SE" dirty="0"/>
              <a:t>='buzzerwrong.wav'</a:t>
            </a:r>
          </a:p>
          <a:p>
            <a:pPr marL="0" indent="0">
              <a:buNone/>
            </a:pPr>
            <a:r>
              <a:rPr lang="sv-SE" dirty="0"/>
              <a:t>  </a:t>
            </a:r>
            <a:r>
              <a:rPr lang="sv-SE" dirty="0" err="1"/>
              <a:t>total_all</a:t>
            </a:r>
            <a:r>
              <a:rPr lang="sv-SE" dirty="0"/>
              <a:t>=total_all+1</a:t>
            </a:r>
          </a:p>
          <a:p>
            <a:pPr marL="0" indent="0">
              <a:buNone/>
            </a:pPr>
            <a:r>
              <a:rPr lang="sv-SE" dirty="0"/>
              <a:t>  </a:t>
            </a:r>
            <a:r>
              <a:rPr lang="sv-SE" dirty="0" err="1"/>
              <a:t>rt</a:t>
            </a:r>
            <a:r>
              <a:rPr lang="sv-SE" dirty="0"/>
              <a:t>=</a:t>
            </a:r>
            <a:r>
              <a:rPr lang="sv-SE" dirty="0" err="1"/>
              <a:t>key_resp.rt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  </a:t>
            </a:r>
            <a:r>
              <a:rPr lang="sv-SE" dirty="0" err="1"/>
              <a:t>Stim.setImage</a:t>
            </a:r>
            <a:r>
              <a:rPr lang="sv-SE" dirty="0"/>
              <a:t>(</a:t>
            </a:r>
            <a:r>
              <a:rPr lang="sv-SE" dirty="0" err="1"/>
              <a:t>False_StimFile</a:t>
            </a:r>
            <a:r>
              <a:rPr lang="sv-SE" dirty="0"/>
              <a:t>)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trials.thisN</a:t>
            </a:r>
            <a:r>
              <a:rPr lang="sv-SE" dirty="0"/>
              <a:t> == 0: # </a:t>
            </a:r>
            <a:r>
              <a:rPr lang="sv-SE" dirty="0" err="1"/>
              <a:t>only</a:t>
            </a:r>
            <a:r>
              <a:rPr lang="sv-SE" dirty="0"/>
              <a:t> on the </a:t>
            </a:r>
            <a:r>
              <a:rPr lang="sv-SE" dirty="0" err="1"/>
              <a:t>first</a:t>
            </a:r>
            <a:r>
              <a:rPr lang="sv-SE" dirty="0"/>
              <a:t> trial</a:t>
            </a:r>
          </a:p>
          <a:p>
            <a:pPr marL="0" indent="0">
              <a:buNone/>
            </a:pPr>
            <a:r>
              <a:rPr lang="sv-SE" dirty="0"/>
              <a:t>    </a:t>
            </a:r>
            <a:r>
              <a:rPr lang="sv-SE" dirty="0" err="1"/>
              <a:t>startTime</a:t>
            </a:r>
            <a:r>
              <a:rPr lang="sv-SE" dirty="0"/>
              <a:t> = </a:t>
            </a:r>
            <a:r>
              <a:rPr lang="sv-SE" dirty="0" err="1"/>
              <a:t>globalClock.getTime</a:t>
            </a:r>
            <a:r>
              <a:rPr lang="sv-SE" dirty="0"/>
              <a:t>()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FDF981-51DD-49E6-9495-57AF3BEB22D0}"/>
              </a:ext>
            </a:extLst>
          </p:cNvPr>
          <p:cNvSpPr txBox="1">
            <a:spLocks/>
          </p:cNvSpPr>
          <p:nvPr/>
        </p:nvSpPr>
        <p:spPr>
          <a:xfrm>
            <a:off x="6440054" y="2051916"/>
            <a:ext cx="2717800" cy="349452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if </a:t>
            </a:r>
            <a:r>
              <a:rPr lang="en-GB" dirty="0" err="1"/>
              <a:t>globalClock.getTime</a:t>
            </a:r>
            <a:r>
              <a:rPr lang="en-GB" dirty="0"/>
              <a:t>() - </a:t>
            </a:r>
            <a:r>
              <a:rPr lang="en-GB" dirty="0" err="1"/>
              <a:t>startTime</a:t>
            </a:r>
            <a:r>
              <a:rPr lang="en-GB" dirty="0"/>
              <a:t> &gt;= 90: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</a:t>
            </a:r>
            <a:r>
              <a:rPr lang="en-GB" dirty="0" err="1"/>
              <a:t>trials.finished</a:t>
            </a:r>
            <a:r>
              <a:rPr lang="en-GB" dirty="0"/>
              <a:t> = 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</a:t>
            </a:r>
            <a:r>
              <a:rPr lang="en-GB" dirty="0" err="1"/>
              <a:t>continueRoutine</a:t>
            </a:r>
            <a:r>
              <a:rPr lang="en-GB" dirty="0"/>
              <a:t> = False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#Display last trial image to show result for 1 sec then ends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if </a:t>
            </a:r>
            <a:r>
              <a:rPr lang="en-GB" dirty="0" err="1"/>
              <a:t>currentLoop.thisN</a:t>
            </a:r>
            <a:r>
              <a:rPr lang="en-GB" dirty="0"/>
              <a:t> == 12 and (t &gt;= 1):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</a:t>
            </a:r>
            <a:r>
              <a:rPr lang="en-GB" dirty="0" err="1"/>
              <a:t>continueRoutine</a:t>
            </a:r>
            <a:r>
              <a:rPr lang="en-GB" dirty="0"/>
              <a:t> = False</a:t>
            </a:r>
            <a:endParaRPr lang="sv-SE" dirty="0"/>
          </a:p>
          <a:p>
            <a:pPr marL="0" indent="0">
              <a:buFont typeface="Arial" panose="020B0604020202020204" pitchFamily="34" charset="0"/>
              <a:buNone/>
            </a:pPr>
            <a:endParaRPr lang="sv-SE" dirty="0"/>
          </a:p>
          <a:p>
            <a:pPr marL="0" indent="0">
              <a:buFont typeface="Arial" panose="020B0604020202020204" pitchFamily="34" charset="0"/>
              <a:buNone/>
            </a:pPr>
            <a:endParaRPr lang="sv-SE" dirty="0"/>
          </a:p>
          <a:p>
            <a:pPr marL="0" indent="0">
              <a:buFont typeface="Arial" panose="020B0604020202020204" pitchFamily="34" charset="0"/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2418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3211318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2536723" y="988142"/>
            <a:ext cx="7167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Instruktioner:</a:t>
            </a:r>
          </a:p>
          <a:p>
            <a:pPr algn="ctr"/>
            <a:endParaRPr lang="sv-SE" b="1" dirty="0"/>
          </a:p>
          <a:p>
            <a:r>
              <a:rPr lang="sv-SE" b="1" dirty="0"/>
              <a:t>Du kommer att se 25 cirklar med en siffra eller en bokstav inuti.</a:t>
            </a:r>
          </a:p>
          <a:p>
            <a:r>
              <a:rPr lang="sv-SE" b="1" dirty="0"/>
              <a:t>Din uppgift är att följa cirklarna i numerisk och alfabetisk ordning.</a:t>
            </a:r>
          </a:p>
          <a:p>
            <a:r>
              <a:rPr lang="sv-SE" b="1" dirty="0"/>
              <a:t>Växla mellan att räkna ett nummer och sedan en bokstav (1-A-2-B-3...).</a:t>
            </a:r>
          </a:p>
          <a:p>
            <a:r>
              <a:rPr lang="sv-SE" b="1" dirty="0"/>
              <a:t>På den yttre kanten av varje cirkel sitter en fyrkant antingen till vänster, höger eller ovanför.</a:t>
            </a:r>
          </a:p>
          <a:p>
            <a:r>
              <a:rPr lang="sv-SE" b="1" dirty="0"/>
              <a:t>Svara på varje siffra eller bokstav på följande sätt.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45AC3-6EE5-46D8-8B7C-2069BAFBAC79}"/>
              </a:ext>
            </a:extLst>
          </p:cNvPr>
          <p:cNvSpPr txBox="1"/>
          <p:nvPr/>
        </p:nvSpPr>
        <p:spPr>
          <a:xfrm>
            <a:off x="2536723" y="5172709"/>
            <a:ext cx="7220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Om du trycker rätt ritas en linje och nästa cirkel blir grön.</a:t>
            </a:r>
          </a:p>
          <a:p>
            <a:pPr algn="ctr"/>
            <a:r>
              <a:rPr lang="sv-SE" b="1" dirty="0"/>
              <a:t>Om du trycker fel blir den aktuella cirkeln röd tills du trycker rätt.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Var så SNABB och så EXAKT som möjligt.</a:t>
            </a:r>
          </a:p>
          <a:p>
            <a:pPr algn="ctr"/>
            <a:r>
              <a:rPr lang="sv-SE" b="1" dirty="0"/>
              <a:t>Positionera dina fingrar ovanpå 1, 2 och 3 på tangentbordet och tryck sedan på valfri knapp för att starta en provomgång.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367814" y="3406769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4986531" y="3406769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om fyrkanten är till vänster</a:t>
            </a:r>
          </a:p>
          <a:p>
            <a:endParaRPr lang="sv-SE" sz="2000" b="1" dirty="0"/>
          </a:p>
          <a:p>
            <a:r>
              <a:rPr lang="sv-SE" sz="2000" b="1" dirty="0"/>
              <a:t>om fyrkanten är ovanför</a:t>
            </a:r>
          </a:p>
          <a:p>
            <a:endParaRPr lang="sv-SE" sz="2000" b="1" dirty="0"/>
          </a:p>
          <a:p>
            <a:r>
              <a:rPr lang="sv-SE" sz="2000" b="1" dirty="0"/>
              <a:t>om fyrkanten är till höger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881BD5-8F98-46AC-93F1-C01E5D32D54C}"/>
              </a:ext>
            </a:extLst>
          </p:cNvPr>
          <p:cNvSpPr/>
          <p:nvPr/>
        </p:nvSpPr>
        <p:spPr>
          <a:xfrm>
            <a:off x="2716567" y="3296466"/>
            <a:ext cx="1056443" cy="174151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C95D2-BE62-4BAC-A207-1E7971905160}"/>
              </a:ext>
            </a:extLst>
          </p:cNvPr>
          <p:cNvSpPr txBox="1"/>
          <p:nvPr/>
        </p:nvSpPr>
        <p:spPr>
          <a:xfrm>
            <a:off x="2645419" y="3381614"/>
            <a:ext cx="1198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  <a:endParaRPr lang="LID4096" sz="2000" b="1" dirty="0"/>
          </a:p>
        </p:txBody>
      </p:sp>
    </p:spTree>
    <p:extLst>
      <p:ext uri="{BB962C8B-B14F-4D97-AF65-F5344CB8AC3E}">
        <p14:creationId xmlns:p14="http://schemas.microsoft.com/office/powerpoint/2010/main" val="53893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3211318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2536723" y="988142"/>
            <a:ext cx="7167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err="1"/>
              <a:t>Instructions</a:t>
            </a:r>
            <a:r>
              <a:rPr lang="sv-SE" b="1" dirty="0"/>
              <a:t>:  (Tryck på 1 för instruktioner på svenska)</a:t>
            </a:r>
          </a:p>
          <a:p>
            <a:endParaRPr lang="sv-SE" b="1" dirty="0"/>
          </a:p>
          <a:p>
            <a:r>
              <a:rPr lang="sv-SE" b="1" dirty="0"/>
              <a:t>You </a:t>
            </a:r>
            <a:r>
              <a:rPr lang="sv-SE" b="1" dirty="0" err="1"/>
              <a:t>will</a:t>
            </a:r>
            <a:r>
              <a:rPr lang="sv-SE" b="1" dirty="0"/>
              <a:t> </a:t>
            </a:r>
            <a:r>
              <a:rPr lang="sv-SE" b="1" dirty="0" err="1"/>
              <a:t>see</a:t>
            </a:r>
            <a:r>
              <a:rPr lang="sv-SE" b="1" dirty="0"/>
              <a:t> 25 </a:t>
            </a:r>
            <a:r>
              <a:rPr lang="sv-SE" b="1" dirty="0" err="1"/>
              <a:t>circles</a:t>
            </a:r>
            <a:r>
              <a:rPr lang="sv-SE" b="1" dirty="0"/>
              <a:t> with a </a:t>
            </a:r>
            <a:r>
              <a:rPr lang="sv-SE" b="1" dirty="0" err="1"/>
              <a:t>number</a:t>
            </a:r>
            <a:r>
              <a:rPr lang="sv-SE" b="1" dirty="0"/>
              <a:t> inside.</a:t>
            </a:r>
          </a:p>
          <a:p>
            <a:r>
              <a:rPr lang="sv-SE" b="1" dirty="0"/>
              <a:t>Your task is to </a:t>
            </a:r>
            <a:r>
              <a:rPr lang="sv-SE" b="1" dirty="0" err="1"/>
              <a:t>follow</a:t>
            </a:r>
            <a:r>
              <a:rPr lang="sv-SE" b="1" dirty="0"/>
              <a:t> the </a:t>
            </a:r>
            <a:r>
              <a:rPr lang="sv-SE" b="1" dirty="0" err="1"/>
              <a:t>circles</a:t>
            </a:r>
            <a:r>
              <a:rPr lang="sv-SE" b="1" dirty="0"/>
              <a:t> in </a:t>
            </a:r>
            <a:r>
              <a:rPr lang="sv-SE" b="1" dirty="0" err="1"/>
              <a:t>numerical</a:t>
            </a:r>
            <a:r>
              <a:rPr lang="sv-SE" b="1" dirty="0"/>
              <a:t> order (1-2-3-4…). </a:t>
            </a:r>
          </a:p>
          <a:p>
            <a:r>
              <a:rPr lang="sv-SE" b="1" dirty="0"/>
              <a:t>On the </a:t>
            </a:r>
            <a:r>
              <a:rPr lang="sv-SE" b="1" dirty="0" err="1"/>
              <a:t>outer</a:t>
            </a:r>
            <a:r>
              <a:rPr lang="sv-SE" b="1" dirty="0"/>
              <a:t> </a:t>
            </a:r>
            <a:r>
              <a:rPr lang="sv-SE" b="1" dirty="0" err="1"/>
              <a:t>edge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</a:t>
            </a:r>
            <a:r>
              <a:rPr lang="sv-SE" b="1" dirty="0" err="1"/>
              <a:t>every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sits a </a:t>
            </a:r>
            <a:r>
              <a:rPr lang="sv-SE" b="1" dirty="0" err="1"/>
              <a:t>square</a:t>
            </a:r>
            <a:r>
              <a:rPr lang="sv-SE" b="1" dirty="0"/>
              <a:t> </a:t>
            </a:r>
            <a:r>
              <a:rPr lang="sv-SE" b="1" dirty="0" err="1"/>
              <a:t>either</a:t>
            </a:r>
            <a:r>
              <a:rPr lang="sv-SE" b="1" dirty="0"/>
              <a:t> to the </a:t>
            </a:r>
            <a:r>
              <a:rPr lang="sv-SE" b="1" dirty="0" err="1"/>
              <a:t>left</a:t>
            </a:r>
            <a:r>
              <a:rPr lang="sv-SE" b="1" dirty="0"/>
              <a:t>, right or </a:t>
            </a:r>
            <a:r>
              <a:rPr lang="sv-SE" b="1" dirty="0" err="1"/>
              <a:t>above</a:t>
            </a:r>
            <a:r>
              <a:rPr lang="sv-SE" b="1" dirty="0"/>
              <a:t>.</a:t>
            </a:r>
          </a:p>
          <a:p>
            <a:r>
              <a:rPr lang="sv-SE" b="1" dirty="0" err="1"/>
              <a:t>Respond</a:t>
            </a:r>
            <a:r>
              <a:rPr lang="sv-SE" b="1" dirty="0"/>
              <a:t> to </a:t>
            </a:r>
            <a:r>
              <a:rPr lang="sv-SE" b="1" dirty="0" err="1"/>
              <a:t>each</a:t>
            </a:r>
            <a:r>
              <a:rPr lang="sv-SE" b="1" dirty="0"/>
              <a:t> </a:t>
            </a:r>
            <a:r>
              <a:rPr lang="sv-SE" b="1" dirty="0" err="1"/>
              <a:t>number</a:t>
            </a:r>
            <a:r>
              <a:rPr lang="sv-SE" b="1" dirty="0"/>
              <a:t> in the </a:t>
            </a:r>
            <a:r>
              <a:rPr lang="sv-SE" b="1" dirty="0" err="1"/>
              <a:t>following</a:t>
            </a:r>
            <a:r>
              <a:rPr lang="sv-SE" b="1" dirty="0"/>
              <a:t> </a:t>
            </a:r>
            <a:r>
              <a:rPr lang="sv-SE" b="1" dirty="0" err="1"/>
              <a:t>way</a:t>
            </a:r>
            <a:r>
              <a:rPr lang="sv-SE" b="1" dirty="0"/>
              <a:t>:</a:t>
            </a:r>
          </a:p>
          <a:p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367814" y="3406769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4986531" y="3406769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</a:t>
            </a:r>
            <a:r>
              <a:rPr lang="sv-SE" sz="2000" b="1" dirty="0" err="1"/>
              <a:t>left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</a:t>
            </a:r>
            <a:r>
              <a:rPr lang="sv-SE" sz="2000" b="1" dirty="0" err="1"/>
              <a:t>above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right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7E71ED-0F93-4B43-A619-C88B2A577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541" y="3211318"/>
            <a:ext cx="1057423" cy="1952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5B0B50-11C7-48A4-806E-960CC0970A91}"/>
              </a:ext>
            </a:extLst>
          </p:cNvPr>
          <p:cNvSpPr txBox="1"/>
          <p:nvPr/>
        </p:nvSpPr>
        <p:spPr>
          <a:xfrm>
            <a:off x="2485521" y="5154134"/>
            <a:ext cx="73994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If you press </a:t>
            </a:r>
            <a:r>
              <a:rPr lang="sv-SE" b="1" dirty="0" err="1"/>
              <a:t>correct</a:t>
            </a:r>
            <a:r>
              <a:rPr lang="sv-SE" b="1" dirty="0"/>
              <a:t>, a </a:t>
            </a:r>
            <a:r>
              <a:rPr lang="sv-SE" b="1" dirty="0" err="1"/>
              <a:t>line</a:t>
            </a:r>
            <a:r>
              <a:rPr lang="sv-SE" b="1" dirty="0"/>
              <a:t> is </a:t>
            </a:r>
            <a:r>
              <a:rPr lang="sv-SE" b="1" dirty="0" err="1"/>
              <a:t>drawn</a:t>
            </a:r>
            <a:r>
              <a:rPr lang="sv-SE" b="1" dirty="0"/>
              <a:t> and the </a:t>
            </a:r>
            <a:r>
              <a:rPr lang="sv-SE" b="1" dirty="0" err="1"/>
              <a:t>next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becomes</a:t>
            </a:r>
            <a:r>
              <a:rPr lang="sv-SE" b="1" dirty="0"/>
              <a:t> green.</a:t>
            </a:r>
          </a:p>
          <a:p>
            <a:pPr algn="ctr"/>
            <a:r>
              <a:rPr lang="sv-SE" b="1" dirty="0"/>
              <a:t>If you press </a:t>
            </a:r>
            <a:r>
              <a:rPr lang="sv-SE" b="1" dirty="0" err="1"/>
              <a:t>wrong</a:t>
            </a:r>
            <a:r>
              <a:rPr lang="sv-SE" b="1" dirty="0"/>
              <a:t> the </a:t>
            </a:r>
            <a:r>
              <a:rPr lang="sv-SE" b="1" dirty="0" err="1"/>
              <a:t>current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will</a:t>
            </a:r>
            <a:r>
              <a:rPr lang="sv-SE" b="1" dirty="0"/>
              <a:t> be red </a:t>
            </a:r>
            <a:r>
              <a:rPr lang="sv-SE" b="1" dirty="0" err="1"/>
              <a:t>until</a:t>
            </a:r>
            <a:r>
              <a:rPr lang="sv-SE" b="1" dirty="0"/>
              <a:t> you press </a:t>
            </a:r>
            <a:r>
              <a:rPr lang="sv-SE" b="1" dirty="0" err="1"/>
              <a:t>correct</a:t>
            </a:r>
            <a:r>
              <a:rPr lang="sv-SE" b="1" dirty="0"/>
              <a:t>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Be as FAST and as ACCURATE as </a:t>
            </a:r>
            <a:r>
              <a:rPr lang="sv-SE" b="1" dirty="0" err="1"/>
              <a:t>possible</a:t>
            </a:r>
            <a:r>
              <a:rPr lang="sv-SE" b="1" dirty="0"/>
              <a:t>.</a:t>
            </a:r>
          </a:p>
          <a:p>
            <a:pPr algn="ctr"/>
            <a:r>
              <a:rPr lang="sv-SE" b="1" dirty="0"/>
              <a:t>Position your fingers on </a:t>
            </a:r>
            <a:r>
              <a:rPr lang="sv-SE" b="1" dirty="0" err="1"/>
              <a:t>top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1, 2 and 3 on the keyboard </a:t>
            </a:r>
            <a:r>
              <a:rPr lang="sv-SE" b="1" dirty="0" err="1"/>
              <a:t>then</a:t>
            </a:r>
            <a:r>
              <a:rPr lang="sv-SE" b="1" dirty="0"/>
              <a:t> press </a:t>
            </a:r>
            <a:r>
              <a:rPr lang="sv-SE" b="1" dirty="0" err="1"/>
              <a:t>any</a:t>
            </a:r>
            <a:r>
              <a:rPr lang="sv-SE" b="1" dirty="0"/>
              <a:t> </a:t>
            </a:r>
            <a:r>
              <a:rPr lang="sv-SE" b="1" dirty="0" err="1"/>
              <a:t>button</a:t>
            </a:r>
            <a:r>
              <a:rPr lang="sv-SE" b="1" dirty="0"/>
              <a:t> to start a </a:t>
            </a:r>
            <a:r>
              <a:rPr lang="sv-SE" b="1" dirty="0" err="1"/>
              <a:t>practice</a:t>
            </a:r>
            <a:r>
              <a:rPr lang="sv-SE" b="1" dirty="0"/>
              <a:t> round.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73187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3211318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2536723" y="988142"/>
            <a:ext cx="7167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Instruktioner:</a:t>
            </a:r>
          </a:p>
          <a:p>
            <a:pPr algn="ctr"/>
            <a:endParaRPr lang="sv-SE" b="1" dirty="0"/>
          </a:p>
          <a:p>
            <a:r>
              <a:rPr lang="sv-SE" b="1" dirty="0"/>
              <a:t>Du kommer att se 25 cirklar med en siffra inuti.</a:t>
            </a:r>
          </a:p>
          <a:p>
            <a:r>
              <a:rPr lang="sv-SE" b="1" dirty="0"/>
              <a:t>Din uppgift är att följa cirklarna i numerisk ordning (1-2-3-4…).</a:t>
            </a:r>
          </a:p>
          <a:p>
            <a:r>
              <a:rPr lang="sv-SE" b="1" dirty="0"/>
              <a:t>På den yttre kanten av varje cirkel sitter en fyrkant antingen till vänster, höger eller ovanför.</a:t>
            </a:r>
          </a:p>
          <a:p>
            <a:r>
              <a:rPr lang="sv-SE" b="1" dirty="0"/>
              <a:t>Svara på varje siffra på följande sätt: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367814" y="3406769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4986531" y="3406769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om fyrkanten är till vänster</a:t>
            </a:r>
          </a:p>
          <a:p>
            <a:endParaRPr lang="sv-SE" sz="2000" b="1" dirty="0"/>
          </a:p>
          <a:p>
            <a:r>
              <a:rPr lang="sv-SE" sz="2000" b="1" dirty="0"/>
              <a:t>om fyrkanten är ovanför</a:t>
            </a:r>
          </a:p>
          <a:p>
            <a:endParaRPr lang="sv-SE" sz="2000" b="1" dirty="0"/>
          </a:p>
          <a:p>
            <a:r>
              <a:rPr lang="sv-SE" sz="2000" b="1" dirty="0"/>
              <a:t>om fyrkanten är till höger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881BD5-8F98-46AC-93F1-C01E5D32D54C}"/>
              </a:ext>
            </a:extLst>
          </p:cNvPr>
          <p:cNvSpPr/>
          <p:nvPr/>
        </p:nvSpPr>
        <p:spPr>
          <a:xfrm>
            <a:off x="2716567" y="3296466"/>
            <a:ext cx="1056443" cy="174151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C95D2-BE62-4BAC-A207-1E7971905160}"/>
              </a:ext>
            </a:extLst>
          </p:cNvPr>
          <p:cNvSpPr txBox="1"/>
          <p:nvPr/>
        </p:nvSpPr>
        <p:spPr>
          <a:xfrm>
            <a:off x="2645419" y="3381614"/>
            <a:ext cx="1198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  <a:endParaRPr lang="LID4096" sz="2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828B8F-F20B-4770-B7F2-E8ACF6A81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852" y="3211318"/>
            <a:ext cx="1057423" cy="19528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C1165-1CDB-41AA-B4F2-F6A60CE02254}"/>
              </a:ext>
            </a:extLst>
          </p:cNvPr>
          <p:cNvSpPr txBox="1"/>
          <p:nvPr/>
        </p:nvSpPr>
        <p:spPr>
          <a:xfrm>
            <a:off x="2536723" y="5172709"/>
            <a:ext cx="7220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Om du trycker rätt ritas en linje och nästa cirkel blir grön.</a:t>
            </a:r>
          </a:p>
          <a:p>
            <a:pPr algn="ctr"/>
            <a:r>
              <a:rPr lang="sv-SE" b="1" dirty="0"/>
              <a:t>Om du trycker fel blir den aktuella cirkeln röd tills du trycker rätt.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Var så SNABB och så EXAKT som möjligt.</a:t>
            </a:r>
          </a:p>
          <a:p>
            <a:pPr algn="ctr"/>
            <a:r>
              <a:rPr lang="sv-SE" b="1" dirty="0"/>
              <a:t>Positionera dina fingrar ovanpå 1, 2 och 3 på tangentbordet och tryck sedan på valfri knapp för att starta en provomgång.</a:t>
            </a:r>
          </a:p>
        </p:txBody>
      </p:sp>
    </p:spTree>
    <p:extLst>
      <p:ext uri="{BB962C8B-B14F-4D97-AF65-F5344CB8AC3E}">
        <p14:creationId xmlns:p14="http://schemas.microsoft.com/office/powerpoint/2010/main" val="197940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3211318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1851676" y="852784"/>
            <a:ext cx="8858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err="1"/>
              <a:t>Instructions</a:t>
            </a:r>
            <a:r>
              <a:rPr lang="sv-SE" b="1" dirty="0"/>
              <a:t>:  (Tryck på 1 för instruktioner på svenska)</a:t>
            </a:r>
          </a:p>
          <a:p>
            <a:endParaRPr lang="sv-SE" b="1" dirty="0"/>
          </a:p>
          <a:p>
            <a:r>
              <a:rPr lang="sv-SE" b="1" dirty="0"/>
              <a:t>You </a:t>
            </a:r>
            <a:r>
              <a:rPr lang="sv-SE" b="1" dirty="0" err="1"/>
              <a:t>will</a:t>
            </a:r>
            <a:r>
              <a:rPr lang="sv-SE" b="1" dirty="0"/>
              <a:t> </a:t>
            </a:r>
            <a:r>
              <a:rPr lang="sv-SE" b="1" dirty="0" err="1"/>
              <a:t>see</a:t>
            </a:r>
            <a:r>
              <a:rPr lang="sv-SE" b="1" dirty="0"/>
              <a:t> 25 </a:t>
            </a:r>
            <a:r>
              <a:rPr lang="sv-SE" b="1" dirty="0" err="1"/>
              <a:t>circles</a:t>
            </a:r>
            <a:r>
              <a:rPr lang="sv-SE" b="1" dirty="0"/>
              <a:t> with a </a:t>
            </a:r>
            <a:r>
              <a:rPr lang="sv-SE" b="1" dirty="0" err="1"/>
              <a:t>number</a:t>
            </a:r>
            <a:r>
              <a:rPr lang="sv-SE" b="1" dirty="0"/>
              <a:t> OR letter inside.</a:t>
            </a:r>
          </a:p>
          <a:p>
            <a:r>
              <a:rPr lang="sv-SE" b="1" dirty="0" err="1"/>
              <a:t>There</a:t>
            </a:r>
            <a:r>
              <a:rPr lang="sv-SE" b="1" dirty="0"/>
              <a:t> </a:t>
            </a:r>
            <a:r>
              <a:rPr lang="sv-SE" b="1" dirty="0" err="1"/>
              <a:t>will</a:t>
            </a:r>
            <a:r>
              <a:rPr lang="sv-SE" b="1" dirty="0"/>
              <a:t> be </a:t>
            </a:r>
            <a:r>
              <a:rPr lang="sv-SE" b="1" dirty="0" err="1"/>
              <a:t>only</a:t>
            </a:r>
            <a:r>
              <a:rPr lang="sv-SE" b="1" dirty="0"/>
              <a:t> </a:t>
            </a:r>
            <a:r>
              <a:rPr lang="sv-SE" b="1" dirty="0" err="1"/>
              <a:t>numbers</a:t>
            </a:r>
            <a:r>
              <a:rPr lang="sv-SE" b="1" dirty="0"/>
              <a:t> or </a:t>
            </a:r>
            <a:r>
              <a:rPr lang="sv-SE" b="1" dirty="0" err="1"/>
              <a:t>only</a:t>
            </a:r>
            <a:r>
              <a:rPr lang="sv-SE" b="1" dirty="0"/>
              <a:t> letters </a:t>
            </a:r>
            <a:r>
              <a:rPr lang="sv-SE" b="1" dirty="0" err="1"/>
              <a:t>simultaneously</a:t>
            </a:r>
            <a:r>
              <a:rPr lang="sv-SE" b="1" dirty="0"/>
              <a:t> on the </a:t>
            </a:r>
            <a:r>
              <a:rPr lang="sv-SE" b="1" dirty="0" err="1"/>
              <a:t>screen</a:t>
            </a:r>
            <a:r>
              <a:rPr lang="sv-SE" b="1" dirty="0"/>
              <a:t>.</a:t>
            </a:r>
          </a:p>
          <a:p>
            <a:r>
              <a:rPr lang="sv-SE" b="1" dirty="0"/>
              <a:t>Your task is to </a:t>
            </a:r>
            <a:r>
              <a:rPr lang="sv-SE" b="1" dirty="0" err="1"/>
              <a:t>follow</a:t>
            </a:r>
            <a:r>
              <a:rPr lang="sv-SE" b="1" dirty="0"/>
              <a:t> the </a:t>
            </a:r>
            <a:r>
              <a:rPr lang="sv-SE" b="1" dirty="0" err="1"/>
              <a:t>circles</a:t>
            </a:r>
            <a:r>
              <a:rPr lang="sv-SE" b="1" dirty="0"/>
              <a:t> in </a:t>
            </a:r>
            <a:r>
              <a:rPr lang="sv-SE" b="1" dirty="0" err="1"/>
              <a:t>numerical</a:t>
            </a:r>
            <a:r>
              <a:rPr lang="sv-SE" b="1" dirty="0"/>
              <a:t> (1-2-3-4…) OR </a:t>
            </a:r>
            <a:r>
              <a:rPr lang="sv-SE" b="1" dirty="0" err="1"/>
              <a:t>alphabetical</a:t>
            </a:r>
            <a:r>
              <a:rPr lang="sv-SE" b="1" dirty="0"/>
              <a:t> order (A-B-C-D…). </a:t>
            </a:r>
          </a:p>
          <a:p>
            <a:r>
              <a:rPr lang="sv-SE" b="1" dirty="0"/>
              <a:t>On the </a:t>
            </a:r>
            <a:r>
              <a:rPr lang="sv-SE" b="1" dirty="0" err="1"/>
              <a:t>outer</a:t>
            </a:r>
            <a:r>
              <a:rPr lang="sv-SE" b="1" dirty="0"/>
              <a:t> </a:t>
            </a:r>
            <a:r>
              <a:rPr lang="sv-SE" b="1" dirty="0" err="1"/>
              <a:t>edge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</a:t>
            </a:r>
            <a:r>
              <a:rPr lang="sv-SE" b="1" dirty="0" err="1"/>
              <a:t>every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sits a </a:t>
            </a:r>
            <a:r>
              <a:rPr lang="sv-SE" b="1" dirty="0" err="1"/>
              <a:t>square</a:t>
            </a:r>
            <a:r>
              <a:rPr lang="sv-SE" b="1" dirty="0"/>
              <a:t> </a:t>
            </a:r>
            <a:r>
              <a:rPr lang="sv-SE" b="1" dirty="0" err="1"/>
              <a:t>either</a:t>
            </a:r>
            <a:r>
              <a:rPr lang="sv-SE" b="1" dirty="0"/>
              <a:t> to the </a:t>
            </a:r>
            <a:r>
              <a:rPr lang="sv-SE" b="1" dirty="0" err="1"/>
              <a:t>left</a:t>
            </a:r>
            <a:r>
              <a:rPr lang="sv-SE" b="1" dirty="0"/>
              <a:t>, right or </a:t>
            </a:r>
            <a:r>
              <a:rPr lang="sv-SE" b="1" dirty="0" err="1"/>
              <a:t>above</a:t>
            </a:r>
            <a:r>
              <a:rPr lang="sv-SE" b="1" dirty="0"/>
              <a:t>.</a:t>
            </a:r>
          </a:p>
          <a:p>
            <a:r>
              <a:rPr lang="sv-SE" b="1" dirty="0" err="1"/>
              <a:t>Respond</a:t>
            </a:r>
            <a:r>
              <a:rPr lang="sv-SE" b="1" dirty="0"/>
              <a:t> to </a:t>
            </a:r>
            <a:r>
              <a:rPr lang="sv-SE" b="1" dirty="0" err="1"/>
              <a:t>each</a:t>
            </a:r>
            <a:r>
              <a:rPr lang="sv-SE" b="1" dirty="0"/>
              <a:t> </a:t>
            </a:r>
            <a:r>
              <a:rPr lang="sv-SE" b="1" dirty="0" err="1"/>
              <a:t>number</a:t>
            </a:r>
            <a:r>
              <a:rPr lang="sv-SE" b="1" dirty="0"/>
              <a:t> or letter in the </a:t>
            </a:r>
            <a:r>
              <a:rPr lang="sv-SE" b="1" dirty="0" err="1"/>
              <a:t>following</a:t>
            </a:r>
            <a:r>
              <a:rPr lang="sv-SE" b="1" dirty="0"/>
              <a:t> </a:t>
            </a:r>
            <a:r>
              <a:rPr lang="sv-SE" b="1" dirty="0" err="1"/>
              <a:t>way</a:t>
            </a:r>
            <a:r>
              <a:rPr lang="sv-SE" b="1" dirty="0"/>
              <a:t>:</a:t>
            </a:r>
          </a:p>
          <a:p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367814" y="3406769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4986531" y="3406769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</a:t>
            </a:r>
            <a:r>
              <a:rPr lang="sv-SE" sz="2000" b="1" dirty="0" err="1"/>
              <a:t>left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</a:t>
            </a:r>
            <a:r>
              <a:rPr lang="sv-SE" sz="2000" b="1" dirty="0" err="1"/>
              <a:t>above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right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7E71ED-0F93-4B43-A619-C88B2A577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541" y="3211318"/>
            <a:ext cx="1057423" cy="1952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5B0B50-11C7-48A4-806E-960CC0970A91}"/>
              </a:ext>
            </a:extLst>
          </p:cNvPr>
          <p:cNvSpPr txBox="1"/>
          <p:nvPr/>
        </p:nvSpPr>
        <p:spPr>
          <a:xfrm>
            <a:off x="2485521" y="5154134"/>
            <a:ext cx="73994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If you press </a:t>
            </a:r>
            <a:r>
              <a:rPr lang="sv-SE" b="1" dirty="0" err="1"/>
              <a:t>correct</a:t>
            </a:r>
            <a:r>
              <a:rPr lang="sv-SE" b="1" dirty="0"/>
              <a:t>, a </a:t>
            </a:r>
            <a:r>
              <a:rPr lang="sv-SE" b="1" dirty="0" err="1"/>
              <a:t>line</a:t>
            </a:r>
            <a:r>
              <a:rPr lang="sv-SE" b="1" dirty="0"/>
              <a:t> is </a:t>
            </a:r>
            <a:r>
              <a:rPr lang="sv-SE" b="1" dirty="0" err="1"/>
              <a:t>drawn</a:t>
            </a:r>
            <a:r>
              <a:rPr lang="sv-SE" b="1" dirty="0"/>
              <a:t> and the </a:t>
            </a:r>
            <a:r>
              <a:rPr lang="sv-SE" b="1" dirty="0" err="1"/>
              <a:t>next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becomes</a:t>
            </a:r>
            <a:r>
              <a:rPr lang="sv-SE" b="1" dirty="0"/>
              <a:t> green.</a:t>
            </a:r>
          </a:p>
          <a:p>
            <a:pPr algn="ctr"/>
            <a:r>
              <a:rPr lang="sv-SE" b="1" dirty="0"/>
              <a:t>If you press </a:t>
            </a:r>
            <a:r>
              <a:rPr lang="sv-SE" b="1" dirty="0" err="1"/>
              <a:t>wrong</a:t>
            </a:r>
            <a:r>
              <a:rPr lang="sv-SE" b="1" dirty="0"/>
              <a:t> the </a:t>
            </a:r>
            <a:r>
              <a:rPr lang="sv-SE" b="1" dirty="0" err="1"/>
              <a:t>current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will</a:t>
            </a:r>
            <a:r>
              <a:rPr lang="sv-SE" b="1" dirty="0"/>
              <a:t> be red </a:t>
            </a:r>
            <a:r>
              <a:rPr lang="sv-SE" b="1" dirty="0" err="1"/>
              <a:t>until</a:t>
            </a:r>
            <a:r>
              <a:rPr lang="sv-SE" b="1" dirty="0"/>
              <a:t> you press </a:t>
            </a:r>
            <a:r>
              <a:rPr lang="sv-SE" b="1" dirty="0" err="1"/>
              <a:t>correct</a:t>
            </a:r>
            <a:r>
              <a:rPr lang="sv-SE" b="1" dirty="0"/>
              <a:t>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Be as FAST and as ACCURATE as </a:t>
            </a:r>
            <a:r>
              <a:rPr lang="sv-SE" b="1" dirty="0" err="1"/>
              <a:t>possible</a:t>
            </a:r>
            <a:r>
              <a:rPr lang="sv-SE" b="1" dirty="0"/>
              <a:t>.</a:t>
            </a:r>
          </a:p>
          <a:p>
            <a:pPr algn="ctr"/>
            <a:r>
              <a:rPr lang="sv-SE" b="1" dirty="0"/>
              <a:t>Position your fingers on </a:t>
            </a:r>
            <a:r>
              <a:rPr lang="sv-SE" b="1" dirty="0" err="1"/>
              <a:t>top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1, 2 and 3 on the keyboard </a:t>
            </a:r>
            <a:r>
              <a:rPr lang="sv-SE" b="1" dirty="0" err="1"/>
              <a:t>then</a:t>
            </a:r>
            <a:r>
              <a:rPr lang="sv-SE" b="1" dirty="0"/>
              <a:t> press </a:t>
            </a:r>
            <a:r>
              <a:rPr lang="sv-SE" b="1" dirty="0" err="1"/>
              <a:t>any</a:t>
            </a:r>
            <a:r>
              <a:rPr lang="sv-SE" b="1" dirty="0"/>
              <a:t> </a:t>
            </a:r>
            <a:r>
              <a:rPr lang="sv-SE" b="1" dirty="0" err="1"/>
              <a:t>button</a:t>
            </a:r>
            <a:r>
              <a:rPr lang="sv-SE" b="1" dirty="0"/>
              <a:t> to start a </a:t>
            </a:r>
            <a:r>
              <a:rPr lang="sv-SE" b="1" dirty="0" err="1"/>
              <a:t>practice</a:t>
            </a:r>
            <a:r>
              <a:rPr lang="sv-SE" b="1" dirty="0"/>
              <a:t> round.</a:t>
            </a:r>
            <a:endParaRPr lang="LID4096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339F160-6407-45CA-92F6-0A625625C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964" y="3211318"/>
            <a:ext cx="1057423" cy="19528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C97936B-EF1F-4CBC-9077-DB0B434B23D4}"/>
                  </a:ext>
                </a:extLst>
              </p14:cNvPr>
              <p14:cNvContentPartPr/>
              <p14:nvPr/>
            </p14:nvContentPartPr>
            <p14:xfrm>
              <a:off x="9549036" y="4187767"/>
              <a:ext cx="222120" cy="1382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C97936B-EF1F-4CBC-9077-DB0B434B23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40036" y="4179127"/>
                <a:ext cx="2397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7B2DC4F-532C-4C7E-9159-847549319A59}"/>
                  </a:ext>
                </a:extLst>
              </p14:cNvPr>
              <p14:cNvContentPartPr/>
              <p14:nvPr/>
            </p14:nvContentPartPr>
            <p14:xfrm>
              <a:off x="9656316" y="4153207"/>
              <a:ext cx="42120" cy="204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7B2DC4F-532C-4C7E-9159-847549319A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93676" y="4090207"/>
                <a:ext cx="16776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F459E94-8E89-4304-875D-9506074B651C}"/>
                  </a:ext>
                </a:extLst>
              </p14:cNvPr>
              <p14:cNvContentPartPr/>
              <p14:nvPr/>
            </p14:nvContentPartPr>
            <p14:xfrm>
              <a:off x="9692676" y="3487567"/>
              <a:ext cx="360" cy="102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F459E94-8E89-4304-875D-9506074B651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30036" y="3424927"/>
                <a:ext cx="1260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E8733BD-6831-4182-9C42-794D492480B2}"/>
                  </a:ext>
                </a:extLst>
              </p14:cNvPr>
              <p14:cNvContentPartPr/>
              <p14:nvPr/>
            </p14:nvContentPartPr>
            <p14:xfrm>
              <a:off x="9646956" y="4753327"/>
              <a:ext cx="64440" cy="139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E8733BD-6831-4182-9C42-794D492480B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84316" y="4690327"/>
                <a:ext cx="190080" cy="2649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F408F30F-2471-48FD-809B-2427BD4296D3}"/>
              </a:ext>
            </a:extLst>
          </p:cNvPr>
          <p:cNvSpPr txBox="1"/>
          <p:nvPr/>
        </p:nvSpPr>
        <p:spPr>
          <a:xfrm>
            <a:off x="9486608" y="327725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115C7-9A38-4046-9574-F8DF4971DFF6}"/>
              </a:ext>
            </a:extLst>
          </p:cNvPr>
          <p:cNvSpPr txBox="1"/>
          <p:nvPr/>
        </p:nvSpPr>
        <p:spPr>
          <a:xfrm>
            <a:off x="9476260" y="3974714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4C32D2-177D-4586-BFFD-318099FD0CC8}"/>
              </a:ext>
            </a:extLst>
          </p:cNvPr>
          <p:cNvSpPr txBox="1"/>
          <p:nvPr/>
        </p:nvSpPr>
        <p:spPr>
          <a:xfrm>
            <a:off x="9451740" y="453135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9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3211318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1828966" y="864234"/>
            <a:ext cx="89039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Instruktioner: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Du kommer att se 25 cirklar med en siffra ELLER bokstav inuti.</a:t>
            </a:r>
          </a:p>
          <a:p>
            <a:pPr algn="ctr"/>
            <a:r>
              <a:rPr lang="sv-SE" b="1" dirty="0"/>
              <a:t>Det kommer finnas bara siffror eller bara bokstäver samtidigt på skärmen.</a:t>
            </a:r>
          </a:p>
          <a:p>
            <a:pPr algn="ctr"/>
            <a:r>
              <a:rPr lang="sv-SE" b="1" dirty="0"/>
              <a:t>Din uppgift är att följa cirklarna i numerisk (1-2-3-4...) ELLER alfabetisk (A-B-C-D...) ordning.</a:t>
            </a:r>
          </a:p>
          <a:p>
            <a:pPr algn="ctr"/>
            <a:r>
              <a:rPr lang="sv-SE" b="1" dirty="0"/>
              <a:t>På den yttre kanten av varje cirkel sitter en kvadrat antingen till vänster, höger eller ovanför.</a:t>
            </a:r>
          </a:p>
          <a:p>
            <a:pPr algn="ctr"/>
            <a:r>
              <a:rPr lang="sv-SE" b="1" dirty="0"/>
              <a:t>Svara på varje siffra eller bokstav på följande sätt: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367814" y="3406769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4986531" y="3406769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om fyrkanten är till vänster</a:t>
            </a:r>
          </a:p>
          <a:p>
            <a:endParaRPr lang="sv-SE" sz="2000" b="1" dirty="0"/>
          </a:p>
          <a:p>
            <a:r>
              <a:rPr lang="sv-SE" sz="2000" b="1" dirty="0"/>
              <a:t>om fyrkanten är ovanför</a:t>
            </a:r>
          </a:p>
          <a:p>
            <a:endParaRPr lang="sv-SE" sz="2000" b="1" dirty="0"/>
          </a:p>
          <a:p>
            <a:r>
              <a:rPr lang="sv-SE" sz="2000" b="1" dirty="0"/>
              <a:t>om fyrkanten är till höger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881BD5-8F98-46AC-93F1-C01E5D32D54C}"/>
              </a:ext>
            </a:extLst>
          </p:cNvPr>
          <p:cNvSpPr/>
          <p:nvPr/>
        </p:nvSpPr>
        <p:spPr>
          <a:xfrm>
            <a:off x="2716567" y="3296466"/>
            <a:ext cx="1056443" cy="174151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C95D2-BE62-4BAC-A207-1E7971905160}"/>
              </a:ext>
            </a:extLst>
          </p:cNvPr>
          <p:cNvSpPr txBox="1"/>
          <p:nvPr/>
        </p:nvSpPr>
        <p:spPr>
          <a:xfrm>
            <a:off x="2645419" y="3381614"/>
            <a:ext cx="1198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  <a:endParaRPr lang="LID4096" sz="2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828B8F-F20B-4770-B7F2-E8ACF6A81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852" y="3211318"/>
            <a:ext cx="1057423" cy="19528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C1165-1CDB-41AA-B4F2-F6A60CE02254}"/>
              </a:ext>
            </a:extLst>
          </p:cNvPr>
          <p:cNvSpPr txBox="1"/>
          <p:nvPr/>
        </p:nvSpPr>
        <p:spPr>
          <a:xfrm>
            <a:off x="2536723" y="5172709"/>
            <a:ext cx="7220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Om du trycker rätt ritas en linje och nästa cirkel blir grön.</a:t>
            </a:r>
          </a:p>
          <a:p>
            <a:pPr algn="ctr"/>
            <a:r>
              <a:rPr lang="sv-SE" b="1" dirty="0"/>
              <a:t>Om du trycker fel blir den aktuella cirkeln röd tills du trycker rätt.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Var så SNABB och så EXAKT som möjligt.</a:t>
            </a:r>
          </a:p>
          <a:p>
            <a:pPr algn="ctr"/>
            <a:r>
              <a:rPr lang="sv-SE" b="1" dirty="0"/>
              <a:t>Positionera dina fingrar ovanpå 1, 2 och 3 på tangentbordet och tryck sedan på valfri knapp för att starta en provomgång.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F6342B-1F38-43E4-B1B9-9321F7094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964" y="3211318"/>
            <a:ext cx="1057423" cy="19528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C93DF4D-1661-4F4F-9B56-2C2E588BF94B}"/>
                  </a:ext>
                </a:extLst>
              </p14:cNvPr>
              <p14:cNvContentPartPr/>
              <p14:nvPr/>
            </p14:nvContentPartPr>
            <p14:xfrm>
              <a:off x="9549036" y="4187767"/>
              <a:ext cx="222120" cy="138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C93DF4D-1661-4F4F-9B56-2C2E588BF9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40036" y="4179127"/>
                <a:ext cx="2397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EBFA224-286E-4828-9EB0-A34293B72DBC}"/>
                  </a:ext>
                </a:extLst>
              </p14:cNvPr>
              <p14:cNvContentPartPr/>
              <p14:nvPr/>
            </p14:nvContentPartPr>
            <p14:xfrm>
              <a:off x="9656316" y="4153207"/>
              <a:ext cx="42120" cy="204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EBFA224-286E-4828-9EB0-A34293B72DB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93676" y="4090207"/>
                <a:ext cx="16776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89277D8-E027-48CD-8E0D-CF04D52A7D8F}"/>
                  </a:ext>
                </a:extLst>
              </p14:cNvPr>
              <p14:cNvContentPartPr/>
              <p14:nvPr/>
            </p14:nvContentPartPr>
            <p14:xfrm>
              <a:off x="9692676" y="3487567"/>
              <a:ext cx="360" cy="1026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89277D8-E027-48CD-8E0D-CF04D52A7D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30036" y="3424927"/>
                <a:ext cx="1260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AC0827B-9932-4BA6-8756-4C25746F2259}"/>
                  </a:ext>
                </a:extLst>
              </p14:cNvPr>
              <p14:cNvContentPartPr/>
              <p14:nvPr/>
            </p14:nvContentPartPr>
            <p14:xfrm>
              <a:off x="9646956" y="4753327"/>
              <a:ext cx="64440" cy="139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AC0827B-9932-4BA6-8756-4C25746F225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84316" y="4690327"/>
                <a:ext cx="190080" cy="26496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05B553F-1F35-4A39-9501-2A704F960EBD}"/>
              </a:ext>
            </a:extLst>
          </p:cNvPr>
          <p:cNvSpPr txBox="1"/>
          <p:nvPr/>
        </p:nvSpPr>
        <p:spPr>
          <a:xfrm>
            <a:off x="9486608" y="327725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50F0F4-5F24-4E0B-84B5-DC46DE923A4A}"/>
              </a:ext>
            </a:extLst>
          </p:cNvPr>
          <p:cNvSpPr txBox="1"/>
          <p:nvPr/>
        </p:nvSpPr>
        <p:spPr>
          <a:xfrm>
            <a:off x="9476260" y="3974714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8C248E-FD00-45D5-A0DF-AB04BDABF1A6}"/>
              </a:ext>
            </a:extLst>
          </p:cNvPr>
          <p:cNvSpPr txBox="1"/>
          <p:nvPr/>
        </p:nvSpPr>
        <p:spPr>
          <a:xfrm>
            <a:off x="9451740" y="453135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11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648" y="2675609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2619850" y="452433"/>
            <a:ext cx="71677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err="1"/>
              <a:t>Instructions</a:t>
            </a:r>
            <a:r>
              <a:rPr lang="sv-SE" b="1" dirty="0"/>
              <a:t>:  (Tryck på 1 för instruktioner på svenska)</a:t>
            </a:r>
          </a:p>
          <a:p>
            <a:endParaRPr lang="sv-SE" b="1" dirty="0"/>
          </a:p>
          <a:p>
            <a:r>
              <a:rPr lang="sv-SE" b="1" dirty="0"/>
              <a:t>You </a:t>
            </a:r>
            <a:r>
              <a:rPr lang="sv-SE" b="1" dirty="0" err="1"/>
              <a:t>will</a:t>
            </a:r>
            <a:r>
              <a:rPr lang="sv-SE" b="1" dirty="0"/>
              <a:t> </a:t>
            </a:r>
            <a:r>
              <a:rPr lang="sv-SE" b="1" dirty="0" err="1"/>
              <a:t>see</a:t>
            </a:r>
            <a:r>
              <a:rPr lang="sv-SE" b="1" dirty="0"/>
              <a:t> 25 </a:t>
            </a:r>
            <a:r>
              <a:rPr lang="sv-SE" b="1" dirty="0" err="1"/>
              <a:t>circles</a:t>
            </a:r>
            <a:r>
              <a:rPr lang="sv-SE" b="1" dirty="0"/>
              <a:t> with a </a:t>
            </a:r>
            <a:r>
              <a:rPr lang="sv-SE" b="1" dirty="0" err="1"/>
              <a:t>number</a:t>
            </a:r>
            <a:r>
              <a:rPr lang="sv-SE" b="1" dirty="0"/>
              <a:t> or a letter inside.</a:t>
            </a:r>
          </a:p>
          <a:p>
            <a:r>
              <a:rPr lang="sv-SE" b="1" dirty="0"/>
              <a:t>Your task is to </a:t>
            </a:r>
            <a:r>
              <a:rPr lang="sv-SE" b="1" dirty="0" err="1"/>
              <a:t>follow</a:t>
            </a:r>
            <a:r>
              <a:rPr lang="sv-SE" b="1" dirty="0"/>
              <a:t> the </a:t>
            </a:r>
            <a:r>
              <a:rPr lang="sv-SE" b="1" dirty="0" err="1"/>
              <a:t>circles</a:t>
            </a:r>
            <a:r>
              <a:rPr lang="sv-SE" b="1" dirty="0"/>
              <a:t> in </a:t>
            </a:r>
            <a:r>
              <a:rPr lang="sv-SE" b="1" dirty="0" err="1"/>
              <a:t>numerical</a:t>
            </a:r>
            <a:r>
              <a:rPr lang="sv-SE" b="1" dirty="0"/>
              <a:t> and </a:t>
            </a:r>
            <a:r>
              <a:rPr lang="sv-SE" b="1" dirty="0" err="1"/>
              <a:t>alphabetical</a:t>
            </a:r>
            <a:r>
              <a:rPr lang="sv-SE" b="1" dirty="0"/>
              <a:t> order.</a:t>
            </a:r>
          </a:p>
          <a:p>
            <a:r>
              <a:rPr lang="sv-SE" b="1" dirty="0"/>
              <a:t>Switch </a:t>
            </a:r>
            <a:r>
              <a:rPr lang="sv-SE" b="1" dirty="0" err="1"/>
              <a:t>between</a:t>
            </a:r>
            <a:r>
              <a:rPr lang="sv-SE" b="1" dirty="0"/>
              <a:t> </a:t>
            </a:r>
            <a:r>
              <a:rPr lang="sv-SE" b="1" dirty="0" err="1"/>
              <a:t>counting</a:t>
            </a:r>
            <a:r>
              <a:rPr lang="sv-SE" b="1" dirty="0"/>
              <a:t> a </a:t>
            </a:r>
            <a:r>
              <a:rPr lang="sv-SE" b="1" dirty="0" err="1"/>
              <a:t>number</a:t>
            </a:r>
            <a:r>
              <a:rPr lang="sv-SE" b="1" dirty="0"/>
              <a:t> </a:t>
            </a:r>
            <a:r>
              <a:rPr lang="sv-SE" b="1" dirty="0" err="1"/>
              <a:t>then</a:t>
            </a:r>
            <a:r>
              <a:rPr lang="sv-SE" b="1" dirty="0"/>
              <a:t> a letter (1-A-2-B-3…).</a:t>
            </a:r>
          </a:p>
          <a:p>
            <a:r>
              <a:rPr lang="sv-SE" b="1" dirty="0"/>
              <a:t>On the </a:t>
            </a:r>
            <a:r>
              <a:rPr lang="sv-SE" b="1" dirty="0" err="1"/>
              <a:t>outer</a:t>
            </a:r>
            <a:r>
              <a:rPr lang="sv-SE" b="1" dirty="0"/>
              <a:t> </a:t>
            </a:r>
            <a:r>
              <a:rPr lang="sv-SE" b="1" dirty="0" err="1"/>
              <a:t>edge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</a:t>
            </a:r>
            <a:r>
              <a:rPr lang="sv-SE" b="1" dirty="0" err="1"/>
              <a:t>every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sits a </a:t>
            </a:r>
            <a:r>
              <a:rPr lang="sv-SE" b="1" dirty="0" err="1"/>
              <a:t>square</a:t>
            </a:r>
            <a:r>
              <a:rPr lang="sv-SE" b="1" dirty="0"/>
              <a:t> </a:t>
            </a:r>
            <a:r>
              <a:rPr lang="sv-SE" b="1" dirty="0" err="1"/>
              <a:t>either</a:t>
            </a:r>
            <a:r>
              <a:rPr lang="sv-SE" b="1" dirty="0"/>
              <a:t> to the </a:t>
            </a:r>
            <a:r>
              <a:rPr lang="sv-SE" b="1" dirty="0" err="1"/>
              <a:t>left</a:t>
            </a:r>
            <a:r>
              <a:rPr lang="sv-SE" b="1" dirty="0"/>
              <a:t>, right or </a:t>
            </a:r>
            <a:r>
              <a:rPr lang="sv-SE" b="1" dirty="0" err="1"/>
              <a:t>above</a:t>
            </a:r>
            <a:r>
              <a:rPr lang="sv-SE" b="1" dirty="0"/>
              <a:t>.</a:t>
            </a:r>
          </a:p>
          <a:p>
            <a:r>
              <a:rPr lang="sv-SE" b="1" dirty="0" err="1"/>
              <a:t>Respond</a:t>
            </a:r>
            <a:r>
              <a:rPr lang="sv-SE" b="1" dirty="0"/>
              <a:t> to </a:t>
            </a:r>
            <a:r>
              <a:rPr lang="sv-SE" b="1" dirty="0" err="1"/>
              <a:t>each</a:t>
            </a:r>
            <a:r>
              <a:rPr lang="sv-SE" b="1" dirty="0"/>
              <a:t> </a:t>
            </a:r>
            <a:r>
              <a:rPr lang="sv-SE" b="1" dirty="0" err="1"/>
              <a:t>number</a:t>
            </a:r>
            <a:r>
              <a:rPr lang="sv-SE" b="1" dirty="0"/>
              <a:t> or letter in the </a:t>
            </a:r>
            <a:r>
              <a:rPr lang="sv-SE" b="1" dirty="0" err="1"/>
              <a:t>following</a:t>
            </a:r>
            <a:r>
              <a:rPr lang="sv-SE" b="1" dirty="0"/>
              <a:t> </a:t>
            </a:r>
            <a:r>
              <a:rPr lang="sv-SE" b="1" dirty="0" err="1"/>
              <a:t>way</a:t>
            </a:r>
            <a:r>
              <a:rPr lang="sv-SE" b="1" dirty="0"/>
              <a:t>.</a:t>
            </a:r>
          </a:p>
          <a:p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450941" y="2871060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5069658" y="2871060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</a:t>
            </a:r>
            <a:r>
              <a:rPr lang="sv-SE" sz="2000" b="1" dirty="0" err="1"/>
              <a:t>left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</a:t>
            </a:r>
            <a:r>
              <a:rPr lang="sv-SE" sz="2000" b="1" dirty="0" err="1"/>
              <a:t>above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right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1623D8-C11F-4067-A9D8-6AE93E64E6F3}"/>
              </a:ext>
            </a:extLst>
          </p:cNvPr>
          <p:cNvSpPr txBox="1"/>
          <p:nvPr/>
        </p:nvSpPr>
        <p:spPr>
          <a:xfrm>
            <a:off x="2568648" y="4618425"/>
            <a:ext cx="73994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If you press </a:t>
            </a:r>
            <a:r>
              <a:rPr lang="sv-SE" b="1" dirty="0" err="1"/>
              <a:t>correct</a:t>
            </a:r>
            <a:r>
              <a:rPr lang="sv-SE" b="1" dirty="0"/>
              <a:t>, a green </a:t>
            </a:r>
            <a:r>
              <a:rPr lang="sv-SE" b="1" dirty="0" err="1"/>
              <a:t>line</a:t>
            </a:r>
            <a:r>
              <a:rPr lang="sv-SE" b="1" dirty="0"/>
              <a:t> is </a:t>
            </a:r>
            <a:r>
              <a:rPr lang="sv-SE" b="1" dirty="0" err="1"/>
              <a:t>drawn</a:t>
            </a:r>
            <a:r>
              <a:rPr lang="sv-SE" b="1" dirty="0"/>
              <a:t> and the </a:t>
            </a:r>
            <a:r>
              <a:rPr lang="sv-SE" b="1" dirty="0" err="1"/>
              <a:t>next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becomes</a:t>
            </a:r>
            <a:r>
              <a:rPr lang="sv-SE" b="1" dirty="0"/>
              <a:t> green.</a:t>
            </a:r>
          </a:p>
          <a:p>
            <a:pPr algn="ctr"/>
            <a:r>
              <a:rPr lang="sv-SE" b="1" dirty="0"/>
              <a:t>If you press </a:t>
            </a:r>
            <a:r>
              <a:rPr lang="sv-SE" b="1" dirty="0" err="1"/>
              <a:t>wrong</a:t>
            </a:r>
            <a:r>
              <a:rPr lang="sv-SE" b="1" dirty="0"/>
              <a:t>, a red is </a:t>
            </a:r>
            <a:r>
              <a:rPr lang="sv-SE" b="1" dirty="0" err="1"/>
              <a:t>line</a:t>
            </a:r>
            <a:r>
              <a:rPr lang="sv-SE" b="1" dirty="0"/>
              <a:t> </a:t>
            </a:r>
            <a:r>
              <a:rPr lang="sv-SE" b="1" dirty="0" err="1"/>
              <a:t>drawn</a:t>
            </a:r>
            <a:r>
              <a:rPr lang="sv-SE" b="1" dirty="0"/>
              <a:t> and </a:t>
            </a:r>
            <a:r>
              <a:rPr lang="sv-SE" b="1" dirty="0" err="1"/>
              <a:t>next</a:t>
            </a:r>
            <a:r>
              <a:rPr lang="sv-SE" b="1" dirty="0"/>
              <a:t> the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becomes</a:t>
            </a:r>
            <a:r>
              <a:rPr lang="sv-SE" b="1" dirty="0"/>
              <a:t> red.</a:t>
            </a:r>
          </a:p>
          <a:p>
            <a:pPr algn="ctr"/>
            <a:r>
              <a:rPr lang="sv-SE" b="1" dirty="0"/>
              <a:t>The </a:t>
            </a:r>
            <a:r>
              <a:rPr lang="sv-SE" b="1" dirty="0" err="1"/>
              <a:t>line</a:t>
            </a:r>
            <a:r>
              <a:rPr lang="sv-SE" b="1" dirty="0"/>
              <a:t> is </a:t>
            </a:r>
            <a:r>
              <a:rPr lang="sv-SE" b="1" dirty="0" err="1"/>
              <a:t>always</a:t>
            </a:r>
            <a:r>
              <a:rPr lang="sv-SE" b="1" dirty="0"/>
              <a:t> </a:t>
            </a:r>
            <a:r>
              <a:rPr lang="sv-SE" b="1" dirty="0" err="1"/>
              <a:t>drawn</a:t>
            </a:r>
            <a:r>
              <a:rPr lang="sv-SE" b="1" dirty="0"/>
              <a:t> to the </a:t>
            </a:r>
            <a:r>
              <a:rPr lang="sv-SE" b="1" dirty="0" err="1"/>
              <a:t>next</a:t>
            </a:r>
            <a:r>
              <a:rPr lang="sv-SE" b="1" dirty="0"/>
              <a:t> </a:t>
            </a:r>
            <a:r>
              <a:rPr lang="sv-SE" b="1" dirty="0" err="1"/>
              <a:t>correct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even</a:t>
            </a:r>
            <a:r>
              <a:rPr lang="sv-SE" b="1" dirty="0"/>
              <a:t> </a:t>
            </a:r>
            <a:r>
              <a:rPr lang="sv-SE" b="1" dirty="0" err="1"/>
              <a:t>if</a:t>
            </a:r>
            <a:r>
              <a:rPr lang="sv-SE" b="1" dirty="0"/>
              <a:t> you press </a:t>
            </a:r>
            <a:r>
              <a:rPr lang="sv-SE" b="1" dirty="0" err="1"/>
              <a:t>wrong</a:t>
            </a:r>
            <a:r>
              <a:rPr lang="sv-SE" b="1" dirty="0"/>
              <a:t>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Be as FAST and as ACCURATE as </a:t>
            </a:r>
            <a:r>
              <a:rPr lang="sv-SE" b="1" dirty="0" err="1"/>
              <a:t>possible</a:t>
            </a:r>
            <a:r>
              <a:rPr lang="sv-SE" b="1" dirty="0"/>
              <a:t>.</a:t>
            </a:r>
          </a:p>
          <a:p>
            <a:pPr algn="ctr"/>
            <a:r>
              <a:rPr lang="sv-SE" b="1" dirty="0"/>
              <a:t>Position your fingers on </a:t>
            </a:r>
            <a:r>
              <a:rPr lang="sv-SE" b="1" dirty="0" err="1"/>
              <a:t>top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1, 2 and 3 on the keyboard </a:t>
            </a:r>
            <a:r>
              <a:rPr lang="sv-SE" b="1" dirty="0" err="1"/>
              <a:t>then</a:t>
            </a:r>
            <a:r>
              <a:rPr lang="sv-SE" b="1" dirty="0"/>
              <a:t> press </a:t>
            </a:r>
            <a:r>
              <a:rPr lang="sv-SE" b="1" dirty="0" err="1"/>
              <a:t>any</a:t>
            </a:r>
            <a:r>
              <a:rPr lang="sv-SE" b="1" dirty="0"/>
              <a:t> </a:t>
            </a:r>
            <a:r>
              <a:rPr lang="sv-SE" b="1" dirty="0" err="1"/>
              <a:t>button</a:t>
            </a:r>
            <a:r>
              <a:rPr lang="sv-SE" b="1" dirty="0"/>
              <a:t> to start a </a:t>
            </a:r>
            <a:r>
              <a:rPr lang="sv-SE" b="1" dirty="0" err="1"/>
              <a:t>practice</a:t>
            </a:r>
            <a:r>
              <a:rPr lang="sv-SE" b="1" dirty="0"/>
              <a:t> round.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1026790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594" y="2657136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2656796" y="433960"/>
            <a:ext cx="7167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Instruktioner:</a:t>
            </a:r>
          </a:p>
          <a:p>
            <a:pPr algn="ctr"/>
            <a:endParaRPr lang="sv-SE" b="1" dirty="0"/>
          </a:p>
          <a:p>
            <a:r>
              <a:rPr lang="sv-SE" b="1" dirty="0"/>
              <a:t>Du kommer att se 25 cirklar med en siffra eller en bokstav inuti.</a:t>
            </a:r>
          </a:p>
          <a:p>
            <a:r>
              <a:rPr lang="sv-SE" b="1" dirty="0"/>
              <a:t>Din uppgift är att följa cirklarna i numerisk och alfabetisk ordning.</a:t>
            </a:r>
          </a:p>
          <a:p>
            <a:r>
              <a:rPr lang="sv-SE" b="1" dirty="0"/>
              <a:t>Växla mellan att räkna ett nummer och sedan en bokstav (1-A-2-B-3...).</a:t>
            </a:r>
          </a:p>
          <a:p>
            <a:r>
              <a:rPr lang="sv-SE" b="1" dirty="0"/>
              <a:t>På den yttre kanten av varje cirkel sitter en fyrkant antingen till vänster, höger eller ovanför.</a:t>
            </a:r>
          </a:p>
          <a:p>
            <a:r>
              <a:rPr lang="sv-SE" b="1" dirty="0"/>
              <a:t>Svara på varje siffra eller bokstav på följande sätt.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45AC3-6EE5-46D8-8B7C-2069BAFBAC79}"/>
              </a:ext>
            </a:extLst>
          </p:cNvPr>
          <p:cNvSpPr txBox="1"/>
          <p:nvPr/>
        </p:nvSpPr>
        <p:spPr>
          <a:xfrm>
            <a:off x="2656796" y="4618527"/>
            <a:ext cx="72209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Om du trycker rätt ritas en grön linje och nästa cirkel blir grön.</a:t>
            </a:r>
          </a:p>
          <a:p>
            <a:pPr algn="ctr"/>
            <a:r>
              <a:rPr lang="sv-SE" b="1" dirty="0"/>
              <a:t>Om du trycker fel ritas en röd linje och nästa cirkel blir röd.</a:t>
            </a:r>
          </a:p>
          <a:p>
            <a:pPr algn="ctr"/>
            <a:r>
              <a:rPr lang="sv-SE" b="1" dirty="0"/>
              <a:t>Linjen dras alltid till nästa rätta cirkel även om du trycker fel.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Var så SNABB och så EXAKT som möjligt.</a:t>
            </a:r>
          </a:p>
          <a:p>
            <a:pPr algn="ctr"/>
            <a:r>
              <a:rPr lang="sv-SE" b="1" dirty="0"/>
              <a:t>Positionera dina fingrar ovanpå 1, 2 och 3 på tangentbordet och tryck sedan på valfri knapp för att starta en provomgång.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487887" y="2852587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5106604" y="2852587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om fyrkanten är till vänster</a:t>
            </a:r>
          </a:p>
          <a:p>
            <a:endParaRPr lang="sv-SE" sz="2000" b="1" dirty="0"/>
          </a:p>
          <a:p>
            <a:r>
              <a:rPr lang="sv-SE" sz="2000" b="1" dirty="0"/>
              <a:t>om fyrkanten är ovanför</a:t>
            </a:r>
          </a:p>
          <a:p>
            <a:endParaRPr lang="sv-SE" sz="2000" b="1" dirty="0"/>
          </a:p>
          <a:p>
            <a:r>
              <a:rPr lang="sv-SE" sz="2000" b="1" dirty="0"/>
              <a:t>om fyrkanten är till höger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881BD5-8F98-46AC-93F1-C01E5D32D54C}"/>
              </a:ext>
            </a:extLst>
          </p:cNvPr>
          <p:cNvSpPr/>
          <p:nvPr/>
        </p:nvSpPr>
        <p:spPr>
          <a:xfrm>
            <a:off x="2836640" y="2742284"/>
            <a:ext cx="1056443" cy="174151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C95D2-BE62-4BAC-A207-1E7971905160}"/>
              </a:ext>
            </a:extLst>
          </p:cNvPr>
          <p:cNvSpPr txBox="1"/>
          <p:nvPr/>
        </p:nvSpPr>
        <p:spPr>
          <a:xfrm>
            <a:off x="2765492" y="2827432"/>
            <a:ext cx="1198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  <a:endParaRPr lang="LID4096" sz="2000" b="1" dirty="0"/>
          </a:p>
        </p:txBody>
      </p:sp>
    </p:spTree>
    <p:extLst>
      <p:ext uri="{BB962C8B-B14F-4D97-AF65-F5344CB8AC3E}">
        <p14:creationId xmlns:p14="http://schemas.microsoft.com/office/powerpoint/2010/main" val="321227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230" y="2740263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2564432" y="517087"/>
            <a:ext cx="7167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err="1"/>
              <a:t>Instructions</a:t>
            </a:r>
            <a:r>
              <a:rPr lang="sv-SE" b="1" dirty="0"/>
              <a:t>:  (Tryck på 1 för instruktioner på svenska)</a:t>
            </a:r>
          </a:p>
          <a:p>
            <a:endParaRPr lang="sv-SE" b="1" dirty="0"/>
          </a:p>
          <a:p>
            <a:r>
              <a:rPr lang="sv-SE" b="1" dirty="0"/>
              <a:t>You </a:t>
            </a:r>
            <a:r>
              <a:rPr lang="sv-SE" b="1" dirty="0" err="1"/>
              <a:t>will</a:t>
            </a:r>
            <a:r>
              <a:rPr lang="sv-SE" b="1" dirty="0"/>
              <a:t> </a:t>
            </a:r>
            <a:r>
              <a:rPr lang="sv-SE" b="1" dirty="0" err="1"/>
              <a:t>see</a:t>
            </a:r>
            <a:r>
              <a:rPr lang="sv-SE" b="1" dirty="0"/>
              <a:t> 25 </a:t>
            </a:r>
            <a:r>
              <a:rPr lang="sv-SE" b="1" dirty="0" err="1"/>
              <a:t>circles</a:t>
            </a:r>
            <a:r>
              <a:rPr lang="sv-SE" b="1" dirty="0"/>
              <a:t> with a </a:t>
            </a:r>
            <a:r>
              <a:rPr lang="sv-SE" b="1" dirty="0" err="1"/>
              <a:t>number</a:t>
            </a:r>
            <a:r>
              <a:rPr lang="sv-SE" b="1" dirty="0"/>
              <a:t> inside.</a:t>
            </a:r>
          </a:p>
          <a:p>
            <a:r>
              <a:rPr lang="sv-SE" b="1" dirty="0"/>
              <a:t>Your task is to </a:t>
            </a:r>
            <a:r>
              <a:rPr lang="sv-SE" b="1" dirty="0" err="1"/>
              <a:t>follow</a:t>
            </a:r>
            <a:r>
              <a:rPr lang="sv-SE" b="1" dirty="0"/>
              <a:t> the </a:t>
            </a:r>
            <a:r>
              <a:rPr lang="sv-SE" b="1" dirty="0" err="1"/>
              <a:t>circles</a:t>
            </a:r>
            <a:r>
              <a:rPr lang="sv-SE" b="1" dirty="0"/>
              <a:t> in </a:t>
            </a:r>
            <a:r>
              <a:rPr lang="sv-SE" b="1" dirty="0" err="1"/>
              <a:t>numerical</a:t>
            </a:r>
            <a:r>
              <a:rPr lang="sv-SE" b="1" dirty="0"/>
              <a:t> order (1-2-3-4…). </a:t>
            </a:r>
          </a:p>
          <a:p>
            <a:r>
              <a:rPr lang="sv-SE" b="1" dirty="0"/>
              <a:t>On the </a:t>
            </a:r>
            <a:r>
              <a:rPr lang="sv-SE" b="1" dirty="0" err="1"/>
              <a:t>outer</a:t>
            </a:r>
            <a:r>
              <a:rPr lang="sv-SE" b="1" dirty="0"/>
              <a:t> </a:t>
            </a:r>
            <a:r>
              <a:rPr lang="sv-SE" b="1" dirty="0" err="1"/>
              <a:t>edge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</a:t>
            </a:r>
            <a:r>
              <a:rPr lang="sv-SE" b="1" dirty="0" err="1"/>
              <a:t>every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sits a </a:t>
            </a:r>
            <a:r>
              <a:rPr lang="sv-SE" b="1" dirty="0" err="1"/>
              <a:t>square</a:t>
            </a:r>
            <a:r>
              <a:rPr lang="sv-SE" b="1" dirty="0"/>
              <a:t> </a:t>
            </a:r>
            <a:r>
              <a:rPr lang="sv-SE" b="1" dirty="0" err="1"/>
              <a:t>either</a:t>
            </a:r>
            <a:r>
              <a:rPr lang="sv-SE" b="1" dirty="0"/>
              <a:t> to the </a:t>
            </a:r>
            <a:r>
              <a:rPr lang="sv-SE" b="1" dirty="0" err="1"/>
              <a:t>left</a:t>
            </a:r>
            <a:r>
              <a:rPr lang="sv-SE" b="1" dirty="0"/>
              <a:t>, right or </a:t>
            </a:r>
            <a:r>
              <a:rPr lang="sv-SE" b="1" dirty="0" err="1"/>
              <a:t>above</a:t>
            </a:r>
            <a:r>
              <a:rPr lang="sv-SE" b="1" dirty="0"/>
              <a:t>.</a:t>
            </a:r>
          </a:p>
          <a:p>
            <a:r>
              <a:rPr lang="sv-SE" b="1" dirty="0" err="1"/>
              <a:t>Respond</a:t>
            </a:r>
            <a:r>
              <a:rPr lang="sv-SE" b="1" dirty="0"/>
              <a:t> to </a:t>
            </a:r>
            <a:r>
              <a:rPr lang="sv-SE" b="1" dirty="0" err="1"/>
              <a:t>each</a:t>
            </a:r>
            <a:r>
              <a:rPr lang="sv-SE" b="1" dirty="0"/>
              <a:t> </a:t>
            </a:r>
            <a:r>
              <a:rPr lang="sv-SE" b="1" dirty="0" err="1"/>
              <a:t>number</a:t>
            </a:r>
            <a:r>
              <a:rPr lang="sv-SE" b="1" dirty="0"/>
              <a:t> in the </a:t>
            </a:r>
            <a:r>
              <a:rPr lang="sv-SE" b="1" dirty="0" err="1"/>
              <a:t>following</a:t>
            </a:r>
            <a:r>
              <a:rPr lang="sv-SE" b="1" dirty="0"/>
              <a:t> </a:t>
            </a:r>
            <a:r>
              <a:rPr lang="sv-SE" b="1" dirty="0" err="1"/>
              <a:t>way</a:t>
            </a:r>
            <a:r>
              <a:rPr lang="sv-SE" b="1" dirty="0"/>
              <a:t>:</a:t>
            </a:r>
          </a:p>
          <a:p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395523" y="2935714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5014240" y="2935714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</a:t>
            </a:r>
            <a:r>
              <a:rPr lang="sv-SE" sz="2000" b="1" dirty="0" err="1"/>
              <a:t>left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</a:t>
            </a:r>
            <a:r>
              <a:rPr lang="sv-SE" sz="2000" b="1" dirty="0" err="1"/>
              <a:t>above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right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7E71ED-0F93-4B43-A619-C88B2A577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250" y="2740263"/>
            <a:ext cx="1057423" cy="1952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5B0B50-11C7-48A4-806E-960CC0970A91}"/>
              </a:ext>
            </a:extLst>
          </p:cNvPr>
          <p:cNvSpPr txBox="1"/>
          <p:nvPr/>
        </p:nvSpPr>
        <p:spPr>
          <a:xfrm>
            <a:off x="2513230" y="4683079"/>
            <a:ext cx="73994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If you press </a:t>
            </a:r>
            <a:r>
              <a:rPr lang="sv-SE" b="1" dirty="0" err="1"/>
              <a:t>correct</a:t>
            </a:r>
            <a:r>
              <a:rPr lang="sv-SE" b="1" dirty="0"/>
              <a:t>, a green </a:t>
            </a:r>
            <a:r>
              <a:rPr lang="sv-SE" b="1" dirty="0" err="1"/>
              <a:t>line</a:t>
            </a:r>
            <a:r>
              <a:rPr lang="sv-SE" b="1" dirty="0"/>
              <a:t> is </a:t>
            </a:r>
            <a:r>
              <a:rPr lang="sv-SE" b="1" dirty="0" err="1"/>
              <a:t>drawn</a:t>
            </a:r>
            <a:r>
              <a:rPr lang="sv-SE" b="1" dirty="0"/>
              <a:t> and the </a:t>
            </a:r>
            <a:r>
              <a:rPr lang="sv-SE" b="1" dirty="0" err="1"/>
              <a:t>next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becomes</a:t>
            </a:r>
            <a:r>
              <a:rPr lang="sv-SE" b="1" dirty="0"/>
              <a:t> green.</a:t>
            </a:r>
          </a:p>
          <a:p>
            <a:pPr algn="ctr"/>
            <a:r>
              <a:rPr lang="sv-SE" b="1" dirty="0"/>
              <a:t>If you press </a:t>
            </a:r>
            <a:r>
              <a:rPr lang="sv-SE" b="1" dirty="0" err="1"/>
              <a:t>wrong</a:t>
            </a:r>
            <a:r>
              <a:rPr lang="sv-SE" b="1" dirty="0"/>
              <a:t>, a red is </a:t>
            </a:r>
            <a:r>
              <a:rPr lang="sv-SE" b="1" dirty="0" err="1"/>
              <a:t>line</a:t>
            </a:r>
            <a:r>
              <a:rPr lang="sv-SE" b="1" dirty="0"/>
              <a:t> </a:t>
            </a:r>
            <a:r>
              <a:rPr lang="sv-SE" b="1" dirty="0" err="1"/>
              <a:t>drawn</a:t>
            </a:r>
            <a:r>
              <a:rPr lang="sv-SE" b="1" dirty="0"/>
              <a:t> and </a:t>
            </a:r>
            <a:r>
              <a:rPr lang="sv-SE" b="1" dirty="0" err="1"/>
              <a:t>next</a:t>
            </a:r>
            <a:r>
              <a:rPr lang="sv-SE" b="1" dirty="0"/>
              <a:t> the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becomes</a:t>
            </a:r>
            <a:r>
              <a:rPr lang="sv-SE" b="1" dirty="0"/>
              <a:t> red.</a:t>
            </a:r>
          </a:p>
          <a:p>
            <a:pPr algn="ctr"/>
            <a:r>
              <a:rPr lang="sv-SE" b="1" dirty="0"/>
              <a:t>The </a:t>
            </a:r>
            <a:r>
              <a:rPr lang="sv-SE" b="1" dirty="0" err="1"/>
              <a:t>line</a:t>
            </a:r>
            <a:r>
              <a:rPr lang="sv-SE" b="1" dirty="0"/>
              <a:t> is </a:t>
            </a:r>
            <a:r>
              <a:rPr lang="sv-SE" b="1" dirty="0" err="1"/>
              <a:t>always</a:t>
            </a:r>
            <a:r>
              <a:rPr lang="sv-SE" b="1" dirty="0"/>
              <a:t> </a:t>
            </a:r>
            <a:r>
              <a:rPr lang="sv-SE" b="1" dirty="0" err="1"/>
              <a:t>drawn</a:t>
            </a:r>
            <a:r>
              <a:rPr lang="sv-SE" b="1" dirty="0"/>
              <a:t> to the </a:t>
            </a:r>
            <a:r>
              <a:rPr lang="sv-SE" b="1" dirty="0" err="1"/>
              <a:t>next</a:t>
            </a:r>
            <a:r>
              <a:rPr lang="sv-SE" b="1" dirty="0"/>
              <a:t> </a:t>
            </a:r>
            <a:r>
              <a:rPr lang="sv-SE" b="1" dirty="0" err="1"/>
              <a:t>correct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even</a:t>
            </a:r>
            <a:r>
              <a:rPr lang="sv-SE" b="1" dirty="0"/>
              <a:t> </a:t>
            </a:r>
            <a:r>
              <a:rPr lang="sv-SE" b="1" dirty="0" err="1"/>
              <a:t>if</a:t>
            </a:r>
            <a:r>
              <a:rPr lang="sv-SE" b="1" dirty="0"/>
              <a:t> you press </a:t>
            </a:r>
            <a:r>
              <a:rPr lang="sv-SE" b="1" dirty="0" err="1"/>
              <a:t>wrong</a:t>
            </a:r>
            <a:r>
              <a:rPr lang="sv-SE" b="1" dirty="0"/>
              <a:t>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Be as FAST and as ACCURATE as </a:t>
            </a:r>
            <a:r>
              <a:rPr lang="sv-SE" b="1" dirty="0" err="1"/>
              <a:t>possible</a:t>
            </a:r>
            <a:r>
              <a:rPr lang="sv-SE" b="1" dirty="0"/>
              <a:t>.</a:t>
            </a:r>
          </a:p>
          <a:p>
            <a:pPr algn="ctr"/>
            <a:r>
              <a:rPr lang="sv-SE" b="1" dirty="0"/>
              <a:t>Position your fingers on </a:t>
            </a:r>
            <a:r>
              <a:rPr lang="sv-SE" b="1" dirty="0" err="1"/>
              <a:t>top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1, 2 and 3 on the keyboard </a:t>
            </a:r>
            <a:r>
              <a:rPr lang="sv-SE" b="1" dirty="0" err="1"/>
              <a:t>then</a:t>
            </a:r>
            <a:r>
              <a:rPr lang="sv-SE" b="1" dirty="0"/>
              <a:t> press </a:t>
            </a:r>
            <a:r>
              <a:rPr lang="sv-SE" b="1" dirty="0" err="1"/>
              <a:t>any</a:t>
            </a:r>
            <a:r>
              <a:rPr lang="sv-SE" b="1" dirty="0"/>
              <a:t> </a:t>
            </a:r>
            <a:r>
              <a:rPr lang="sv-SE" b="1" dirty="0" err="1"/>
              <a:t>button</a:t>
            </a:r>
            <a:r>
              <a:rPr lang="sv-SE" b="1" dirty="0"/>
              <a:t> to start a </a:t>
            </a:r>
            <a:r>
              <a:rPr lang="sv-SE" b="1" dirty="0" err="1"/>
              <a:t>practice</a:t>
            </a:r>
            <a:r>
              <a:rPr lang="sv-SE" b="1" dirty="0"/>
              <a:t> round.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3589793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2058</Words>
  <Application>Microsoft Office PowerPoint</Application>
  <PresentationFormat>Widescreen</PresentationFormat>
  <Paragraphs>273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 Olsson</dc:creator>
  <cp:lastModifiedBy>Emil Olsson</cp:lastModifiedBy>
  <cp:revision>2</cp:revision>
  <dcterms:created xsi:type="dcterms:W3CDTF">2021-11-05T09:35:04Z</dcterms:created>
  <dcterms:modified xsi:type="dcterms:W3CDTF">2021-11-17T17:23:19Z</dcterms:modified>
</cp:coreProperties>
</file>