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63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F679E-2DD9-46D7-AB88-252F6DD7CAC1}" v="16" dt="2021-11-17T14:13:3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Olsson" userId="08e0e864-53bd-4ac7-adbc-87c224aa86a6" providerId="ADAL" clId="{352F679E-2DD9-46D7-AB88-252F6DD7CAC1}"/>
    <pc:docChg chg="undo custSel addSld delSld modSld sldOrd">
      <pc:chgData name="Emil Olsson" userId="08e0e864-53bd-4ac7-adbc-87c224aa86a6" providerId="ADAL" clId="{352F679E-2DD9-46D7-AB88-252F6DD7CAC1}" dt="2021-11-17T14:28:17.244" v="1278" actId="1076"/>
      <pc:docMkLst>
        <pc:docMk/>
      </pc:docMkLst>
      <pc:sldChg chg="addSp delSp modSp mod">
        <pc:chgData name="Emil Olsson" userId="08e0e864-53bd-4ac7-adbc-87c224aa86a6" providerId="ADAL" clId="{352F679E-2DD9-46D7-AB88-252F6DD7CAC1}" dt="2021-11-17T11:16:45.946" v="468"/>
        <pc:sldMkLst>
          <pc:docMk/>
          <pc:sldMk cId="22774000" sldId="256"/>
        </pc:sldMkLst>
        <pc:spChg chg="mod">
          <ac:chgData name="Emil Olsson" userId="08e0e864-53bd-4ac7-adbc-87c224aa86a6" providerId="ADAL" clId="{352F679E-2DD9-46D7-AB88-252F6DD7CAC1}" dt="2021-11-17T11:00:30.255" v="67" actId="20577"/>
          <ac:spMkLst>
            <pc:docMk/>
            <pc:sldMk cId="22774000" sldId="256"/>
            <ac:spMk id="6" creationId="{45C56F52-C6EF-461C-909E-159307D20BA9}"/>
          </ac:spMkLst>
        </pc:spChg>
        <pc:spChg chg="del mod">
          <ac:chgData name="Emil Olsson" userId="08e0e864-53bd-4ac7-adbc-87c224aa86a6" providerId="ADAL" clId="{352F679E-2DD9-46D7-AB88-252F6DD7CAC1}" dt="2021-11-17T11:16:45.565" v="467" actId="478"/>
          <ac:spMkLst>
            <pc:docMk/>
            <pc:sldMk cId="22774000" sldId="256"/>
            <ac:spMk id="7" creationId="{2D045AC3-6EE5-46D8-8B7C-2069BAFBAC79}"/>
          </ac:spMkLst>
        </pc:spChg>
        <pc:spChg chg="add mod">
          <ac:chgData name="Emil Olsson" userId="08e0e864-53bd-4ac7-adbc-87c224aa86a6" providerId="ADAL" clId="{352F679E-2DD9-46D7-AB88-252F6DD7CAC1}" dt="2021-11-17T11:16:45.946" v="468"/>
          <ac:spMkLst>
            <pc:docMk/>
            <pc:sldMk cId="22774000" sldId="256"/>
            <ac:spMk id="8" creationId="{FF1623D8-C11F-4067-A9D8-6AE93E64E6F3}"/>
          </ac:spMkLst>
        </pc:spChg>
      </pc:sldChg>
      <pc:sldChg chg="modSp mod">
        <pc:chgData name="Emil Olsson" userId="08e0e864-53bd-4ac7-adbc-87c224aa86a6" providerId="ADAL" clId="{352F679E-2DD9-46D7-AB88-252F6DD7CAC1}" dt="2021-11-17T11:15:51.217" v="442" actId="20577"/>
        <pc:sldMkLst>
          <pc:docMk/>
          <pc:sldMk cId="538932559" sldId="257"/>
        </pc:sldMkLst>
        <pc:spChg chg="mod">
          <ac:chgData name="Emil Olsson" userId="08e0e864-53bd-4ac7-adbc-87c224aa86a6" providerId="ADAL" clId="{352F679E-2DD9-46D7-AB88-252F6DD7CAC1}" dt="2021-11-17T11:15:51.217" v="442" actId="20577"/>
          <ac:spMkLst>
            <pc:docMk/>
            <pc:sldMk cId="538932559" sldId="257"/>
            <ac:spMk id="7" creationId="{2D045AC3-6EE5-46D8-8B7C-2069BAFBAC79}"/>
          </ac:spMkLst>
        </pc:spChg>
      </pc:sldChg>
      <pc:sldChg chg="addSp delSp new del mod">
        <pc:chgData name="Emil Olsson" userId="08e0e864-53bd-4ac7-adbc-87c224aa86a6" providerId="ADAL" clId="{352F679E-2DD9-46D7-AB88-252F6DD7CAC1}" dt="2021-11-17T11:03:14.493" v="108" actId="2696"/>
        <pc:sldMkLst>
          <pc:docMk/>
          <pc:sldMk cId="1286467432" sldId="258"/>
        </pc:sldMkLst>
        <pc:spChg chg="del">
          <ac:chgData name="Emil Olsson" userId="08e0e864-53bd-4ac7-adbc-87c224aa86a6" providerId="ADAL" clId="{352F679E-2DD9-46D7-AB88-252F6DD7CAC1}" dt="2021-11-17T11:02:17.917" v="99" actId="478"/>
          <ac:spMkLst>
            <pc:docMk/>
            <pc:sldMk cId="1286467432" sldId="258"/>
            <ac:spMk id="2" creationId="{5FF3F39C-5CA2-4AB3-BC22-DD560F6CC1A9}"/>
          </ac:spMkLst>
        </pc:spChg>
        <pc:spChg chg="del">
          <ac:chgData name="Emil Olsson" userId="08e0e864-53bd-4ac7-adbc-87c224aa86a6" providerId="ADAL" clId="{352F679E-2DD9-46D7-AB88-252F6DD7CAC1}" dt="2021-11-17T11:02:15.585" v="98" actId="478"/>
          <ac:spMkLst>
            <pc:docMk/>
            <pc:sldMk cId="1286467432" sldId="258"/>
            <ac:spMk id="3" creationId="{B9A93633-DB0E-4603-975B-4B2CFE9EE74D}"/>
          </ac:spMkLst>
        </pc:spChg>
        <pc:picChg chg="add del">
          <ac:chgData name="Emil Olsson" userId="08e0e864-53bd-4ac7-adbc-87c224aa86a6" providerId="ADAL" clId="{352F679E-2DD9-46D7-AB88-252F6DD7CAC1}" dt="2021-11-17T11:02:39.233" v="102" actId="21"/>
          <ac:picMkLst>
            <pc:docMk/>
            <pc:sldMk cId="1286467432" sldId="258"/>
            <ac:picMk id="5" creationId="{049D2070-548A-40FE-BE42-20995FDC7A6C}"/>
          </ac:picMkLst>
        </pc:picChg>
      </pc:sldChg>
      <pc:sldChg chg="addSp delSp modSp add mod">
        <pc:chgData name="Emil Olsson" userId="08e0e864-53bd-4ac7-adbc-87c224aa86a6" providerId="ADAL" clId="{352F679E-2DD9-46D7-AB88-252F6DD7CAC1}" dt="2021-11-17T12:44:46.856" v="606" actId="20577"/>
        <pc:sldMkLst>
          <pc:docMk/>
          <pc:sldMk cId="731870520" sldId="259"/>
        </pc:sldMkLst>
        <pc:spChg chg="mod">
          <ac:chgData name="Emil Olsson" userId="08e0e864-53bd-4ac7-adbc-87c224aa86a6" providerId="ADAL" clId="{352F679E-2DD9-46D7-AB88-252F6DD7CAC1}" dt="2021-11-17T12:44:46.856" v="606" actId="20577"/>
          <ac:spMkLst>
            <pc:docMk/>
            <pc:sldMk cId="731870520" sldId="259"/>
            <ac:spMk id="6" creationId="{45C56F52-C6EF-461C-909E-159307D20BA9}"/>
          </ac:spMkLst>
        </pc:spChg>
        <pc:spChg chg="del mod">
          <ac:chgData name="Emil Olsson" userId="08e0e864-53bd-4ac7-adbc-87c224aa86a6" providerId="ADAL" clId="{352F679E-2DD9-46D7-AB88-252F6DD7CAC1}" dt="2021-11-17T11:13:22.238" v="271" actId="478"/>
          <ac:spMkLst>
            <pc:docMk/>
            <pc:sldMk cId="731870520" sldId="259"/>
            <ac:spMk id="7" creationId="{2D045AC3-6EE5-46D8-8B7C-2069BAFBAC79}"/>
          </ac:spMkLst>
        </pc:spChg>
        <pc:spChg chg="add mod">
          <ac:chgData name="Emil Olsson" userId="08e0e864-53bd-4ac7-adbc-87c224aa86a6" providerId="ADAL" clId="{352F679E-2DD9-46D7-AB88-252F6DD7CAC1}" dt="2021-11-17T11:16:04.301" v="466" actId="20577"/>
          <ac:spMkLst>
            <pc:docMk/>
            <pc:sldMk cId="731870520" sldId="259"/>
            <ac:spMk id="10" creationId="{245B0B50-11C7-48A4-806E-960CC0970A91}"/>
          </ac:spMkLst>
        </pc:spChg>
        <pc:picChg chg="add mod">
          <ac:chgData name="Emil Olsson" userId="08e0e864-53bd-4ac7-adbc-87c224aa86a6" providerId="ADAL" clId="{352F679E-2DD9-46D7-AB88-252F6DD7CAC1}" dt="2021-11-17T11:03:31.130" v="111" actId="1076"/>
          <ac:picMkLst>
            <pc:docMk/>
            <pc:sldMk cId="731870520" sldId="259"/>
            <ac:picMk id="8" creationId="{D27E71ED-0F93-4B43-A619-C88B2A577539}"/>
          </ac:picMkLst>
        </pc:picChg>
      </pc:sldChg>
      <pc:sldChg chg="addSp delSp modSp add mod ord">
        <pc:chgData name="Emil Olsson" userId="08e0e864-53bd-4ac7-adbc-87c224aa86a6" providerId="ADAL" clId="{352F679E-2DD9-46D7-AB88-252F6DD7CAC1}" dt="2021-11-17T12:55:33.790" v="738" actId="21"/>
        <pc:sldMkLst>
          <pc:docMk/>
          <pc:sldMk cId="1979404519" sldId="260"/>
        </pc:sldMkLst>
        <pc:spChg chg="mod">
          <ac:chgData name="Emil Olsson" userId="08e0e864-53bd-4ac7-adbc-87c224aa86a6" providerId="ADAL" clId="{352F679E-2DD9-46D7-AB88-252F6DD7CAC1}" dt="2021-11-17T12:55:16.086" v="737" actId="20577"/>
          <ac:spMkLst>
            <pc:docMk/>
            <pc:sldMk cId="1979404519" sldId="260"/>
            <ac:spMk id="6" creationId="{45C56F52-C6EF-461C-909E-159307D20BA9}"/>
          </ac:spMkLst>
        </pc:spChg>
        <pc:spChg chg="del">
          <ac:chgData name="Emil Olsson" userId="08e0e864-53bd-4ac7-adbc-87c224aa86a6" providerId="ADAL" clId="{352F679E-2DD9-46D7-AB88-252F6DD7CAC1}" dt="2021-11-17T11:15:06.655" v="429" actId="478"/>
          <ac:spMkLst>
            <pc:docMk/>
            <pc:sldMk cId="1979404519" sldId="260"/>
            <ac:spMk id="7" creationId="{2D045AC3-6EE5-46D8-8B7C-2069BAFBAC79}"/>
          </ac:spMkLst>
        </pc:spChg>
        <pc:spChg chg="add mod">
          <ac:chgData name="Emil Olsson" userId="08e0e864-53bd-4ac7-adbc-87c224aa86a6" providerId="ADAL" clId="{352F679E-2DD9-46D7-AB88-252F6DD7CAC1}" dt="2021-11-17T11:15:34.382" v="436" actId="20577"/>
          <ac:spMkLst>
            <pc:docMk/>
            <pc:sldMk cId="1979404519" sldId="260"/>
            <ac:spMk id="12" creationId="{440C1165-1CDB-41AA-B4F2-F6A60CE02254}"/>
          </ac:spMkLst>
        </pc:spChg>
        <pc:spChg chg="add del mod">
          <ac:chgData name="Emil Olsson" userId="08e0e864-53bd-4ac7-adbc-87c224aa86a6" providerId="ADAL" clId="{352F679E-2DD9-46D7-AB88-252F6DD7CAC1}" dt="2021-11-17T12:55:33.790" v="738" actId="21"/>
          <ac:spMkLst>
            <pc:docMk/>
            <pc:sldMk cId="1979404519" sldId="260"/>
            <ac:spMk id="19" creationId="{CBDBBAAB-23E1-4A39-BB3F-5F7C656D5736}"/>
          </ac:spMkLst>
        </pc:spChg>
        <pc:spChg chg="add del mod">
          <ac:chgData name="Emil Olsson" userId="08e0e864-53bd-4ac7-adbc-87c224aa86a6" providerId="ADAL" clId="{352F679E-2DD9-46D7-AB88-252F6DD7CAC1}" dt="2021-11-17T12:55:33.790" v="738" actId="21"/>
          <ac:spMkLst>
            <pc:docMk/>
            <pc:sldMk cId="1979404519" sldId="260"/>
            <ac:spMk id="20" creationId="{E4129A92-E44A-475F-9AAF-071812F7007C}"/>
          </ac:spMkLst>
        </pc:spChg>
        <pc:spChg chg="add del mod">
          <ac:chgData name="Emil Olsson" userId="08e0e864-53bd-4ac7-adbc-87c224aa86a6" providerId="ADAL" clId="{352F679E-2DD9-46D7-AB88-252F6DD7CAC1}" dt="2021-11-17T12:55:33.790" v="738" actId="21"/>
          <ac:spMkLst>
            <pc:docMk/>
            <pc:sldMk cId="1979404519" sldId="260"/>
            <ac:spMk id="21" creationId="{73126B71-6364-49C3-84E1-316F23D4FFD6}"/>
          </ac:spMkLst>
        </pc:spChg>
        <pc:picChg chg="add mod">
          <ac:chgData name="Emil Olsson" userId="08e0e864-53bd-4ac7-adbc-87c224aa86a6" providerId="ADAL" clId="{352F679E-2DD9-46D7-AB88-252F6DD7CAC1}" dt="2021-11-17T11:03:21.748" v="110" actId="1076"/>
          <ac:picMkLst>
            <pc:docMk/>
            <pc:sldMk cId="1979404519" sldId="260"/>
            <ac:picMk id="10" creationId="{B4828B8F-F20B-4770-B7F2-E8ACF6A81B23}"/>
          </ac:picMkLst>
        </pc:picChg>
        <pc:picChg chg="add del mod">
          <ac:chgData name="Emil Olsson" userId="08e0e864-53bd-4ac7-adbc-87c224aa86a6" providerId="ADAL" clId="{352F679E-2DD9-46D7-AB88-252F6DD7CAC1}" dt="2021-11-17T12:55:33.790" v="738" actId="21"/>
          <ac:picMkLst>
            <pc:docMk/>
            <pc:sldMk cId="1979404519" sldId="260"/>
            <ac:picMk id="13" creationId="{E7C9FC4E-3F79-4759-999F-A01755305950}"/>
          </ac:picMkLst>
        </pc:picChg>
        <pc:inkChg chg="add del">
          <ac:chgData name="Emil Olsson" userId="08e0e864-53bd-4ac7-adbc-87c224aa86a6" providerId="ADAL" clId="{352F679E-2DD9-46D7-AB88-252F6DD7CAC1}" dt="2021-11-17T12:51:16.651" v="687" actId="9405"/>
          <ac:inkMkLst>
            <pc:docMk/>
            <pc:sldMk cId="1979404519" sldId="260"/>
            <ac:inkMk id="4" creationId="{E98068DB-400E-4B65-A3C8-25D8E4ECE260}"/>
          </ac:inkMkLst>
        </pc:inkChg>
        <pc:inkChg chg="add del">
          <ac:chgData name="Emil Olsson" userId="08e0e864-53bd-4ac7-adbc-87c224aa86a6" providerId="ADAL" clId="{352F679E-2DD9-46D7-AB88-252F6DD7CAC1}" dt="2021-11-17T12:51:16.344" v="686" actId="9405"/>
          <ac:inkMkLst>
            <pc:docMk/>
            <pc:sldMk cId="1979404519" sldId="260"/>
            <ac:inkMk id="8" creationId="{A3F8E1F0-10F7-498C-A3FF-9846EA0F4ACD}"/>
          </ac:inkMkLst>
        </pc:inkChg>
        <pc:inkChg chg="add del">
          <ac:chgData name="Emil Olsson" userId="08e0e864-53bd-4ac7-adbc-87c224aa86a6" providerId="ADAL" clId="{352F679E-2DD9-46D7-AB88-252F6DD7CAC1}" dt="2021-11-17T12:51:19.290" v="689" actId="9405"/>
          <ac:inkMkLst>
            <pc:docMk/>
            <pc:sldMk cId="1979404519" sldId="260"/>
            <ac:inkMk id="14" creationId="{F734C417-83DE-40C1-B17A-F9788063BD05}"/>
          </ac:inkMkLst>
        </pc:inkChg>
        <pc:inkChg chg="add del">
          <ac:chgData name="Emil Olsson" userId="08e0e864-53bd-4ac7-adbc-87c224aa86a6" providerId="ADAL" clId="{352F679E-2DD9-46D7-AB88-252F6DD7CAC1}" dt="2021-11-17T12:55:33.790" v="738" actId="21"/>
          <ac:inkMkLst>
            <pc:docMk/>
            <pc:sldMk cId="1979404519" sldId="260"/>
            <ac:inkMk id="15" creationId="{602DC86E-02F9-4D35-9F80-C54F6D916B96}"/>
          </ac:inkMkLst>
        </pc:inkChg>
        <pc:inkChg chg="add del">
          <ac:chgData name="Emil Olsson" userId="08e0e864-53bd-4ac7-adbc-87c224aa86a6" providerId="ADAL" clId="{352F679E-2DD9-46D7-AB88-252F6DD7CAC1}" dt="2021-11-17T12:55:33.790" v="738" actId="21"/>
          <ac:inkMkLst>
            <pc:docMk/>
            <pc:sldMk cId="1979404519" sldId="260"/>
            <ac:inkMk id="16" creationId="{B90238F7-DE64-4751-9010-725B93CAC950}"/>
          </ac:inkMkLst>
        </pc:inkChg>
        <pc:inkChg chg="add del">
          <ac:chgData name="Emil Olsson" userId="08e0e864-53bd-4ac7-adbc-87c224aa86a6" providerId="ADAL" clId="{352F679E-2DD9-46D7-AB88-252F6DD7CAC1}" dt="2021-11-17T12:55:33.790" v="738" actId="21"/>
          <ac:inkMkLst>
            <pc:docMk/>
            <pc:sldMk cId="1979404519" sldId="260"/>
            <ac:inkMk id="17" creationId="{D9768E61-C5FB-4200-945B-1A8A22A1DD96}"/>
          </ac:inkMkLst>
        </pc:inkChg>
        <pc:inkChg chg="add del">
          <ac:chgData name="Emil Olsson" userId="08e0e864-53bd-4ac7-adbc-87c224aa86a6" providerId="ADAL" clId="{352F679E-2DD9-46D7-AB88-252F6DD7CAC1}" dt="2021-11-17T12:55:33.790" v="738" actId="21"/>
          <ac:inkMkLst>
            <pc:docMk/>
            <pc:sldMk cId="1979404519" sldId="260"/>
            <ac:inkMk id="18" creationId="{82DB6772-4ED0-40F7-A433-1A55CCCC35D8}"/>
          </ac:inkMkLst>
        </pc:inkChg>
      </pc:sldChg>
      <pc:sldChg chg="addSp delSp modSp add mod ord">
        <pc:chgData name="Emil Olsson" userId="08e0e864-53bd-4ac7-adbc-87c224aa86a6" providerId="ADAL" clId="{352F679E-2DD9-46D7-AB88-252F6DD7CAC1}" dt="2021-11-17T13:01:45.994" v="836" actId="1076"/>
        <pc:sldMkLst>
          <pc:docMk/>
          <pc:sldMk cId="85796355" sldId="261"/>
        </pc:sldMkLst>
        <pc:spChg chg="mod">
          <ac:chgData name="Emil Olsson" userId="08e0e864-53bd-4ac7-adbc-87c224aa86a6" providerId="ADAL" clId="{352F679E-2DD9-46D7-AB88-252F6DD7CAC1}" dt="2021-11-17T13:01:45.994" v="836" actId="1076"/>
          <ac:spMkLst>
            <pc:docMk/>
            <pc:sldMk cId="85796355" sldId="261"/>
            <ac:spMk id="6" creationId="{45C56F52-C6EF-461C-909E-159307D20BA9}"/>
          </ac:spMkLst>
        </pc:spChg>
        <pc:spChg chg="add del mod">
          <ac:chgData name="Emil Olsson" userId="08e0e864-53bd-4ac7-adbc-87c224aa86a6" providerId="ADAL" clId="{352F679E-2DD9-46D7-AB88-252F6DD7CAC1}" dt="2021-11-17T12:55:49.044" v="740"/>
          <ac:spMkLst>
            <pc:docMk/>
            <pc:sldMk cId="85796355" sldId="261"/>
            <ac:spMk id="17" creationId="{73A375F8-E557-4CDF-AA91-E033B79BF581}"/>
          </ac:spMkLst>
        </pc:spChg>
        <pc:spChg chg="add del mod">
          <ac:chgData name="Emil Olsson" userId="08e0e864-53bd-4ac7-adbc-87c224aa86a6" providerId="ADAL" clId="{352F679E-2DD9-46D7-AB88-252F6DD7CAC1}" dt="2021-11-17T12:55:49.044" v="740"/>
          <ac:spMkLst>
            <pc:docMk/>
            <pc:sldMk cId="85796355" sldId="261"/>
            <ac:spMk id="18" creationId="{D3AA7806-0735-4426-92E5-0ED2D6C28E8E}"/>
          </ac:spMkLst>
        </pc:spChg>
        <pc:spChg chg="add del mod">
          <ac:chgData name="Emil Olsson" userId="08e0e864-53bd-4ac7-adbc-87c224aa86a6" providerId="ADAL" clId="{352F679E-2DD9-46D7-AB88-252F6DD7CAC1}" dt="2021-11-17T12:55:49.044" v="740"/>
          <ac:spMkLst>
            <pc:docMk/>
            <pc:sldMk cId="85796355" sldId="261"/>
            <ac:spMk id="19" creationId="{3EC68C3E-0FE5-4FF0-9636-CE945ABE88F1}"/>
          </ac:spMkLst>
        </pc:spChg>
        <pc:spChg chg="add mod">
          <ac:chgData name="Emil Olsson" userId="08e0e864-53bd-4ac7-adbc-87c224aa86a6" providerId="ADAL" clId="{352F679E-2DD9-46D7-AB88-252F6DD7CAC1}" dt="2021-11-17T12:55:56.156" v="742" actId="1076"/>
          <ac:spMkLst>
            <pc:docMk/>
            <pc:sldMk cId="85796355" sldId="261"/>
            <ac:spMk id="25" creationId="{F408F30F-2471-48FD-809B-2427BD4296D3}"/>
          </ac:spMkLst>
        </pc:spChg>
        <pc:spChg chg="add mod">
          <ac:chgData name="Emil Olsson" userId="08e0e864-53bd-4ac7-adbc-87c224aa86a6" providerId="ADAL" clId="{352F679E-2DD9-46D7-AB88-252F6DD7CAC1}" dt="2021-11-17T12:55:56.156" v="742" actId="1076"/>
          <ac:spMkLst>
            <pc:docMk/>
            <pc:sldMk cId="85796355" sldId="261"/>
            <ac:spMk id="26" creationId="{2BF115C7-9A38-4046-9574-F8DF4971DFF6}"/>
          </ac:spMkLst>
        </pc:spChg>
        <pc:spChg chg="add mod">
          <ac:chgData name="Emil Olsson" userId="08e0e864-53bd-4ac7-adbc-87c224aa86a6" providerId="ADAL" clId="{352F679E-2DD9-46D7-AB88-252F6DD7CAC1}" dt="2021-11-17T12:55:56.156" v="742" actId="1076"/>
          <ac:spMkLst>
            <pc:docMk/>
            <pc:sldMk cId="85796355" sldId="261"/>
            <ac:spMk id="27" creationId="{5B4C32D2-177D-4586-BFFD-318099FD0CC8}"/>
          </ac:spMkLst>
        </pc:spChg>
        <pc:picChg chg="add del mod">
          <ac:chgData name="Emil Olsson" userId="08e0e864-53bd-4ac7-adbc-87c224aa86a6" providerId="ADAL" clId="{352F679E-2DD9-46D7-AB88-252F6DD7CAC1}" dt="2021-11-17T12:55:49.044" v="740"/>
          <ac:picMkLst>
            <pc:docMk/>
            <pc:sldMk cId="85796355" sldId="261"/>
            <ac:picMk id="12" creationId="{0F1695C1-DB55-4D71-81E0-94E427E560ED}"/>
          </ac:picMkLst>
        </pc:picChg>
        <pc:picChg chg="add mod">
          <ac:chgData name="Emil Olsson" userId="08e0e864-53bd-4ac7-adbc-87c224aa86a6" providerId="ADAL" clId="{352F679E-2DD9-46D7-AB88-252F6DD7CAC1}" dt="2021-11-17T12:55:56.156" v="742" actId="1076"/>
          <ac:picMkLst>
            <pc:docMk/>
            <pc:sldMk cId="85796355" sldId="261"/>
            <ac:picMk id="20" creationId="{F339F160-6407-45CA-92F6-0A625625C87E}"/>
          </ac:picMkLst>
        </pc:picChg>
        <pc:inkChg chg="add del mod">
          <ac:chgData name="Emil Olsson" userId="08e0e864-53bd-4ac7-adbc-87c224aa86a6" providerId="ADAL" clId="{352F679E-2DD9-46D7-AB88-252F6DD7CAC1}" dt="2021-11-17T12:55:49.044" v="740"/>
          <ac:inkMkLst>
            <pc:docMk/>
            <pc:sldMk cId="85796355" sldId="261"/>
            <ac:inkMk id="13" creationId="{71EE5391-3FDF-406C-A400-3537115C6857}"/>
          </ac:inkMkLst>
        </pc:inkChg>
        <pc:inkChg chg="add del mod">
          <ac:chgData name="Emil Olsson" userId="08e0e864-53bd-4ac7-adbc-87c224aa86a6" providerId="ADAL" clId="{352F679E-2DD9-46D7-AB88-252F6DD7CAC1}" dt="2021-11-17T12:55:49.044" v="740"/>
          <ac:inkMkLst>
            <pc:docMk/>
            <pc:sldMk cId="85796355" sldId="261"/>
            <ac:inkMk id="14" creationId="{23D2073C-BB45-47E1-BB87-9BF25CB5CACF}"/>
          </ac:inkMkLst>
        </pc:inkChg>
        <pc:inkChg chg="add del mod">
          <ac:chgData name="Emil Olsson" userId="08e0e864-53bd-4ac7-adbc-87c224aa86a6" providerId="ADAL" clId="{352F679E-2DD9-46D7-AB88-252F6DD7CAC1}" dt="2021-11-17T12:55:49.044" v="740"/>
          <ac:inkMkLst>
            <pc:docMk/>
            <pc:sldMk cId="85796355" sldId="261"/>
            <ac:inkMk id="15" creationId="{92839DA9-BE05-4E90-AD7F-A1B78BE27632}"/>
          </ac:inkMkLst>
        </pc:inkChg>
        <pc:inkChg chg="add del mod">
          <ac:chgData name="Emil Olsson" userId="08e0e864-53bd-4ac7-adbc-87c224aa86a6" providerId="ADAL" clId="{352F679E-2DD9-46D7-AB88-252F6DD7CAC1}" dt="2021-11-17T12:55:49.044" v="740"/>
          <ac:inkMkLst>
            <pc:docMk/>
            <pc:sldMk cId="85796355" sldId="261"/>
            <ac:inkMk id="16" creationId="{B4CC8E3F-5C43-437D-AEB3-D221F6419834}"/>
          </ac:inkMkLst>
        </pc:inkChg>
        <pc:inkChg chg="add mod">
          <ac:chgData name="Emil Olsson" userId="08e0e864-53bd-4ac7-adbc-87c224aa86a6" providerId="ADAL" clId="{352F679E-2DD9-46D7-AB88-252F6DD7CAC1}" dt="2021-11-17T12:55:56.156" v="742" actId="1076"/>
          <ac:inkMkLst>
            <pc:docMk/>
            <pc:sldMk cId="85796355" sldId="261"/>
            <ac:inkMk id="21" creationId="{FC97936B-EF1F-4CBC-9077-DB0B434B23D4}"/>
          </ac:inkMkLst>
        </pc:inkChg>
        <pc:inkChg chg="add mod">
          <ac:chgData name="Emil Olsson" userId="08e0e864-53bd-4ac7-adbc-87c224aa86a6" providerId="ADAL" clId="{352F679E-2DD9-46D7-AB88-252F6DD7CAC1}" dt="2021-11-17T12:55:56.156" v="742" actId="1076"/>
          <ac:inkMkLst>
            <pc:docMk/>
            <pc:sldMk cId="85796355" sldId="261"/>
            <ac:inkMk id="22" creationId="{A7B2DC4F-532C-4C7E-9159-847549319A59}"/>
          </ac:inkMkLst>
        </pc:inkChg>
        <pc:inkChg chg="add mod">
          <ac:chgData name="Emil Olsson" userId="08e0e864-53bd-4ac7-adbc-87c224aa86a6" providerId="ADAL" clId="{352F679E-2DD9-46D7-AB88-252F6DD7CAC1}" dt="2021-11-17T12:55:56.156" v="742" actId="1076"/>
          <ac:inkMkLst>
            <pc:docMk/>
            <pc:sldMk cId="85796355" sldId="261"/>
            <ac:inkMk id="23" creationId="{5F459E94-8E89-4304-875D-9506074B651C}"/>
          </ac:inkMkLst>
        </pc:inkChg>
        <pc:inkChg chg="add mod">
          <ac:chgData name="Emil Olsson" userId="08e0e864-53bd-4ac7-adbc-87c224aa86a6" providerId="ADAL" clId="{352F679E-2DD9-46D7-AB88-252F6DD7CAC1}" dt="2021-11-17T12:55:56.156" v="742" actId="1076"/>
          <ac:inkMkLst>
            <pc:docMk/>
            <pc:sldMk cId="85796355" sldId="261"/>
            <ac:inkMk id="24" creationId="{FE8733BD-6831-4182-9C42-794D492480B2}"/>
          </ac:inkMkLst>
        </pc:inkChg>
      </pc:sldChg>
      <pc:sldChg chg="addSp delSp modSp new del mod">
        <pc:chgData name="Emil Olsson" userId="08e0e864-53bd-4ac7-adbc-87c224aa86a6" providerId="ADAL" clId="{352F679E-2DD9-46D7-AB88-252F6DD7CAC1}" dt="2021-11-17T11:25:47.375" v="566" actId="2696"/>
        <pc:sldMkLst>
          <pc:docMk/>
          <pc:sldMk cId="3884903896" sldId="261"/>
        </pc:sldMkLst>
        <pc:spChg chg="del">
          <ac:chgData name="Emil Olsson" userId="08e0e864-53bd-4ac7-adbc-87c224aa86a6" providerId="ADAL" clId="{352F679E-2DD9-46D7-AB88-252F6DD7CAC1}" dt="2021-11-17T11:17:38.021" v="471" actId="478"/>
          <ac:spMkLst>
            <pc:docMk/>
            <pc:sldMk cId="3884903896" sldId="261"/>
            <ac:spMk id="2" creationId="{E4257C55-141C-452F-A4FC-E02EDA19E6AE}"/>
          </ac:spMkLst>
        </pc:spChg>
        <pc:spChg chg="del">
          <ac:chgData name="Emil Olsson" userId="08e0e864-53bd-4ac7-adbc-87c224aa86a6" providerId="ADAL" clId="{352F679E-2DD9-46D7-AB88-252F6DD7CAC1}" dt="2021-11-17T11:17:34.950" v="470" actId="478"/>
          <ac:spMkLst>
            <pc:docMk/>
            <pc:sldMk cId="3884903896" sldId="261"/>
            <ac:spMk id="3" creationId="{A28F2D60-E423-464B-B4F9-8477D7527B98}"/>
          </ac:spMkLst>
        </pc:spChg>
        <pc:spChg chg="add mod">
          <ac:chgData name="Emil Olsson" userId="08e0e864-53bd-4ac7-adbc-87c224aa86a6" providerId="ADAL" clId="{352F679E-2DD9-46D7-AB88-252F6DD7CAC1}" dt="2021-11-17T11:19:55.586" v="563" actId="20577"/>
          <ac:spMkLst>
            <pc:docMk/>
            <pc:sldMk cId="3884903896" sldId="261"/>
            <ac:spMk id="4" creationId="{A0E5F917-7EBB-4310-BC15-FE6B63A0F2E6}"/>
          </ac:spMkLst>
        </pc:spChg>
      </pc:sldChg>
      <pc:sldChg chg="addSp modSp add mod ord">
        <pc:chgData name="Emil Olsson" userId="08e0e864-53bd-4ac7-adbc-87c224aa86a6" providerId="ADAL" clId="{352F679E-2DD9-46D7-AB88-252F6DD7CAC1}" dt="2021-11-17T13:02:40.182" v="846" actId="20577"/>
        <pc:sldMkLst>
          <pc:docMk/>
          <pc:sldMk cId="2502115072" sldId="262"/>
        </pc:sldMkLst>
        <pc:spChg chg="mod">
          <ac:chgData name="Emil Olsson" userId="08e0e864-53bd-4ac7-adbc-87c224aa86a6" providerId="ADAL" clId="{352F679E-2DD9-46D7-AB88-252F6DD7CAC1}" dt="2021-11-17T13:02:40.182" v="846" actId="20577"/>
          <ac:spMkLst>
            <pc:docMk/>
            <pc:sldMk cId="2502115072" sldId="262"/>
            <ac:spMk id="6" creationId="{45C56F52-C6EF-461C-909E-159307D20BA9}"/>
          </ac:spMkLst>
        </pc:spChg>
        <pc:spChg chg="add mod">
          <ac:chgData name="Emil Olsson" userId="08e0e864-53bd-4ac7-adbc-87c224aa86a6" providerId="ADAL" clId="{352F679E-2DD9-46D7-AB88-252F6DD7CAC1}" dt="2021-11-17T12:56:05.512" v="743"/>
          <ac:spMkLst>
            <pc:docMk/>
            <pc:sldMk cId="2502115072" sldId="262"/>
            <ac:spMk id="18" creationId="{D05B553F-1F35-4A39-9501-2A704F960EBD}"/>
          </ac:spMkLst>
        </pc:spChg>
        <pc:spChg chg="add mod">
          <ac:chgData name="Emil Olsson" userId="08e0e864-53bd-4ac7-adbc-87c224aa86a6" providerId="ADAL" clId="{352F679E-2DD9-46D7-AB88-252F6DD7CAC1}" dt="2021-11-17T12:56:05.512" v="743"/>
          <ac:spMkLst>
            <pc:docMk/>
            <pc:sldMk cId="2502115072" sldId="262"/>
            <ac:spMk id="19" creationId="{A450F0F4-5F24-4E0B-84B5-DC46DE923A4A}"/>
          </ac:spMkLst>
        </pc:spChg>
        <pc:spChg chg="add mod">
          <ac:chgData name="Emil Olsson" userId="08e0e864-53bd-4ac7-adbc-87c224aa86a6" providerId="ADAL" clId="{352F679E-2DD9-46D7-AB88-252F6DD7CAC1}" dt="2021-11-17T12:56:05.512" v="743"/>
          <ac:spMkLst>
            <pc:docMk/>
            <pc:sldMk cId="2502115072" sldId="262"/>
            <ac:spMk id="20" creationId="{648C248E-FD00-45D5-A0DF-AB04BDABF1A6}"/>
          </ac:spMkLst>
        </pc:spChg>
        <pc:picChg chg="add mod">
          <ac:chgData name="Emil Olsson" userId="08e0e864-53bd-4ac7-adbc-87c224aa86a6" providerId="ADAL" clId="{352F679E-2DD9-46D7-AB88-252F6DD7CAC1}" dt="2021-11-17T12:56:05.512" v="743"/>
          <ac:picMkLst>
            <pc:docMk/>
            <pc:sldMk cId="2502115072" sldId="262"/>
            <ac:picMk id="13" creationId="{31F6342B-1F38-43E4-B1B9-9321F709442E}"/>
          </ac:picMkLst>
        </pc:picChg>
        <pc:inkChg chg="add mod">
          <ac:chgData name="Emil Olsson" userId="08e0e864-53bd-4ac7-adbc-87c224aa86a6" providerId="ADAL" clId="{352F679E-2DD9-46D7-AB88-252F6DD7CAC1}" dt="2021-11-17T12:56:05.512" v="743"/>
          <ac:inkMkLst>
            <pc:docMk/>
            <pc:sldMk cId="2502115072" sldId="262"/>
            <ac:inkMk id="14" creationId="{FC93DF4D-1661-4F4F-9B56-2C2E588BF94B}"/>
          </ac:inkMkLst>
        </pc:inkChg>
        <pc:inkChg chg="add mod">
          <ac:chgData name="Emil Olsson" userId="08e0e864-53bd-4ac7-adbc-87c224aa86a6" providerId="ADAL" clId="{352F679E-2DD9-46D7-AB88-252F6DD7CAC1}" dt="2021-11-17T12:56:05.512" v="743"/>
          <ac:inkMkLst>
            <pc:docMk/>
            <pc:sldMk cId="2502115072" sldId="262"/>
            <ac:inkMk id="15" creationId="{EEBFA224-286E-4828-9EB0-A34293B72DBC}"/>
          </ac:inkMkLst>
        </pc:inkChg>
        <pc:inkChg chg="add mod">
          <ac:chgData name="Emil Olsson" userId="08e0e864-53bd-4ac7-adbc-87c224aa86a6" providerId="ADAL" clId="{352F679E-2DD9-46D7-AB88-252F6DD7CAC1}" dt="2021-11-17T12:56:05.512" v="743"/>
          <ac:inkMkLst>
            <pc:docMk/>
            <pc:sldMk cId="2502115072" sldId="262"/>
            <ac:inkMk id="16" creationId="{989277D8-E027-48CD-8E0D-CF04D52A7D8F}"/>
          </ac:inkMkLst>
        </pc:inkChg>
        <pc:inkChg chg="add mod">
          <ac:chgData name="Emil Olsson" userId="08e0e864-53bd-4ac7-adbc-87c224aa86a6" providerId="ADAL" clId="{352F679E-2DD9-46D7-AB88-252F6DD7CAC1}" dt="2021-11-17T12:56:05.512" v="743"/>
          <ac:inkMkLst>
            <pc:docMk/>
            <pc:sldMk cId="2502115072" sldId="262"/>
            <ac:inkMk id="17" creationId="{9AC0827B-9932-4BA6-8756-4C25746F2259}"/>
          </ac:inkMkLst>
        </pc:inkChg>
      </pc:sldChg>
      <pc:sldChg chg="addSp modSp new mod">
        <pc:chgData name="Emil Olsson" userId="08e0e864-53bd-4ac7-adbc-87c224aa86a6" providerId="ADAL" clId="{352F679E-2DD9-46D7-AB88-252F6DD7CAC1}" dt="2021-11-17T14:14:26.078" v="870" actId="27636"/>
        <pc:sldMkLst>
          <pc:docMk/>
          <pc:sldMk cId="1524181988" sldId="263"/>
        </pc:sldMkLst>
        <pc:spChg chg="mod">
          <ac:chgData name="Emil Olsson" userId="08e0e864-53bd-4ac7-adbc-87c224aa86a6" providerId="ADAL" clId="{352F679E-2DD9-46D7-AB88-252F6DD7CAC1}" dt="2021-11-17T14:13:31.057" v="864" actId="27636"/>
          <ac:spMkLst>
            <pc:docMk/>
            <pc:sldMk cId="1524181988" sldId="263"/>
            <ac:spMk id="3" creationId="{6AB40227-F958-412C-865F-49E4163E27DD}"/>
          </ac:spMkLst>
        </pc:spChg>
        <pc:spChg chg="add mod">
          <ac:chgData name="Emil Olsson" userId="08e0e864-53bd-4ac7-adbc-87c224aa86a6" providerId="ADAL" clId="{352F679E-2DD9-46D7-AB88-252F6DD7CAC1}" dt="2021-11-17T14:14:26.078" v="870" actId="27636"/>
          <ac:spMkLst>
            <pc:docMk/>
            <pc:sldMk cId="1524181988" sldId="263"/>
            <ac:spMk id="4" creationId="{79FDF981-51DD-49E6-9495-57AF3BEB22D0}"/>
          </ac:spMkLst>
        </pc:spChg>
      </pc:sldChg>
      <pc:sldChg chg="new">
        <pc:chgData name="Emil Olsson" userId="08e0e864-53bd-4ac7-adbc-87c224aa86a6" providerId="ADAL" clId="{352F679E-2DD9-46D7-AB88-252F6DD7CAC1}" dt="2021-11-17T14:15:38.308" v="871" actId="680"/>
        <pc:sldMkLst>
          <pc:docMk/>
          <pc:sldMk cId="803230907" sldId="264"/>
        </pc:sldMkLst>
      </pc:sldChg>
      <pc:sldChg chg="modSp add mod">
        <pc:chgData name="Emil Olsson" userId="08e0e864-53bd-4ac7-adbc-87c224aa86a6" providerId="ADAL" clId="{352F679E-2DD9-46D7-AB88-252F6DD7CAC1}" dt="2021-11-17T14:24:51.720" v="1242" actId="1076"/>
        <pc:sldMkLst>
          <pc:docMk/>
          <pc:sldMk cId="1026790382" sldId="265"/>
        </pc:sldMkLst>
        <pc:spChg chg="mod">
          <ac:chgData name="Emil Olsson" userId="08e0e864-53bd-4ac7-adbc-87c224aa86a6" providerId="ADAL" clId="{352F679E-2DD9-46D7-AB88-252F6DD7CAC1}" dt="2021-11-17T14:24:51.720" v="1242" actId="1076"/>
          <ac:spMkLst>
            <pc:docMk/>
            <pc:sldMk cId="1026790382" sldId="265"/>
            <ac:spMk id="6" creationId="{45C56F52-C6EF-461C-909E-159307D20BA9}"/>
          </ac:spMkLst>
        </pc:spChg>
        <pc:spChg chg="mod">
          <ac:chgData name="Emil Olsson" userId="08e0e864-53bd-4ac7-adbc-87c224aa86a6" providerId="ADAL" clId="{352F679E-2DD9-46D7-AB88-252F6DD7CAC1}" dt="2021-11-17T14:24:51.720" v="1242" actId="1076"/>
          <ac:spMkLst>
            <pc:docMk/>
            <pc:sldMk cId="1026790382" sldId="265"/>
            <ac:spMk id="8" creationId="{FF1623D8-C11F-4067-A9D8-6AE93E64E6F3}"/>
          </ac:spMkLst>
        </pc:spChg>
        <pc:spChg chg="mod">
          <ac:chgData name="Emil Olsson" userId="08e0e864-53bd-4ac7-adbc-87c224aa86a6" providerId="ADAL" clId="{352F679E-2DD9-46D7-AB88-252F6DD7CAC1}" dt="2021-11-17T14:24:51.720" v="1242" actId="1076"/>
          <ac:spMkLst>
            <pc:docMk/>
            <pc:sldMk cId="1026790382" sldId="265"/>
            <ac:spMk id="9" creationId="{D742F2D0-C9CC-4E35-914E-268A788FB918}"/>
          </ac:spMkLst>
        </pc:spChg>
        <pc:spChg chg="mod">
          <ac:chgData name="Emil Olsson" userId="08e0e864-53bd-4ac7-adbc-87c224aa86a6" providerId="ADAL" clId="{352F679E-2DD9-46D7-AB88-252F6DD7CAC1}" dt="2021-11-17T14:24:51.720" v="1242" actId="1076"/>
          <ac:spMkLst>
            <pc:docMk/>
            <pc:sldMk cId="1026790382" sldId="265"/>
            <ac:spMk id="11" creationId="{DA929700-D333-4CF5-ADE2-C95AC39F0F72}"/>
          </ac:spMkLst>
        </pc:spChg>
        <pc:picChg chg="mod">
          <ac:chgData name="Emil Olsson" userId="08e0e864-53bd-4ac7-adbc-87c224aa86a6" providerId="ADAL" clId="{352F679E-2DD9-46D7-AB88-252F6DD7CAC1}" dt="2021-11-17T14:24:51.720" v="1242" actId="1076"/>
          <ac:picMkLst>
            <pc:docMk/>
            <pc:sldMk cId="1026790382" sldId="265"/>
            <ac:picMk id="5" creationId="{5B460F51-7BE8-42CF-84BD-8DBAD07E64AD}"/>
          </ac:picMkLst>
        </pc:picChg>
      </pc:sldChg>
      <pc:sldChg chg="modSp add mod replId">
        <pc:chgData name="Emil Olsson" userId="08e0e864-53bd-4ac7-adbc-87c224aa86a6" providerId="ADAL" clId="{352F679E-2DD9-46D7-AB88-252F6DD7CAC1}" dt="2021-11-17T14:26:53.041" v="1270" actId="20577"/>
        <pc:sldMkLst>
          <pc:docMk/>
          <pc:sldMk cId="3212272109" sldId="266"/>
        </pc:sldMkLst>
        <pc:spChg chg="mod">
          <ac:chgData name="Emil Olsson" userId="08e0e864-53bd-4ac7-adbc-87c224aa86a6" providerId="ADAL" clId="{352F679E-2DD9-46D7-AB88-252F6DD7CAC1}" dt="2021-11-17T14:25:47.094" v="1245" actId="1076"/>
          <ac:spMkLst>
            <pc:docMk/>
            <pc:sldMk cId="3212272109" sldId="266"/>
            <ac:spMk id="2" creationId="{5C881BD5-8F98-46AC-93F1-C01E5D32D54C}"/>
          </ac:spMkLst>
        </pc:spChg>
        <pc:spChg chg="mod">
          <ac:chgData name="Emil Olsson" userId="08e0e864-53bd-4ac7-adbc-87c224aa86a6" providerId="ADAL" clId="{352F679E-2DD9-46D7-AB88-252F6DD7CAC1}" dt="2021-11-17T14:25:47.094" v="1245" actId="1076"/>
          <ac:spMkLst>
            <pc:docMk/>
            <pc:sldMk cId="3212272109" sldId="266"/>
            <ac:spMk id="3" creationId="{CA0C95D2-BE62-4BAC-A207-1E7971905160}"/>
          </ac:spMkLst>
        </pc:spChg>
        <pc:spChg chg="mod">
          <ac:chgData name="Emil Olsson" userId="08e0e864-53bd-4ac7-adbc-87c224aa86a6" providerId="ADAL" clId="{352F679E-2DD9-46D7-AB88-252F6DD7CAC1}" dt="2021-11-17T14:25:47.094" v="1245" actId="1076"/>
          <ac:spMkLst>
            <pc:docMk/>
            <pc:sldMk cId="3212272109" sldId="266"/>
            <ac:spMk id="6" creationId="{45C56F52-C6EF-461C-909E-159307D20BA9}"/>
          </ac:spMkLst>
        </pc:spChg>
        <pc:spChg chg="mod">
          <ac:chgData name="Emil Olsson" userId="08e0e864-53bd-4ac7-adbc-87c224aa86a6" providerId="ADAL" clId="{352F679E-2DD9-46D7-AB88-252F6DD7CAC1}" dt="2021-11-17T14:26:53.041" v="1270" actId="20577"/>
          <ac:spMkLst>
            <pc:docMk/>
            <pc:sldMk cId="3212272109" sldId="266"/>
            <ac:spMk id="7" creationId="{2D045AC3-6EE5-46D8-8B7C-2069BAFBAC79}"/>
          </ac:spMkLst>
        </pc:spChg>
        <pc:spChg chg="mod">
          <ac:chgData name="Emil Olsson" userId="08e0e864-53bd-4ac7-adbc-87c224aa86a6" providerId="ADAL" clId="{352F679E-2DD9-46D7-AB88-252F6DD7CAC1}" dt="2021-11-17T14:25:47.094" v="1245" actId="1076"/>
          <ac:spMkLst>
            <pc:docMk/>
            <pc:sldMk cId="3212272109" sldId="266"/>
            <ac:spMk id="9" creationId="{D742F2D0-C9CC-4E35-914E-268A788FB918}"/>
          </ac:spMkLst>
        </pc:spChg>
        <pc:spChg chg="mod">
          <ac:chgData name="Emil Olsson" userId="08e0e864-53bd-4ac7-adbc-87c224aa86a6" providerId="ADAL" clId="{352F679E-2DD9-46D7-AB88-252F6DD7CAC1}" dt="2021-11-17T14:25:47.094" v="1245" actId="1076"/>
          <ac:spMkLst>
            <pc:docMk/>
            <pc:sldMk cId="3212272109" sldId="266"/>
            <ac:spMk id="11" creationId="{DA929700-D333-4CF5-ADE2-C95AC39F0F72}"/>
          </ac:spMkLst>
        </pc:spChg>
        <pc:picChg chg="mod">
          <ac:chgData name="Emil Olsson" userId="08e0e864-53bd-4ac7-adbc-87c224aa86a6" providerId="ADAL" clId="{352F679E-2DD9-46D7-AB88-252F6DD7CAC1}" dt="2021-11-17T14:25:47.094" v="1245" actId="1076"/>
          <ac:picMkLst>
            <pc:docMk/>
            <pc:sldMk cId="3212272109" sldId="266"/>
            <ac:picMk id="5" creationId="{5B460F51-7BE8-42CF-84BD-8DBAD07E64AD}"/>
          </ac:picMkLst>
        </pc:picChg>
      </pc:sldChg>
      <pc:sldChg chg="modSp add mod replId">
        <pc:chgData name="Emil Olsson" userId="08e0e864-53bd-4ac7-adbc-87c224aa86a6" providerId="ADAL" clId="{352F679E-2DD9-46D7-AB88-252F6DD7CAC1}" dt="2021-11-17T14:27:27.902" v="1272" actId="1076"/>
        <pc:sldMkLst>
          <pc:docMk/>
          <pc:sldMk cId="3589793425" sldId="267"/>
        </pc:sldMkLst>
        <pc:spChg chg="mod">
          <ac:chgData name="Emil Olsson" userId="08e0e864-53bd-4ac7-adbc-87c224aa86a6" providerId="ADAL" clId="{352F679E-2DD9-46D7-AB88-252F6DD7CAC1}" dt="2021-11-17T14:27:27.902" v="1272" actId="1076"/>
          <ac:spMkLst>
            <pc:docMk/>
            <pc:sldMk cId="3589793425" sldId="267"/>
            <ac:spMk id="6" creationId="{45C56F52-C6EF-461C-909E-159307D20BA9}"/>
          </ac:spMkLst>
        </pc:spChg>
        <pc:spChg chg="mod">
          <ac:chgData name="Emil Olsson" userId="08e0e864-53bd-4ac7-adbc-87c224aa86a6" providerId="ADAL" clId="{352F679E-2DD9-46D7-AB88-252F6DD7CAC1}" dt="2021-11-17T14:27:27.902" v="1272" actId="1076"/>
          <ac:spMkLst>
            <pc:docMk/>
            <pc:sldMk cId="3589793425" sldId="267"/>
            <ac:spMk id="9" creationId="{D742F2D0-C9CC-4E35-914E-268A788FB918}"/>
          </ac:spMkLst>
        </pc:spChg>
        <pc:spChg chg="mod">
          <ac:chgData name="Emil Olsson" userId="08e0e864-53bd-4ac7-adbc-87c224aa86a6" providerId="ADAL" clId="{352F679E-2DD9-46D7-AB88-252F6DD7CAC1}" dt="2021-11-17T14:27:27.902" v="1272" actId="1076"/>
          <ac:spMkLst>
            <pc:docMk/>
            <pc:sldMk cId="3589793425" sldId="267"/>
            <ac:spMk id="10" creationId="{245B0B50-11C7-48A4-806E-960CC0970A91}"/>
          </ac:spMkLst>
        </pc:spChg>
        <pc:spChg chg="mod">
          <ac:chgData name="Emil Olsson" userId="08e0e864-53bd-4ac7-adbc-87c224aa86a6" providerId="ADAL" clId="{352F679E-2DD9-46D7-AB88-252F6DD7CAC1}" dt="2021-11-17T14:27:27.902" v="1272" actId="1076"/>
          <ac:spMkLst>
            <pc:docMk/>
            <pc:sldMk cId="3589793425" sldId="267"/>
            <ac:spMk id="11" creationId="{DA929700-D333-4CF5-ADE2-C95AC39F0F72}"/>
          </ac:spMkLst>
        </pc:spChg>
        <pc:picChg chg="mod">
          <ac:chgData name="Emil Olsson" userId="08e0e864-53bd-4ac7-adbc-87c224aa86a6" providerId="ADAL" clId="{352F679E-2DD9-46D7-AB88-252F6DD7CAC1}" dt="2021-11-17T14:27:27.902" v="1272" actId="1076"/>
          <ac:picMkLst>
            <pc:docMk/>
            <pc:sldMk cId="3589793425" sldId="267"/>
            <ac:picMk id="5" creationId="{5B460F51-7BE8-42CF-84BD-8DBAD07E64AD}"/>
          </ac:picMkLst>
        </pc:picChg>
        <pc:picChg chg="mod">
          <ac:chgData name="Emil Olsson" userId="08e0e864-53bd-4ac7-adbc-87c224aa86a6" providerId="ADAL" clId="{352F679E-2DD9-46D7-AB88-252F6DD7CAC1}" dt="2021-11-17T14:27:27.902" v="1272" actId="1076"/>
          <ac:picMkLst>
            <pc:docMk/>
            <pc:sldMk cId="3589793425" sldId="267"/>
            <ac:picMk id="8" creationId="{D27E71ED-0F93-4B43-A619-C88B2A577539}"/>
          </ac:picMkLst>
        </pc:picChg>
      </pc:sldChg>
      <pc:sldChg chg="modSp add mod replId">
        <pc:chgData name="Emil Olsson" userId="08e0e864-53bd-4ac7-adbc-87c224aa86a6" providerId="ADAL" clId="{352F679E-2DD9-46D7-AB88-252F6DD7CAC1}" dt="2021-11-17T14:28:04.994" v="1276" actId="1076"/>
        <pc:sldMkLst>
          <pc:docMk/>
          <pc:sldMk cId="257288809" sldId="268"/>
        </pc:sldMkLst>
        <pc:spChg chg="mod">
          <ac:chgData name="Emil Olsson" userId="08e0e864-53bd-4ac7-adbc-87c224aa86a6" providerId="ADAL" clId="{352F679E-2DD9-46D7-AB88-252F6DD7CAC1}" dt="2021-11-17T14:28:04.994" v="1276" actId="1076"/>
          <ac:spMkLst>
            <pc:docMk/>
            <pc:sldMk cId="257288809" sldId="268"/>
            <ac:spMk id="2" creationId="{5C881BD5-8F98-46AC-93F1-C01E5D32D54C}"/>
          </ac:spMkLst>
        </pc:spChg>
        <pc:spChg chg="mod">
          <ac:chgData name="Emil Olsson" userId="08e0e864-53bd-4ac7-adbc-87c224aa86a6" providerId="ADAL" clId="{352F679E-2DD9-46D7-AB88-252F6DD7CAC1}" dt="2021-11-17T14:28:04.994" v="1276" actId="1076"/>
          <ac:spMkLst>
            <pc:docMk/>
            <pc:sldMk cId="257288809" sldId="268"/>
            <ac:spMk id="3" creationId="{CA0C95D2-BE62-4BAC-A207-1E7971905160}"/>
          </ac:spMkLst>
        </pc:spChg>
        <pc:spChg chg="mod">
          <ac:chgData name="Emil Olsson" userId="08e0e864-53bd-4ac7-adbc-87c224aa86a6" providerId="ADAL" clId="{352F679E-2DD9-46D7-AB88-252F6DD7CAC1}" dt="2021-11-17T14:28:04.994" v="1276" actId="1076"/>
          <ac:spMkLst>
            <pc:docMk/>
            <pc:sldMk cId="257288809" sldId="268"/>
            <ac:spMk id="6" creationId="{45C56F52-C6EF-461C-909E-159307D20BA9}"/>
          </ac:spMkLst>
        </pc:spChg>
        <pc:spChg chg="mod">
          <ac:chgData name="Emil Olsson" userId="08e0e864-53bd-4ac7-adbc-87c224aa86a6" providerId="ADAL" clId="{352F679E-2DD9-46D7-AB88-252F6DD7CAC1}" dt="2021-11-17T14:28:04.994" v="1276" actId="1076"/>
          <ac:spMkLst>
            <pc:docMk/>
            <pc:sldMk cId="257288809" sldId="268"/>
            <ac:spMk id="9" creationId="{D742F2D0-C9CC-4E35-914E-268A788FB918}"/>
          </ac:spMkLst>
        </pc:spChg>
        <pc:spChg chg="mod">
          <ac:chgData name="Emil Olsson" userId="08e0e864-53bd-4ac7-adbc-87c224aa86a6" providerId="ADAL" clId="{352F679E-2DD9-46D7-AB88-252F6DD7CAC1}" dt="2021-11-17T14:28:04.994" v="1276" actId="1076"/>
          <ac:spMkLst>
            <pc:docMk/>
            <pc:sldMk cId="257288809" sldId="268"/>
            <ac:spMk id="11" creationId="{DA929700-D333-4CF5-ADE2-C95AC39F0F72}"/>
          </ac:spMkLst>
        </pc:spChg>
        <pc:spChg chg="mod">
          <ac:chgData name="Emil Olsson" userId="08e0e864-53bd-4ac7-adbc-87c224aa86a6" providerId="ADAL" clId="{352F679E-2DD9-46D7-AB88-252F6DD7CAC1}" dt="2021-11-17T14:28:04.994" v="1276" actId="1076"/>
          <ac:spMkLst>
            <pc:docMk/>
            <pc:sldMk cId="257288809" sldId="268"/>
            <ac:spMk id="12" creationId="{440C1165-1CDB-41AA-B4F2-F6A60CE02254}"/>
          </ac:spMkLst>
        </pc:spChg>
        <pc:picChg chg="mod">
          <ac:chgData name="Emil Olsson" userId="08e0e864-53bd-4ac7-adbc-87c224aa86a6" providerId="ADAL" clId="{352F679E-2DD9-46D7-AB88-252F6DD7CAC1}" dt="2021-11-17T14:28:04.994" v="1276" actId="1076"/>
          <ac:picMkLst>
            <pc:docMk/>
            <pc:sldMk cId="257288809" sldId="268"/>
            <ac:picMk id="5" creationId="{5B460F51-7BE8-42CF-84BD-8DBAD07E64AD}"/>
          </ac:picMkLst>
        </pc:picChg>
        <pc:picChg chg="mod">
          <ac:chgData name="Emil Olsson" userId="08e0e864-53bd-4ac7-adbc-87c224aa86a6" providerId="ADAL" clId="{352F679E-2DD9-46D7-AB88-252F6DD7CAC1}" dt="2021-11-17T14:28:04.994" v="1276" actId="1076"/>
          <ac:picMkLst>
            <pc:docMk/>
            <pc:sldMk cId="257288809" sldId="268"/>
            <ac:picMk id="10" creationId="{B4828B8F-F20B-4770-B7F2-E8ACF6A81B23}"/>
          </ac:picMkLst>
        </pc:picChg>
      </pc:sldChg>
      <pc:sldChg chg="modSp add mod replId">
        <pc:chgData name="Emil Olsson" userId="08e0e864-53bd-4ac7-adbc-87c224aa86a6" providerId="ADAL" clId="{352F679E-2DD9-46D7-AB88-252F6DD7CAC1}" dt="2021-11-17T14:27:46.655" v="1274" actId="1076"/>
        <pc:sldMkLst>
          <pc:docMk/>
          <pc:sldMk cId="227422646" sldId="269"/>
        </pc:sldMkLst>
        <pc:spChg chg="mod">
          <ac:chgData name="Emil Olsson" userId="08e0e864-53bd-4ac7-adbc-87c224aa86a6" providerId="ADAL" clId="{352F679E-2DD9-46D7-AB88-252F6DD7CAC1}" dt="2021-11-17T14:27:46.655" v="1274" actId="1076"/>
          <ac:spMkLst>
            <pc:docMk/>
            <pc:sldMk cId="227422646" sldId="269"/>
            <ac:spMk id="6" creationId="{45C56F52-C6EF-461C-909E-159307D20BA9}"/>
          </ac:spMkLst>
        </pc:spChg>
        <pc:spChg chg="mod">
          <ac:chgData name="Emil Olsson" userId="08e0e864-53bd-4ac7-adbc-87c224aa86a6" providerId="ADAL" clId="{352F679E-2DD9-46D7-AB88-252F6DD7CAC1}" dt="2021-11-17T14:27:46.655" v="1274" actId="1076"/>
          <ac:spMkLst>
            <pc:docMk/>
            <pc:sldMk cId="227422646" sldId="269"/>
            <ac:spMk id="9" creationId="{D742F2D0-C9CC-4E35-914E-268A788FB918}"/>
          </ac:spMkLst>
        </pc:spChg>
        <pc:spChg chg="mod">
          <ac:chgData name="Emil Olsson" userId="08e0e864-53bd-4ac7-adbc-87c224aa86a6" providerId="ADAL" clId="{352F679E-2DD9-46D7-AB88-252F6DD7CAC1}" dt="2021-11-17T14:27:46.655" v="1274" actId="1076"/>
          <ac:spMkLst>
            <pc:docMk/>
            <pc:sldMk cId="227422646" sldId="269"/>
            <ac:spMk id="10" creationId="{245B0B50-11C7-48A4-806E-960CC0970A91}"/>
          </ac:spMkLst>
        </pc:spChg>
        <pc:spChg chg="mod">
          <ac:chgData name="Emil Olsson" userId="08e0e864-53bd-4ac7-adbc-87c224aa86a6" providerId="ADAL" clId="{352F679E-2DD9-46D7-AB88-252F6DD7CAC1}" dt="2021-11-17T14:27:46.655" v="1274" actId="1076"/>
          <ac:spMkLst>
            <pc:docMk/>
            <pc:sldMk cId="227422646" sldId="269"/>
            <ac:spMk id="11" creationId="{DA929700-D333-4CF5-ADE2-C95AC39F0F72}"/>
          </ac:spMkLst>
        </pc:spChg>
        <pc:spChg chg="mod">
          <ac:chgData name="Emil Olsson" userId="08e0e864-53bd-4ac7-adbc-87c224aa86a6" providerId="ADAL" clId="{352F679E-2DD9-46D7-AB88-252F6DD7CAC1}" dt="2021-11-17T14:27:46.655" v="1274" actId="1076"/>
          <ac:spMkLst>
            <pc:docMk/>
            <pc:sldMk cId="227422646" sldId="269"/>
            <ac:spMk id="25" creationId="{F408F30F-2471-48FD-809B-2427BD4296D3}"/>
          </ac:spMkLst>
        </pc:spChg>
        <pc:spChg chg="mod">
          <ac:chgData name="Emil Olsson" userId="08e0e864-53bd-4ac7-adbc-87c224aa86a6" providerId="ADAL" clId="{352F679E-2DD9-46D7-AB88-252F6DD7CAC1}" dt="2021-11-17T14:27:46.655" v="1274" actId="1076"/>
          <ac:spMkLst>
            <pc:docMk/>
            <pc:sldMk cId="227422646" sldId="269"/>
            <ac:spMk id="26" creationId="{2BF115C7-9A38-4046-9574-F8DF4971DFF6}"/>
          </ac:spMkLst>
        </pc:spChg>
        <pc:spChg chg="mod">
          <ac:chgData name="Emil Olsson" userId="08e0e864-53bd-4ac7-adbc-87c224aa86a6" providerId="ADAL" clId="{352F679E-2DD9-46D7-AB88-252F6DD7CAC1}" dt="2021-11-17T14:27:46.655" v="1274" actId="1076"/>
          <ac:spMkLst>
            <pc:docMk/>
            <pc:sldMk cId="227422646" sldId="269"/>
            <ac:spMk id="27" creationId="{5B4C32D2-177D-4586-BFFD-318099FD0CC8}"/>
          </ac:spMkLst>
        </pc:spChg>
        <pc:picChg chg="mod">
          <ac:chgData name="Emil Olsson" userId="08e0e864-53bd-4ac7-adbc-87c224aa86a6" providerId="ADAL" clId="{352F679E-2DD9-46D7-AB88-252F6DD7CAC1}" dt="2021-11-17T14:27:46.655" v="1274" actId="1076"/>
          <ac:picMkLst>
            <pc:docMk/>
            <pc:sldMk cId="227422646" sldId="269"/>
            <ac:picMk id="5" creationId="{5B460F51-7BE8-42CF-84BD-8DBAD07E64AD}"/>
          </ac:picMkLst>
        </pc:picChg>
        <pc:picChg chg="mod">
          <ac:chgData name="Emil Olsson" userId="08e0e864-53bd-4ac7-adbc-87c224aa86a6" providerId="ADAL" clId="{352F679E-2DD9-46D7-AB88-252F6DD7CAC1}" dt="2021-11-17T14:27:46.655" v="1274" actId="1076"/>
          <ac:picMkLst>
            <pc:docMk/>
            <pc:sldMk cId="227422646" sldId="269"/>
            <ac:picMk id="8" creationId="{D27E71ED-0F93-4B43-A619-C88B2A577539}"/>
          </ac:picMkLst>
        </pc:picChg>
        <pc:picChg chg="mod">
          <ac:chgData name="Emil Olsson" userId="08e0e864-53bd-4ac7-adbc-87c224aa86a6" providerId="ADAL" clId="{352F679E-2DD9-46D7-AB88-252F6DD7CAC1}" dt="2021-11-17T14:27:46.655" v="1274" actId="1076"/>
          <ac:picMkLst>
            <pc:docMk/>
            <pc:sldMk cId="227422646" sldId="269"/>
            <ac:picMk id="20" creationId="{F339F160-6407-45CA-92F6-0A625625C87E}"/>
          </ac:picMkLst>
        </pc:picChg>
        <pc:inkChg chg="mod">
          <ac:chgData name="Emil Olsson" userId="08e0e864-53bd-4ac7-adbc-87c224aa86a6" providerId="ADAL" clId="{352F679E-2DD9-46D7-AB88-252F6DD7CAC1}" dt="2021-11-17T14:27:46.655" v="1274" actId="1076"/>
          <ac:inkMkLst>
            <pc:docMk/>
            <pc:sldMk cId="227422646" sldId="269"/>
            <ac:inkMk id="21" creationId="{FC97936B-EF1F-4CBC-9077-DB0B434B23D4}"/>
          </ac:inkMkLst>
        </pc:inkChg>
        <pc:inkChg chg="mod">
          <ac:chgData name="Emil Olsson" userId="08e0e864-53bd-4ac7-adbc-87c224aa86a6" providerId="ADAL" clId="{352F679E-2DD9-46D7-AB88-252F6DD7CAC1}" dt="2021-11-17T14:27:46.655" v="1274" actId="1076"/>
          <ac:inkMkLst>
            <pc:docMk/>
            <pc:sldMk cId="227422646" sldId="269"/>
            <ac:inkMk id="22" creationId="{A7B2DC4F-532C-4C7E-9159-847549319A59}"/>
          </ac:inkMkLst>
        </pc:inkChg>
        <pc:inkChg chg="mod">
          <ac:chgData name="Emil Olsson" userId="08e0e864-53bd-4ac7-adbc-87c224aa86a6" providerId="ADAL" clId="{352F679E-2DD9-46D7-AB88-252F6DD7CAC1}" dt="2021-11-17T14:27:46.655" v="1274" actId="1076"/>
          <ac:inkMkLst>
            <pc:docMk/>
            <pc:sldMk cId="227422646" sldId="269"/>
            <ac:inkMk id="23" creationId="{5F459E94-8E89-4304-875D-9506074B651C}"/>
          </ac:inkMkLst>
        </pc:inkChg>
        <pc:inkChg chg="mod">
          <ac:chgData name="Emil Olsson" userId="08e0e864-53bd-4ac7-adbc-87c224aa86a6" providerId="ADAL" clId="{352F679E-2DD9-46D7-AB88-252F6DD7CAC1}" dt="2021-11-17T14:27:46.655" v="1274" actId="1076"/>
          <ac:inkMkLst>
            <pc:docMk/>
            <pc:sldMk cId="227422646" sldId="269"/>
            <ac:inkMk id="24" creationId="{FE8733BD-6831-4182-9C42-794D492480B2}"/>
          </ac:inkMkLst>
        </pc:inkChg>
      </pc:sldChg>
      <pc:sldChg chg="modSp add mod replId">
        <pc:chgData name="Emil Olsson" userId="08e0e864-53bd-4ac7-adbc-87c224aa86a6" providerId="ADAL" clId="{352F679E-2DD9-46D7-AB88-252F6DD7CAC1}" dt="2021-11-17T14:28:17.244" v="1278" actId="1076"/>
        <pc:sldMkLst>
          <pc:docMk/>
          <pc:sldMk cId="576940538" sldId="270"/>
        </pc:sldMkLst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2" creationId="{5C881BD5-8F98-46AC-93F1-C01E5D32D54C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3" creationId="{CA0C95D2-BE62-4BAC-A207-1E7971905160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6" creationId="{45C56F52-C6EF-461C-909E-159307D20BA9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9" creationId="{D742F2D0-C9CC-4E35-914E-268A788FB918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11" creationId="{DA929700-D333-4CF5-ADE2-C95AC39F0F72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12" creationId="{440C1165-1CDB-41AA-B4F2-F6A60CE02254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18" creationId="{D05B553F-1F35-4A39-9501-2A704F960EBD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19" creationId="{A450F0F4-5F24-4E0B-84B5-DC46DE923A4A}"/>
          </ac:spMkLst>
        </pc:spChg>
        <pc:spChg chg="mod">
          <ac:chgData name="Emil Olsson" userId="08e0e864-53bd-4ac7-adbc-87c224aa86a6" providerId="ADAL" clId="{352F679E-2DD9-46D7-AB88-252F6DD7CAC1}" dt="2021-11-17T14:28:17.244" v="1278" actId="1076"/>
          <ac:spMkLst>
            <pc:docMk/>
            <pc:sldMk cId="576940538" sldId="270"/>
            <ac:spMk id="20" creationId="{648C248E-FD00-45D5-A0DF-AB04BDABF1A6}"/>
          </ac:spMkLst>
        </pc:spChg>
        <pc:picChg chg="mod">
          <ac:chgData name="Emil Olsson" userId="08e0e864-53bd-4ac7-adbc-87c224aa86a6" providerId="ADAL" clId="{352F679E-2DD9-46D7-AB88-252F6DD7CAC1}" dt="2021-11-17T14:28:17.244" v="1278" actId="1076"/>
          <ac:picMkLst>
            <pc:docMk/>
            <pc:sldMk cId="576940538" sldId="270"/>
            <ac:picMk id="5" creationId="{5B460F51-7BE8-42CF-84BD-8DBAD07E64AD}"/>
          </ac:picMkLst>
        </pc:picChg>
        <pc:picChg chg="mod">
          <ac:chgData name="Emil Olsson" userId="08e0e864-53bd-4ac7-adbc-87c224aa86a6" providerId="ADAL" clId="{352F679E-2DD9-46D7-AB88-252F6DD7CAC1}" dt="2021-11-17T14:28:17.244" v="1278" actId="1076"/>
          <ac:picMkLst>
            <pc:docMk/>
            <pc:sldMk cId="576940538" sldId="270"/>
            <ac:picMk id="10" creationId="{B4828B8F-F20B-4770-B7F2-E8ACF6A81B23}"/>
          </ac:picMkLst>
        </pc:picChg>
        <pc:picChg chg="mod">
          <ac:chgData name="Emil Olsson" userId="08e0e864-53bd-4ac7-adbc-87c224aa86a6" providerId="ADAL" clId="{352F679E-2DD9-46D7-AB88-252F6DD7CAC1}" dt="2021-11-17T14:28:17.244" v="1278" actId="1076"/>
          <ac:picMkLst>
            <pc:docMk/>
            <pc:sldMk cId="576940538" sldId="270"/>
            <ac:picMk id="13" creationId="{31F6342B-1F38-43E4-B1B9-9321F709442E}"/>
          </ac:picMkLst>
        </pc:picChg>
        <pc:inkChg chg="mod">
          <ac:chgData name="Emil Olsson" userId="08e0e864-53bd-4ac7-adbc-87c224aa86a6" providerId="ADAL" clId="{352F679E-2DD9-46D7-AB88-252F6DD7CAC1}" dt="2021-11-17T14:28:17.244" v="1278" actId="1076"/>
          <ac:inkMkLst>
            <pc:docMk/>
            <pc:sldMk cId="576940538" sldId="270"/>
            <ac:inkMk id="14" creationId="{FC93DF4D-1661-4F4F-9B56-2C2E588BF94B}"/>
          </ac:inkMkLst>
        </pc:inkChg>
        <pc:inkChg chg="mod">
          <ac:chgData name="Emil Olsson" userId="08e0e864-53bd-4ac7-adbc-87c224aa86a6" providerId="ADAL" clId="{352F679E-2DD9-46D7-AB88-252F6DD7CAC1}" dt="2021-11-17T14:28:17.244" v="1278" actId="1076"/>
          <ac:inkMkLst>
            <pc:docMk/>
            <pc:sldMk cId="576940538" sldId="270"/>
            <ac:inkMk id="15" creationId="{EEBFA224-286E-4828-9EB0-A34293B72DBC}"/>
          </ac:inkMkLst>
        </pc:inkChg>
        <pc:inkChg chg="mod">
          <ac:chgData name="Emil Olsson" userId="08e0e864-53bd-4ac7-adbc-87c224aa86a6" providerId="ADAL" clId="{352F679E-2DD9-46D7-AB88-252F6DD7CAC1}" dt="2021-11-17T14:28:17.244" v="1278" actId="1076"/>
          <ac:inkMkLst>
            <pc:docMk/>
            <pc:sldMk cId="576940538" sldId="270"/>
            <ac:inkMk id="16" creationId="{989277D8-E027-48CD-8E0D-CF04D52A7D8F}"/>
          </ac:inkMkLst>
        </pc:inkChg>
        <pc:inkChg chg="mod">
          <ac:chgData name="Emil Olsson" userId="08e0e864-53bd-4ac7-adbc-87c224aa86a6" providerId="ADAL" clId="{352F679E-2DD9-46D7-AB88-252F6DD7CAC1}" dt="2021-11-17T14:28:17.244" v="1278" actId="1076"/>
          <ac:inkMkLst>
            <pc:docMk/>
            <pc:sldMk cId="576940538" sldId="270"/>
            <ac:inkMk id="17" creationId="{9AC0827B-9932-4BA6-8756-4C25746F225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8D5D-158A-42CF-832F-F4A1424A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64B29-C94D-40ED-8529-ED1FD957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A592-53F6-4DA3-BE0E-024F0C4E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293C-1D73-4279-BAB4-CC7B84E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EC6A-9A34-4239-B01A-FD34EBA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3D2-7A97-455C-97D4-5D0FD5E9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DD04F-721D-440F-A04E-FA55362C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2FDB-12BB-4DA7-B43C-2301392C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487E-706B-4C19-8A34-5100342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D688-B36A-418C-8D83-83023E2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4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442FD-AD39-4D60-ABF0-460ADA0D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2F58-BF44-4001-9718-F571FA3D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EC62-BCDF-4E07-A841-18359809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EE02-CF8D-4355-AEE3-E55D8B97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9EC-3C17-476B-B289-20CC4A6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33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76F9-8CC7-4B8D-9C7F-1EFEFE2D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CE3-C78A-4606-9A20-CBA15D46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D6E6-8D46-495F-88EF-1C153D0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CA6C-1496-470D-B257-964EDDD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9819-0A66-4110-806A-2403F54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6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BEB-F537-4158-971F-E12DE044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ADCD-039B-446D-92CD-725C33AE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25F3-5E71-40BB-AF83-8AFB2EA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8A70-1731-4795-9814-8484D119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E7D6-07AD-4608-A8D2-9650CF0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31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5B7E-2814-4583-A2F5-DA5F422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8516-2C03-496C-AFF4-3664039F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184B-23F3-4ACC-A7E8-F6DB92FC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06D4-E3D2-426D-800A-2CD26809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1083-8754-4DA5-8190-0F000D8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1F73-9648-448A-AEBD-7A0552AA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717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770-A2F9-4E1D-9D1B-FBC8C47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3991-83C0-4E38-A5C5-62D523E7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F765-A2E4-46F7-B471-3976C94F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C065-73F3-42B3-9023-B4231387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7B3AA-95FE-4AD0-AAA5-C9239FBCE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3F02-69F1-470C-8361-ABD5114D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4983-A745-47D7-AC4F-E2F2E7F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CDD82-928C-4A17-A6C9-0C38F10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6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CA31-CEAE-468B-84CC-276B7E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9515B-8E02-4CF4-8C1F-DF218704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5F98-33B5-4CC3-A5E7-7B80CE89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1481-8CAF-4A77-B307-0F8C815F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0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9619F-680D-4161-97DA-745D8BA1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A8C18-33CA-44C8-9C26-C6A59FE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495C-998B-494F-8EFE-65A5109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2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B63E-3E67-4A7D-98E1-E18C06F0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4605-4F87-479F-AEB6-44E6D76E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F75C-9537-40E9-AD5C-6ECB993D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951E-4EC4-4640-A003-EA850451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3D07-3B6E-4FD6-BED8-0CA7D7B7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CAF3-4DD5-4324-A478-0DCF0759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2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21F4-3BF6-49C3-89AB-090DA71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93614-337A-4D86-8246-AAB5400B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FDEA1-8EB2-48CB-B085-DB446AFA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0B27-758C-41B6-AE44-8BF69D80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EFA7-AC7D-4F05-A7E3-B2614615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2ACA-AB58-4114-B881-FC414FB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99B8D-6C09-4A38-BA50-4EFE9E63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7003-55D2-4DCE-801D-FEBB22E3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FB76-2044-424D-8CA3-5F711029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5687-C40B-44C7-AF6E-B0B1E5D9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FC49-0C57-49DF-B356-8C491C68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6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27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75" y="265713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01377" y="433961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32468" y="285258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51185" y="285258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81221" y="274228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10073" y="282743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06" y="265713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601377" y="461852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2572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7772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418675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29726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29726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2777209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47200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2777209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3753658"/>
              <a:ext cx="222120" cy="13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3744658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3719098"/>
              <a:ext cx="42120" cy="20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2773" y="3656098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053458"/>
              <a:ext cx="360" cy="102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9676" y="2990236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319218"/>
              <a:ext cx="64440" cy="13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3956" y="4256218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284314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54060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0972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48" y="273102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10493" y="383943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49341" y="292647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68058" y="292647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698094" y="281617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26946" y="290132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79" y="273102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18250" y="469241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91" y="2731027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30563" y="3707476"/>
              <a:ext cx="222120" cy="13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1563" y="3698476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37843" y="3672916"/>
              <a:ext cx="42120" cy="20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4300" y="3609916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74203" y="3007276"/>
              <a:ext cx="36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1203" y="2944054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28483" y="4273036"/>
              <a:ext cx="64440" cy="13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5483" y="4210036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68135" y="27969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57787" y="349442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33267" y="40510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4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0AD4-0B24-4AAB-9C58-E42083C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AA6F-2D0E-4AF2-B5C3-866752F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323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2335-2A39-411F-AC94-14BCC414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0227-F958-412C-865F-49E4163E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7800" cy="34945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key_resp_2.corr: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='ring.wav' 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total_corr</a:t>
            </a:r>
            <a:r>
              <a:rPr lang="sv-SE" dirty="0"/>
              <a:t>=total_corr+1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Correct_StimFile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='buzzerwrong.wav'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False_StimFile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trials.thisN</a:t>
            </a:r>
            <a:r>
              <a:rPr lang="sv-SE" dirty="0"/>
              <a:t> == 0: # </a:t>
            </a:r>
            <a:r>
              <a:rPr lang="sv-SE" dirty="0" err="1"/>
              <a:t>only</a:t>
            </a:r>
            <a:r>
              <a:rPr lang="sv-SE" dirty="0"/>
              <a:t> on the </a:t>
            </a:r>
            <a:r>
              <a:rPr lang="sv-SE" dirty="0" err="1"/>
              <a:t>first</a:t>
            </a:r>
            <a:r>
              <a:rPr lang="sv-SE" dirty="0"/>
              <a:t> trial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startTime</a:t>
            </a:r>
            <a:r>
              <a:rPr lang="sv-SE" dirty="0"/>
              <a:t> = </a:t>
            </a:r>
            <a:r>
              <a:rPr lang="sv-SE" dirty="0" err="1"/>
              <a:t>globalClock.getTime</a:t>
            </a:r>
            <a:r>
              <a:rPr lang="sv-SE" dirty="0"/>
              <a:t>()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DF981-51DD-49E6-9495-57AF3BEB22D0}"/>
              </a:ext>
            </a:extLst>
          </p:cNvPr>
          <p:cNvSpPr txBox="1">
            <a:spLocks/>
          </p:cNvSpPr>
          <p:nvPr/>
        </p:nvSpPr>
        <p:spPr>
          <a:xfrm>
            <a:off x="6440054" y="2051916"/>
            <a:ext cx="2717800" cy="3494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globalClock.getTime</a:t>
            </a:r>
            <a:r>
              <a:rPr lang="en-GB" dirty="0"/>
              <a:t>() - </a:t>
            </a:r>
            <a:r>
              <a:rPr lang="en-GB" dirty="0" err="1"/>
              <a:t>startTime</a:t>
            </a:r>
            <a:r>
              <a:rPr lang="en-GB" dirty="0"/>
              <a:t> &gt;= 90: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trials.finished</a:t>
            </a:r>
            <a:r>
              <a:rPr lang="en-GB" dirty="0"/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#Display last trial image to show result for 1 sec then ends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currentLoop.thisN</a:t>
            </a:r>
            <a:r>
              <a:rPr lang="en-GB" dirty="0"/>
              <a:t> == 12 and (t &gt;= 1):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41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538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318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19794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852784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28966" y="864234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48" y="26756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19850" y="452433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50941" y="28710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69658" y="28710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568648" y="46184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02679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94" y="2657136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56796" y="433960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656796" y="4618527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87887" y="2852587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106604" y="2852587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836640" y="2742284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65492" y="2827432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32122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30" y="2740263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64432" y="517087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95523" y="2935714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14240" y="2935714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250" y="2740263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513230" y="4683079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5897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2058</Words>
  <Application>Microsoft Office PowerPoint</Application>
  <PresentationFormat>Widescreen</PresentationFormat>
  <Paragraphs>273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Olsson</dc:creator>
  <cp:lastModifiedBy>Emil Olsson</cp:lastModifiedBy>
  <cp:revision>1</cp:revision>
  <dcterms:created xsi:type="dcterms:W3CDTF">2021-11-05T09:35:04Z</dcterms:created>
  <dcterms:modified xsi:type="dcterms:W3CDTF">2021-11-17T14:28:25Z</dcterms:modified>
</cp:coreProperties>
</file>