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3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553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D5D-158A-42CF-832F-F4A1424A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4B29-C94D-40ED-8529-ED1FD957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A592-53F6-4DA3-BE0E-024F0C4E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293C-1D73-4279-BAB4-CC7B84E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EC6A-9A34-4239-B01A-FD34EBA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3D2-7A97-455C-97D4-5D0FD5E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DD04F-721D-440F-A04E-FA55362C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2FDB-12BB-4DA7-B43C-2301392C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487E-706B-4C19-8A34-5100342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D688-B36A-418C-8D83-83023E2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442FD-AD39-4D60-ABF0-460ADA0D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2F58-BF44-4001-9718-F571FA3D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EC62-BCDF-4E07-A841-18359809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EE02-CF8D-4355-AEE3-E55D8B97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9EC-3C17-476B-B289-20CC4A6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6F9-8CC7-4B8D-9C7F-1EFEFE2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CE3-C78A-4606-9A20-CBA15D46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D6E6-8D46-495F-88EF-1C153D0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CA6C-1496-470D-B257-964EDDD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9819-0A66-4110-806A-2403F54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6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BEB-F537-4158-971F-E12DE044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ADCD-039B-446D-92CD-725C33AE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25F3-5E71-40BB-AF83-8AFB2EA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8A70-1731-4795-9814-8484D119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E7D6-07AD-4608-A8D2-9650CF0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31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5B7E-2814-4583-A2F5-DA5F422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8516-2C03-496C-AFF4-3664039F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184B-23F3-4ACC-A7E8-F6DB92FC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06D4-E3D2-426D-800A-2CD26809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1083-8754-4DA5-8190-0F000D8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1F73-9648-448A-AEBD-7A0552AA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71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770-A2F9-4E1D-9D1B-FBC8C47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3991-83C0-4E38-A5C5-62D523E7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F765-A2E4-46F7-B471-3976C94F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C065-73F3-42B3-9023-B4231387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B3AA-95FE-4AD0-AAA5-C9239FBC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3F02-69F1-470C-8361-ABD5114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4983-A745-47D7-AC4F-E2F2E7F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DD82-928C-4A17-A6C9-0C38F10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6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CA31-CEAE-468B-84CC-276B7E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515B-8E02-4CF4-8C1F-DF21870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5F98-33B5-4CC3-A5E7-7B80CE8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1481-8CAF-4A77-B307-0F8C815F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0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619F-680D-4161-97DA-745D8BA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8C18-33CA-44C8-9C26-C6A59FE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495C-998B-494F-8EFE-65A5109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2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B63E-3E67-4A7D-98E1-E18C06F0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4605-4F87-479F-AEB6-44E6D76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F75C-9537-40E9-AD5C-6ECB993D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951E-4EC4-4640-A003-EA850451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3D07-3B6E-4FD6-BED8-0CA7D7B7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CAF3-4DD5-4324-A478-0DCF0759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2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21F4-3BF6-49C3-89AB-090DA71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3614-337A-4D86-8246-AAB5400B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FDEA1-8EB2-48CB-B085-DB446AFA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0B27-758C-41B6-AE44-8BF69D80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EFA7-AC7D-4F05-A7E3-B261461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2ACA-AB58-4114-B881-FC414FB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9B8D-6C09-4A38-BA50-4EFE9E63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7003-55D2-4DCE-801D-FEBB22E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FB76-2044-424D-8CA3-5F711029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5687-C40B-44C7-AF6E-B0B1E5D9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FC49-0C57-49DF-B356-8C491C68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6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7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75" y="265713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01377" y="433961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32468" y="285258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51185" y="285258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81221" y="274228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10073" y="282743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06" y="265713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601377" y="461852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2572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772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418675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29726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29726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2777209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47200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2777209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3753658"/>
              <a:ext cx="222120" cy="13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3744658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3719098"/>
              <a:ext cx="42120" cy="20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2773" y="3656098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053458"/>
              <a:ext cx="360" cy="10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9676" y="2990236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319218"/>
              <a:ext cx="64440" cy="13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3956" y="4256218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284314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5406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097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8" y="273102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10493" y="383943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49341" y="292647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68058" y="292647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698094" y="281617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26946" y="290132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79" y="273102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18250" y="469241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91" y="2731027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30563" y="3707476"/>
              <a:ext cx="22212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1563" y="3698476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37843" y="3672916"/>
              <a:ext cx="42120" cy="20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4300" y="3609916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74203" y="3007276"/>
              <a:ext cx="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1203" y="2944054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28483" y="4273036"/>
              <a:ext cx="64440" cy="13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5483" y="4210036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68135" y="27969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57787" y="34944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33267" y="40510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4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0AD4-0B24-4AAB-9C58-E42083C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AA6F-2D0E-4AF2-B5C3-866752F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323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335-2A39-411F-AC94-14BCC414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0227-F958-412C-865F-49E4163E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7800" cy="34945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key_resp_2.corr: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='ring.wav' 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total_corr</a:t>
            </a:r>
            <a:r>
              <a:rPr lang="sv-SE" dirty="0"/>
              <a:t>=total_corr+1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Correct_StimFile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='buzzerwrong.wav'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False_StimFile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trials.thisN</a:t>
            </a:r>
            <a:r>
              <a:rPr lang="sv-SE" dirty="0"/>
              <a:t> == 0: # </a:t>
            </a:r>
            <a:r>
              <a:rPr lang="sv-SE" dirty="0" err="1"/>
              <a:t>only</a:t>
            </a:r>
            <a:r>
              <a:rPr lang="sv-SE" dirty="0"/>
              <a:t> on the </a:t>
            </a:r>
            <a:r>
              <a:rPr lang="sv-SE" dirty="0" err="1"/>
              <a:t>first</a:t>
            </a:r>
            <a:r>
              <a:rPr lang="sv-SE" dirty="0"/>
              <a:t> trial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startTime</a:t>
            </a:r>
            <a:r>
              <a:rPr lang="sv-SE" dirty="0"/>
              <a:t> = </a:t>
            </a:r>
            <a:r>
              <a:rPr lang="sv-SE" dirty="0" err="1"/>
              <a:t>globalClock.getTime</a:t>
            </a:r>
            <a:r>
              <a:rPr lang="sv-SE" dirty="0"/>
              <a:t>()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DF981-51DD-49E6-9495-57AF3BEB22D0}"/>
              </a:ext>
            </a:extLst>
          </p:cNvPr>
          <p:cNvSpPr txBox="1">
            <a:spLocks/>
          </p:cNvSpPr>
          <p:nvPr/>
        </p:nvSpPr>
        <p:spPr>
          <a:xfrm>
            <a:off x="6440054" y="2051916"/>
            <a:ext cx="2717800" cy="3494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globalClock.getTime</a:t>
            </a:r>
            <a:r>
              <a:rPr lang="en-GB" dirty="0"/>
              <a:t>() - </a:t>
            </a:r>
            <a:r>
              <a:rPr lang="en-GB" dirty="0" err="1"/>
              <a:t>startTime</a:t>
            </a:r>
            <a:r>
              <a:rPr lang="en-GB" dirty="0"/>
              <a:t> &gt;= 90: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trials.finished</a:t>
            </a:r>
            <a:r>
              <a:rPr lang="en-GB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#Display last trial image to show result for 1 sec then ends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currentLoop.thisN</a:t>
            </a:r>
            <a:r>
              <a:rPr lang="en-GB" dirty="0"/>
              <a:t> == 12 and (t &gt;= 1):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4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53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318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19794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852784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864234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48" y="26756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19850" y="452433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50941" y="28710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69658" y="28710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568648" y="46184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0267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94" y="2657136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56796" y="433960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656796" y="4618527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87887" y="2852587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106604" y="2852587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836640" y="2742284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65492" y="2827432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32122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30" y="2740263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64432" y="517087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95523" y="2935714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14240" y="2935714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50" y="2740263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513230" y="4683079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5897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2058</Words>
  <Application>Microsoft Office PowerPoint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Olsson</dc:creator>
  <cp:lastModifiedBy>Emil Olsson</cp:lastModifiedBy>
  <cp:revision>2</cp:revision>
  <dcterms:created xsi:type="dcterms:W3CDTF">2021-11-05T09:35:04Z</dcterms:created>
  <dcterms:modified xsi:type="dcterms:W3CDTF">2021-11-17T17:22:50Z</dcterms:modified>
</cp:coreProperties>
</file>