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65" r:id="rId9"/>
    <p:sldId id="266" r:id="rId10"/>
    <p:sldId id="267" r:id="rId11"/>
    <p:sldId id="268" r:id="rId12"/>
    <p:sldId id="269" r:id="rId13"/>
    <p:sldId id="270" r:id="rId14"/>
    <p:sldId id="264" r:id="rId15"/>
    <p:sldId id="271" r:id="rId16"/>
    <p:sldId id="263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AB655-ED96-42F7-81A5-3FA4EEA9280C}" v="1" dt="2022-11-17T23:33:3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Olsson" userId="08e0e864-53bd-4ac7-adbc-87c224aa86a6" providerId="ADAL" clId="{B06AB655-ED96-42F7-81A5-3FA4EEA9280C}"/>
    <pc:docChg chg="undo custSel addSld modSld">
      <pc:chgData name="Emil Olsson" userId="08e0e864-53bd-4ac7-adbc-87c224aa86a6" providerId="ADAL" clId="{B06AB655-ED96-42F7-81A5-3FA4EEA9280C}" dt="2022-11-17T23:50:02.199" v="324" actId="14100"/>
      <pc:docMkLst>
        <pc:docMk/>
      </pc:docMkLst>
      <pc:sldChg chg="addSp delSp modSp add mod">
        <pc:chgData name="Emil Olsson" userId="08e0e864-53bd-4ac7-adbc-87c224aa86a6" providerId="ADAL" clId="{B06AB655-ED96-42F7-81A5-3FA4EEA9280C}" dt="2022-11-17T23:50:02.199" v="324" actId="14100"/>
        <pc:sldMkLst>
          <pc:docMk/>
          <pc:sldMk cId="2490520431" sldId="271"/>
        </pc:sldMkLst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2" creationId="{5C881BD5-8F98-46AC-93F1-C01E5D32D54C}"/>
          </ac:spMkLst>
        </pc:spChg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3" creationId="{CA0C95D2-BE62-4BAC-A207-1E7971905160}"/>
          </ac:spMkLst>
        </pc:spChg>
        <pc:spChg chg="mod">
          <ac:chgData name="Emil Olsson" userId="08e0e864-53bd-4ac7-adbc-87c224aa86a6" providerId="ADAL" clId="{B06AB655-ED96-42F7-81A5-3FA4EEA9280C}" dt="2022-11-17T23:47:58.351" v="287" actId="20577"/>
          <ac:spMkLst>
            <pc:docMk/>
            <pc:sldMk cId="2490520431" sldId="271"/>
            <ac:spMk id="6" creationId="{45C56F52-C6EF-461C-909E-159307D20BA9}"/>
          </ac:spMkLst>
        </pc:spChg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9" creationId="{D742F2D0-C9CC-4E35-914E-268A788FB918}"/>
          </ac:spMkLst>
        </pc:spChg>
        <pc:spChg chg="mod">
          <ac:chgData name="Emil Olsson" userId="08e0e864-53bd-4ac7-adbc-87c224aa86a6" providerId="ADAL" clId="{B06AB655-ED96-42F7-81A5-3FA4EEA9280C}" dt="2022-11-17T23:47:43.735" v="279" actId="2711"/>
          <ac:spMkLst>
            <pc:docMk/>
            <pc:sldMk cId="2490520431" sldId="271"/>
            <ac:spMk id="11" creationId="{DA929700-D333-4CF5-ADE2-C95AC39F0F72}"/>
          </ac:spMkLst>
        </pc:spChg>
        <pc:spChg chg="mod">
          <ac:chgData name="Emil Olsson" userId="08e0e864-53bd-4ac7-adbc-87c224aa86a6" providerId="ADAL" clId="{B06AB655-ED96-42F7-81A5-3FA4EEA9280C}" dt="2022-11-17T23:48:09.376" v="312" actId="20577"/>
          <ac:spMkLst>
            <pc:docMk/>
            <pc:sldMk cId="2490520431" sldId="271"/>
            <ac:spMk id="12" creationId="{440C1165-1CDB-41AA-B4F2-F6A60CE02254}"/>
          </ac:spMkLst>
        </pc:spChg>
        <pc:spChg chg="del mod">
          <ac:chgData name="Emil Olsson" userId="08e0e864-53bd-4ac7-adbc-87c224aa86a6" providerId="ADAL" clId="{B06AB655-ED96-42F7-81A5-3FA4EEA9280C}" dt="2022-11-17T23:49:20.230" v="316" actId="478"/>
          <ac:spMkLst>
            <pc:docMk/>
            <pc:sldMk cId="2490520431" sldId="271"/>
            <ac:spMk id="18" creationId="{D05B553F-1F35-4A39-9501-2A704F960EBD}"/>
          </ac:spMkLst>
        </pc:spChg>
        <pc:spChg chg="del mod">
          <ac:chgData name="Emil Olsson" userId="08e0e864-53bd-4ac7-adbc-87c224aa86a6" providerId="ADAL" clId="{B06AB655-ED96-42F7-81A5-3FA4EEA9280C}" dt="2022-11-17T23:49:20.230" v="316" actId="478"/>
          <ac:spMkLst>
            <pc:docMk/>
            <pc:sldMk cId="2490520431" sldId="271"/>
            <ac:spMk id="19" creationId="{A450F0F4-5F24-4E0B-84B5-DC46DE923A4A}"/>
          </ac:spMkLst>
        </pc:spChg>
        <pc:spChg chg="del mod">
          <ac:chgData name="Emil Olsson" userId="08e0e864-53bd-4ac7-adbc-87c224aa86a6" providerId="ADAL" clId="{B06AB655-ED96-42F7-81A5-3FA4EEA9280C}" dt="2022-11-17T23:49:20.230" v="316" actId="478"/>
          <ac:spMkLst>
            <pc:docMk/>
            <pc:sldMk cId="2490520431" sldId="271"/>
            <ac:spMk id="20" creationId="{648C248E-FD00-45D5-A0DF-AB04BDABF1A6}"/>
          </ac:spMkLst>
        </pc:spChg>
        <pc:picChg chg="add mod">
          <ac:chgData name="Emil Olsson" userId="08e0e864-53bd-4ac7-adbc-87c224aa86a6" providerId="ADAL" clId="{B06AB655-ED96-42F7-81A5-3FA4EEA9280C}" dt="2022-11-17T23:50:02.199" v="324" actId="14100"/>
          <ac:picMkLst>
            <pc:docMk/>
            <pc:sldMk cId="2490520431" sldId="271"/>
            <ac:picMk id="7" creationId="{111A3C48-B591-AFE0-C591-68FCC6878A5C}"/>
          </ac:picMkLst>
        </pc:pic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4" creationId="{FC93DF4D-1661-4F4F-9B56-2C2E588BF94B}"/>
          </ac:inkMkLst>
        </pc:ink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5" creationId="{EEBFA224-286E-4828-9EB0-A34293B72DBC}"/>
          </ac:inkMkLst>
        </pc:ink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6" creationId="{989277D8-E027-48CD-8E0D-CF04D52A7D8F}"/>
          </ac:inkMkLst>
        </pc:inkChg>
        <pc:inkChg chg="del">
          <ac:chgData name="Emil Olsson" userId="08e0e864-53bd-4ac7-adbc-87c224aa86a6" providerId="ADAL" clId="{B06AB655-ED96-42F7-81A5-3FA4EEA9280C}" dt="2022-11-17T23:49:20.230" v="316" actId="478"/>
          <ac:inkMkLst>
            <pc:docMk/>
            <pc:sldMk cId="2490520431" sldId="271"/>
            <ac:inkMk id="17" creationId="{9AC0827B-9932-4BA6-8756-4C25746F225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5:50.0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 0 24575,'0'25'0,"-2"-1"0,0 0 0,-10 40 0,9-48 0,1 1 0,0-1 0,1 0 0,1 0 0,1 22 0,18 79 0,-17-107 0,2 10 0,2-1 0,12 28 0,7 26 0,-25-72 13,0 0 0,0 0-1,0 0 1,0 1-1,1-1 1,-1 0 0,0 0-1,1 0 1,-1 0 0,1 0-1,-1 0 1,1 0 0,0 0-1,-1 0 1,1 0 0,0 0-1,-1 0 1,1 0-1,0-1 1,0 1 0,0 0-1,0-1 1,0 1 0,0 0-1,0-1 1,2 1 0,-2-1-85,1 0 1,-1-1 0,0 1 0,0-1 0,1 0 0,-1 1 0,0-1 0,0 0 0,0 0-1,0 0 1,0 0 0,0 0 0,0 0 0,0 0 0,-1 0 0,1 0 0,0 0 0,-1 0-1,1-1 1,-1 1 0,1 0 0,-1 0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1 284 24575,'0'-4'0,"0"-6"0,0-6 0,0-4 0,0-3 0,0-3 0,0 0 0,0-1 0,0 1 0,0-1 0,0 1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179 386 24575,'-3'0'0,"1"-1"0,-1 1 0,1-1 0,-1 0 0,1 0 0,-1 0 0,1 0 0,-1 0 0,1-1 0,0 1 0,0-1 0,0 0 0,0 1 0,0-1 0,0 0 0,0 0 0,-3-4 0,-23-40 0,27 45 0,-17-38 0,1-1 0,-13-48 0,7 19 0,19 55-455,-1-2 0,-3-30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2:56:05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348 135 24575,'0'-5'0,"0"0"0,0-1 0,1 1 0,0 0 0,0 0 0,0 0 0,0 0 0,1 0 0,0 0 0,0 0 0,0 0 0,1 1 0,0-1 0,-1 1 0,2 0 0,-1-1 0,0 1 0,1 1 0,0-1 0,0 1 0,0-1 0,0 1 0,0 0 0,1 0 0,-1 1 0,1 0 0,0-1 0,0 1 0,0 1 0,0-1 0,6 0 0,2-1 0,0 0 0,1 1 0,-1 1 0,1 0 0,0 1 0,-1 0 0,1 1 0,-1 1 0,18 4 0,-30-6 0,0 0 0,-1 0 0,1 1 0,0-1 0,0 0 0,-1 0 0,1 1 0,0-1 0,-1 0 0,1 1 0,0-1 0,-1 1 0,1-1 0,-1 0 0,1 1 0,-1 0 0,1-1 0,-1 1 0,1-1 0,-1 1 0,1 0 0,-1-1 0,0 1 0,1 0 0,-1-1 0,0 1 0,0 0 0,0-1 0,1 1 0,-1 0 0,0 0 0,0-1 0,0 1 0,0 0 0,0 0 0,0-1 0,0 1 0,-1 0 0,1 0 0,0-1 0,0 1 0,0 0 0,-1-1 0,1 1 0,0 0 0,-1-1 0,1 1 0,-1 0 0,1-1 0,-1 1 0,1-1 0,-1 1 0,1-1 0,-1 1 0,0-1 0,0 1 0,-38 29 0,37-29 0,-15 9 0,0-1 0,-1 0 0,0-2 0,-21 7 0,29-11 0,-1 0 0,0-1 0,0 0 0,0 0 0,0-1 0,0-1 0,0 0 0,-19-3 0,29 3 0,-1 0 0,0 0 0,0 0 0,1-1 0,-1 1 0,0-1 0,0 0 0,1 1 0,-1-1 0,1 0 0,-1 0 0,1 0 0,-1 0 0,1 0 0,-1 0 0,1 0 0,0-1 0,0 1 0,-1-1 0,1 1 0,0 0 0,0-1 0,0 0 0,1 1 0,-1-1 0,0 0 0,1 1 0,-1-1 0,1 0 0,-1-2 0,1 3 0,1-1 0,-1 0 0,1 1 0,-1-1 0,1 0 0,-1 1 0,1-1 0,0 1 0,0-1 0,0 1 0,0-1 0,0 1 0,0 0 0,0 0 0,1-1 0,-1 1 0,0 0 0,1 0 0,-1 0 0,0 0 0,1 1 0,0-1 0,-1 0 0,1 1 0,-1-1 0,1 1 0,0-1 0,-1 1 0,1 0 0,0-1 0,2 1 0,-1 0 0,0-1 0,-1 1 0,1 0 0,0 0 0,-1 0 0,1 0 0,0 0 0,0 0 0,-1 1 0,1 0 0,0-1 0,-1 1 0,1 0 0,-1 0 0,1 0 0,-1 1 0,1-1 0,-1 1 0,0-1 0,0 1 0,0 0 0,0 0 0,0 0 0,0 0 0,0 0 0,0 0 0,-1 0 0,1 1 0,-1-1 0,0 0 0,0 1 0,0-1 0,0 1 0,0 0 0,0-1 0,0 6 0,1 3 0,-1 1 0,0 0 0,-1 0 0,0 0 0,-1 0 0,-5 23 0,6-34 0,0-1 0,0 1 0,0-1 0,0 1 0,0-1 0,0 1 0,0-1 0,0 1 0,0-1 0,0 1 0,0-1 0,0 1 0,0-1 0,0 1 0,0-1 0,0 1 0,0-1 0,1 0 0,-1 1 0,0-1 0,0 1 0,1-1 0,-1 0 0,0 1 0,1-1 0,-1 1 0,0-1 0,1 0 0,-1 1 0,1-1 0,-1 0 0,0 0 0,1 1 0,-1-1 0,1 0 0,-1 0 0,1 0 0,-1 0 0,1 1 0,1-1 0,0 0 0,-1 0 0,1 0 0,0 0 0,0 0 0,-1-1 0,1 1 0,0-1 0,-1 1 0,1-1 0,2 0 0,-3 0 0,0 1 0,0-1 0,0 1 0,0-1 0,0 0 0,0 1 0,0-1 0,0 0 0,0 0 0,0 1 0,-1-1 0,1 0 0,0 0 0,-1 0 0,1 0 0,0-2 0,-1 2 0,0 1 0,0-1 0,0 0 0,0 1 0,0-1 0,0 0 0,0 1 0,-1-1 0,1 0 0,0 1 0,0-1 0,-1 1 0,1-1 0,-1 0 0,1 1 0,0-1 0,-1 1 0,1-1 0,-1 1 0,1-1 0,-1 1 0,0 0 0,1-1 0,-1 1 0,1 0 0,-1-1 0,0 1 0,1 0 0,-1 0 0,0 0 0,1-1 0,-2 1 0,-20-5 0,0 0 0,0 1 0,0 1 0,0 2 0,-35 1 0,-15-2 0,49-3 0,23 5 0,0 0 0,0 0 0,0-1 0,0 1 0,0 0 0,0 0 0,0 0 0,0-1 0,0 1 0,0 0 0,0 0 0,0 0 0,0-1 0,0 1 0,0 0 0,0 0 0,0 0 0,0-1 0,0 1 0,0 0 0,0 0 0,0 0 0,1 0 0,-1-1 0,0 1 0,0 0 0,0 0 0,0 0 0,0 0 0,1 0 0,-1-1 0,0 1 0,0 0 0,0 0 0,0 0 0,1 0 0,-1 0 0,0 0 0,0 0 0,0 0 0,0 0 0,1 0 0,-1 0 0,0 0 0,0 0 0,0 0 0,1 0 0,39-10 0,-34 9 0,-1 1 0,0-1 0,1 1 0,-1 0 0,1 1 0,-1-1 0,0 1 0,1 0 0,-1 0 0,0 1 0,0-1 0,0 1 0,0 0 0,0 1 0,0-1 0,0 1 0,-1 0 0,1 0 0,5 6 0,19 13 0,-26-20 0,0 0 0,0 0 0,0 0 0,0 0 0,0 1 0,0-1 0,0 1 0,-1 0 0,1 0 0,-1 0 0,0 0 0,3 4 0,-5-6 0,0 0 0,0 1 0,0-1 0,0 0 0,-1 0 0,1 0 0,0 0 0,-1 1 0,1-1 0,0 0 0,-1 0 0,1 0 0,-1 0 0,0 0 0,1 0 0,-1 0 0,0 0 0,0 0 0,0 0 0,1 0 0,-1-1 0,0 1 0,0 0 0,0-1 0,0 1 0,0 0 0,-1-1 0,1 1 0,0-1 0,0 0 0,0 1 0,0-1 0,0 0 0,-1 0 0,0 1 0,-47 6 0,48-7 0,-73 0 0,44-1 0,23 1 0,8 0 0,43 1 0,-22 0 0,-1-1 0,31-3 0,-46 2 0,0 0 0,0 0 0,0-1 0,-1 0 0,1 0 0,-1 0 0,0 0 0,1-1 0,-1 0 0,0 0 0,0 0 0,-1-1 0,8-7 0,-3 2 0,-6 7 0,0-1 0,0 0 0,-1 0 0,1 0 0,-1 0 0,0-1 0,3-4 0,-4 7 0,-1 0 0,0 1 0,0-1 0,0 1 0,0-1 0,0 0 0,0 1 0,0-1 0,0 1 0,0-1 0,0 0 0,0 1 0,0-1 0,0 1 0,-1-1 0,1 1 0,0-1 0,0 0 0,-1 1 0,1-1 0,-1 0 0,-18-10 0,-10 4 0,0 1 0,0 1 0,-41-1 0,-91 4 0,154 2 0,-58 4 0,60-3 0,0 0 0,-1 0 0,1 0 0,0 1 0,0 0 0,0 0 0,0 0 0,0 1 0,-5 3 0,9-6 0,1 1 0,0-1 0,-1 0 0,1 0 0,0 0 0,0 0 0,-1 0 0,1 1 0,0-1 0,0 0 0,0 0 0,-1 0 0,1 1 0,0-1 0,0 0 0,0 0 0,0 1 0,0-1 0,-1 0 0,1 0 0,0 1 0,0-1 0,0 0 0,0 1 0,0-1 0,0 0 0,0 0 0,0 1 0,0-1 0,0 0 0,0 1 0,0-1 0,0 0 0,0 0 0,0 1 0,0-1 0,1 0 0,-1 0 0,0 1 0,0-1 0,0 1 0,15 6 0,20-1 0,120-1 0,-55-4 0,-96-1 0,1 1 0,-1-1 0,0 1 0,0 0 0,0 0 0,0 0 0,0 0 0,0 1 0,0-1 0,0 1 0,-1 0 0,1 1 0,-1-1 0,1 0 0,2 4 0,-4-4 0,-1 0 0,1-1 0,-1 1 0,0 0 0,0 0 0,1 0 0,-1 1 0,-1-1 0,1 0 0,0 0 0,0 0 0,-1 1 0,0-1 0,1 0 0,-1 1 0,0-1 0,0 0 0,0 1 0,0-1 0,-1 0 0,1 0 0,0 1 0,-1-1 0,0 0 0,0 0 0,1 1 0,-3 2 0,-4 3 0,2-12 0,0-16 0,5 13 0,0 1 0,1-1 0,0 0 0,0 0 0,1 0 0,0 1 0,0-1 0,4-7 0,-6 13 0,1 1 0,-1 0 0,0-1 0,0 1 0,0 0 0,1-1 0,-1 1 0,0 0 0,0-1 0,0 1 0,0 0 0,0-1 0,0 1 0,0-1 0,0 1 0,0 0 0,0-1 0,0 1 0,0 0 0,0-1 0,0 1 0,0-1 0,0 1 0,-1 0 0,1-1 0,0 1 0,0 0 0,0-1 0,-1 1 0,1 0 0,0 0 0,0-1 0,-1 1 0,1 0 0,0 0 0,0-1 0,-1 1 0,-18-2 0,-26 12 0,40-8 0,-4 0 0,-38 11 0,-65 27 0,108-38 0,1 0 0,-1 0 0,1 0 0,0 0 0,-1 1 0,1-1 0,0 1 0,1 0 0,-5 5 0,7-7 0,-1-1 0,1 1 0,-1 0 0,1 0 0,-1-1 0,1 1 0,0 0 0,0 0 0,-1 0 0,1 0 0,0-1 0,0 1 0,0 0 0,0 0 0,0 0 0,0 0 0,0 0 0,0-1 0,0 1 0,0 0 0,0 0 0,1 0 0,-1 0 0,0 0 0,1-1 0,-1 1 0,1 0 0,-1 0 0,0-1 0,1 1 0,0 0 0,-1-1 0,1 1 0,-1 0 0,1-1 0,0 1 0,0-1 0,-1 1 0,1-1 0,0 1 0,0-1 0,-1 0 0,1 1 0,0-1 0,0 0 0,0 0 0,0 0 0,-1 0 0,3 1 0,6 1 0,1 0 0,0 0 0,0-1 0,-1 0 0,1-1 0,19-1 0,59-11 0,-74 9 0,104-28 0,-118 30 0,0 1 0,0 0 0,0 0 0,0 0 0,1 0 0,-1 0 0,0 0 0,0 0 0,0 0 0,0-1 0,1 1 0,-1 0 0,0 0 0,0 0 0,0 0 0,1 0 0,-1 0 0,0 0 0,0 0 0,0 0 0,1 0 0,-1 0 0,0 0 0,0 0 0,0 0 0,1 1 0,-1-1 0,0 0 0,0 0 0,0 0 0,0 0 0,1 0 0,-1 0 0,0 0 0,0 1 0,0-1 0,0 0 0,0 0 0,1 0 0,-1 0 0,0 0 0,0 1 0,0-1 0,0 0 0,0 0 0,0 0 0,0 1 0,-7 9 0,-15 10 0,8-9 0,-32 21 0,43-31 0,0 1 0,0 0 0,0-1 0,0 1 0,-1-1 0,1 0 0,0 0 0,-1 0 0,1-1 0,-1 1 0,1-1 0,-5 0 0,8 0-3,-1 0 0,0 0 0,1 0 0,-1 0-1,0 0 1,1-1 0,-1 1 0,0 0 0,1-1 0,-1 1-1,0 0 1,1-1 0,-1 1 0,1-1 0,-1 1 0,1-1 0,-1 1-1,1-1 1,-1 1 0,1-1 0,-1 1 0,1-1 0,0 0-1,-1 1 1,1-1 0,0 0 0,-1 0 0,3-25 182,19-27-1049,-18 48 284,12-26-6240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8D5D-158A-42CF-832F-F4A1424A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64B29-C94D-40ED-8529-ED1FD957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A592-53F6-4DA3-BE0E-024F0C4E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293C-1D73-4279-BAB4-CC7B84E9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EC6A-9A34-4239-B01A-FD34EBA1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E3D2-7A97-455C-97D4-5D0FD5E9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DD04F-721D-440F-A04E-FA55362C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2FDB-12BB-4DA7-B43C-2301392C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487E-706B-4C19-8A34-5100342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D688-B36A-418C-8D83-83023E2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442FD-AD39-4D60-ABF0-460ADA0D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2F58-BF44-4001-9718-F571FA3D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EC62-BCDF-4E07-A841-18359809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9EE02-CF8D-4355-AEE3-E55D8B97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9EC-3C17-476B-B289-20CC4A6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3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6F9-8CC7-4B8D-9C7F-1EFEFE2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CE3-C78A-4606-9A20-CBA15D46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D6E6-8D46-495F-88EF-1C153D0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CA6C-1496-470D-B257-964EDDD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9819-0A66-4110-806A-2403F54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16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BEB-F537-4158-971F-E12DE044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ADCD-039B-446D-92CD-725C33AE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25F3-5E71-40BB-AF83-8AFB2EAE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8A70-1731-4795-9814-8484D119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E7D6-07AD-4608-A8D2-9650CF0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431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5B7E-2814-4583-A2F5-DA5F4229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8516-2C03-496C-AFF4-3664039F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F184B-23F3-4ACC-A7E8-F6DB92FC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06D4-E3D2-426D-800A-2CD26809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1083-8754-4DA5-8190-0F000D8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1F73-9648-448A-AEBD-7A0552AA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717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770-A2F9-4E1D-9D1B-FBC8C470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3991-83C0-4E38-A5C5-62D523E7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F765-A2E4-46F7-B471-3976C94F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BC065-73F3-42B3-9023-B42313874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B3AA-95FE-4AD0-AAA5-C9239FBCE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3F02-69F1-470C-8361-ABD5114D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4983-A745-47D7-AC4F-E2F2E7F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DD82-928C-4A17-A6C9-0C38F10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6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CA31-CEAE-468B-84CC-276B7E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9515B-8E02-4CF4-8C1F-DF218704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5F98-33B5-4CC3-A5E7-7B80CE8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1481-8CAF-4A77-B307-0F8C815F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0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9619F-680D-4161-97DA-745D8BA1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8C18-33CA-44C8-9C26-C6A59FE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495C-998B-494F-8EFE-65A5109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21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B63E-3E67-4A7D-98E1-E18C06F0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4605-4F87-479F-AEB6-44E6D76E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BF75C-9537-40E9-AD5C-6ECB993D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951E-4EC4-4640-A003-EA850451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3D07-3B6E-4FD6-BED8-0CA7D7B7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CAF3-4DD5-4324-A478-0DCF0759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29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21F4-3BF6-49C3-89AB-090DA71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3614-337A-4D86-8246-AAB5400B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FDEA1-8EB2-48CB-B085-DB446AFA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0B27-758C-41B6-AE44-8BF69D80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EFA7-AC7D-4F05-A7E3-B2614615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2ACA-AB58-4114-B881-FC414FB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9B8D-6C09-4A38-BA50-4EFE9E63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7003-55D2-4DCE-801D-FEBB22E3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FB76-2044-424D-8CA3-5F711029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D167-6F7F-429F-88DF-93125CF54950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5687-C40B-44C7-AF6E-B0B1E5D9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FC49-0C57-49DF-B356-8C491C68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C4F9-E481-43A3-B280-30BF06CA58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6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10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27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30" y="2740263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64432" y="517087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95523" y="2935714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14240" y="2935714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50" y="2740263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513230" y="4683079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5897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75" y="265713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01377" y="433961"/>
            <a:ext cx="716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inuti.</a:t>
            </a:r>
          </a:p>
          <a:p>
            <a:r>
              <a:rPr lang="sv-SE" b="1" dirty="0"/>
              <a:t>Din uppgift är att följa cirklarna i numerisk ordning (1-2-3-4…).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32468" y="285258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51185" y="285258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81221" y="274228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10073" y="282743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06" y="265713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601377" y="461852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25728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7772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418675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29726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29726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2777209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47200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2777209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3753658"/>
              <a:ext cx="222120" cy="13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3744658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3719098"/>
              <a:ext cx="42120" cy="20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2773" y="3656098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053458"/>
              <a:ext cx="360" cy="10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9676" y="2990236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319218"/>
              <a:ext cx="64440" cy="13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3956" y="4256218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284314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5406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097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8" y="2731027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10493" y="383943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49341" y="2926478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68058" y="2926478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698094" y="2816175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26946" y="2901323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79" y="2731027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18250" y="4692418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91" y="2731027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30563" y="3707476"/>
              <a:ext cx="222120" cy="13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1563" y="3698476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37843" y="3672916"/>
              <a:ext cx="421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4300" y="3609916"/>
                <a:ext cx="16884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74203" y="3007276"/>
              <a:ext cx="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1203" y="2944054"/>
                <a:ext cx="126000" cy="22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28483" y="4273036"/>
              <a:ext cx="64440" cy="13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5483" y="4210036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68135" y="27969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57787" y="349442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33267" y="405106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4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0AD4-0B24-4AAB-9C58-E42083CA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AA6F-2D0E-4AF2-B5C3-866752F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323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-26478"/>
            <a:ext cx="89039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Instruktioner: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kommer att se 25 cirklar med en siffra ELLER bokstav inuti.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det bara är siffror på skärmen är din uppgift är att följa cirklarna i numerisk ordning </a:t>
            </a: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(1-2-3-4...) 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det är siffror och bokstäver på skärmen är din uppgift följa cirklarna genom att växla mellan numerisk och alfabetisk ordning </a:t>
            </a: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(1-A-2-B-3...) </a:t>
            </a:r>
          </a:p>
          <a:p>
            <a:pPr algn="ctr"/>
            <a:endParaRPr lang="sv-S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På utsidan av varje cirkel sitter en kvadrat antingen till vänster, höger eller ovanför.</a:t>
            </a:r>
          </a:p>
          <a:p>
            <a:pPr algn="ctr"/>
            <a:r>
              <a:rPr lang="sv-S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Svara på varje siffra eller bokstav på följande sätt:</a:t>
            </a:r>
            <a:endParaRPr lang="LID4096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fyrkanten är till vänster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fyrkanten är ovanför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Tryck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Tryck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Tryck</a:t>
            </a:r>
            <a:endParaRPr lang="LID4096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du trycker rätt ritas en linje och nästa cirkel blir grön.</a:t>
            </a:r>
          </a:p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du trycker fel blir den aktuella cirkeln röd tills du trycker rätt.</a:t>
            </a:r>
          </a:p>
          <a:p>
            <a:pPr algn="ctr"/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så SNABB och så EXAKT som möjligt.</a:t>
            </a:r>
          </a:p>
          <a:p>
            <a:pPr algn="ctr"/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Positionera dina fingrar ovanpå 1, 2 och 3 på tangentbordet och tryck sedan på valfri knapp när du är redo att starta.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A3C48-B591-AFE0-C591-68FCC687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194" y="3187732"/>
            <a:ext cx="1047144" cy="19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2335-2A39-411F-AC94-14BCC414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0227-F958-412C-865F-49E4163E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17800" cy="34945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key_resp_2.corr: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='ring.wav' 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total_corr</a:t>
            </a:r>
            <a:r>
              <a:rPr lang="sv-SE" dirty="0"/>
              <a:t>=total_corr+1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Correct_StimFile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msg</a:t>
            </a:r>
            <a:r>
              <a:rPr lang="sv-SE" dirty="0"/>
              <a:t>='buzzerwrong.wav'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total_all</a:t>
            </a:r>
            <a:r>
              <a:rPr lang="sv-SE" dirty="0"/>
              <a:t>=total_all+1</a:t>
            </a:r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rt</a:t>
            </a:r>
            <a:r>
              <a:rPr lang="sv-SE" dirty="0"/>
              <a:t>=</a:t>
            </a:r>
            <a:r>
              <a:rPr lang="sv-SE" dirty="0" err="1"/>
              <a:t>key_resp.rt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  </a:t>
            </a:r>
            <a:r>
              <a:rPr lang="sv-SE" dirty="0" err="1"/>
              <a:t>Stim.setImage</a:t>
            </a:r>
            <a:r>
              <a:rPr lang="sv-SE" dirty="0"/>
              <a:t>(</a:t>
            </a:r>
            <a:r>
              <a:rPr lang="sv-SE" dirty="0" err="1"/>
              <a:t>False_StimFile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trials.thisN</a:t>
            </a:r>
            <a:r>
              <a:rPr lang="sv-SE" dirty="0"/>
              <a:t> == 0: # </a:t>
            </a:r>
            <a:r>
              <a:rPr lang="sv-SE" dirty="0" err="1"/>
              <a:t>only</a:t>
            </a:r>
            <a:r>
              <a:rPr lang="sv-SE" dirty="0"/>
              <a:t> on the </a:t>
            </a:r>
            <a:r>
              <a:rPr lang="sv-SE" dirty="0" err="1"/>
              <a:t>first</a:t>
            </a:r>
            <a:r>
              <a:rPr lang="sv-SE" dirty="0"/>
              <a:t> trial</a:t>
            </a:r>
          </a:p>
          <a:p>
            <a:pPr marL="0" indent="0">
              <a:buNone/>
            </a:pPr>
            <a:r>
              <a:rPr lang="sv-SE" dirty="0"/>
              <a:t>    </a:t>
            </a:r>
            <a:r>
              <a:rPr lang="sv-SE" dirty="0" err="1"/>
              <a:t>startTime</a:t>
            </a:r>
            <a:r>
              <a:rPr lang="sv-SE" dirty="0"/>
              <a:t> = </a:t>
            </a:r>
            <a:r>
              <a:rPr lang="sv-SE" dirty="0" err="1"/>
              <a:t>globalClock.getTime</a:t>
            </a:r>
            <a:r>
              <a:rPr lang="sv-SE" dirty="0"/>
              <a:t>()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DF981-51DD-49E6-9495-57AF3BEB22D0}"/>
              </a:ext>
            </a:extLst>
          </p:cNvPr>
          <p:cNvSpPr txBox="1">
            <a:spLocks/>
          </p:cNvSpPr>
          <p:nvPr/>
        </p:nvSpPr>
        <p:spPr>
          <a:xfrm>
            <a:off x="6440054" y="2051916"/>
            <a:ext cx="2717800" cy="3494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globalClock.getTime</a:t>
            </a:r>
            <a:r>
              <a:rPr lang="en-GB" dirty="0"/>
              <a:t>() - </a:t>
            </a:r>
            <a:r>
              <a:rPr lang="en-GB" dirty="0" err="1"/>
              <a:t>startTime</a:t>
            </a:r>
            <a:r>
              <a:rPr lang="en-GB" dirty="0"/>
              <a:t> &gt;= 90: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trials.finished</a:t>
            </a:r>
            <a:r>
              <a:rPr lang="en-GB" dirty="0"/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#Display last trial image to show result for 1 sec then ends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</a:t>
            </a:r>
            <a:r>
              <a:rPr lang="en-GB" dirty="0" err="1"/>
              <a:t>currentLoop.thisN</a:t>
            </a:r>
            <a:r>
              <a:rPr lang="en-GB" dirty="0"/>
              <a:t> == 12 and (t &gt;= 1):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   </a:t>
            </a:r>
            <a:r>
              <a:rPr lang="en-GB" dirty="0" err="1"/>
              <a:t>continueRoutine</a:t>
            </a:r>
            <a:r>
              <a:rPr lang="en-GB" dirty="0"/>
              <a:t> = False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2418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538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order (1-2-3-4…).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3187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536723" y="988142"/>
            <a:ext cx="7167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b="1" dirty="0"/>
              <a:t>Instruktioner:</a:t>
            </a:r>
          </a:p>
          <a:p>
            <a:pPr algn="ctr"/>
            <a:endParaRPr lang="sv-SE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64439" y="3351617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3161242" y="3339353"/>
            <a:ext cx="2413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 	    1</a:t>
            </a:r>
          </a:p>
          <a:p>
            <a:endParaRPr lang="sv-SE" sz="2000" b="1" dirty="0"/>
          </a:p>
          <a:p>
            <a:r>
              <a:rPr lang="sv-SE" sz="2000" b="1" dirty="0"/>
              <a:t>Tryck	    2</a:t>
            </a:r>
          </a:p>
          <a:p>
            <a:endParaRPr lang="sv-SE" sz="2000" b="1" dirty="0"/>
          </a:p>
          <a:p>
            <a:r>
              <a:rPr lang="sv-SE" sz="2000" b="1" dirty="0"/>
              <a:t>Tryck	    3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</p:spTree>
    <p:extLst>
      <p:ext uri="{BB962C8B-B14F-4D97-AF65-F5344CB8AC3E}">
        <p14:creationId xmlns:p14="http://schemas.microsoft.com/office/powerpoint/2010/main" val="19794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51676" y="852784"/>
            <a:ext cx="885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letter inside.</a:t>
            </a:r>
          </a:p>
          <a:p>
            <a:r>
              <a:rPr lang="sv-SE" b="1" dirty="0" err="1"/>
              <a:t>There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</a:t>
            </a:r>
            <a:r>
              <a:rPr lang="sv-SE" b="1" dirty="0" err="1"/>
              <a:t>only</a:t>
            </a:r>
            <a:r>
              <a:rPr lang="sv-SE" b="1" dirty="0"/>
              <a:t> </a:t>
            </a:r>
            <a:r>
              <a:rPr lang="sv-SE" b="1" dirty="0" err="1"/>
              <a:t>numbers</a:t>
            </a:r>
            <a:r>
              <a:rPr lang="sv-SE" b="1" dirty="0"/>
              <a:t> or </a:t>
            </a:r>
            <a:r>
              <a:rPr lang="sv-SE" b="1" dirty="0" err="1"/>
              <a:t>only</a:t>
            </a:r>
            <a:r>
              <a:rPr lang="sv-SE" b="1" dirty="0"/>
              <a:t> letters </a:t>
            </a:r>
            <a:r>
              <a:rPr lang="sv-SE" b="1" dirty="0" err="1"/>
              <a:t>simultaneously</a:t>
            </a:r>
            <a:r>
              <a:rPr lang="sv-SE" b="1" dirty="0"/>
              <a:t> on the </a:t>
            </a:r>
            <a:r>
              <a:rPr lang="sv-SE" b="1" dirty="0" err="1"/>
              <a:t>screen</a:t>
            </a:r>
            <a:r>
              <a:rPr lang="sv-SE" b="1" dirty="0"/>
              <a:t>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(1-2-3-4…) OR </a:t>
            </a:r>
            <a:r>
              <a:rPr lang="sv-SE" b="1" dirty="0" err="1"/>
              <a:t>alphabetical</a:t>
            </a:r>
            <a:r>
              <a:rPr lang="sv-SE" b="1" dirty="0"/>
              <a:t> order (A-B-C-D…). 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: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71ED-0F93-4B43-A619-C88B2A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541" y="3211318"/>
            <a:ext cx="1057423" cy="195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B0B50-11C7-48A4-806E-960CC0970A91}"/>
              </a:ext>
            </a:extLst>
          </p:cNvPr>
          <p:cNvSpPr txBox="1"/>
          <p:nvPr/>
        </p:nvSpPr>
        <p:spPr>
          <a:xfrm>
            <a:off x="2485521" y="5154134"/>
            <a:ext cx="7399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 the </a:t>
            </a:r>
            <a:r>
              <a:rPr lang="sv-SE" b="1" dirty="0" err="1"/>
              <a:t>current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will</a:t>
            </a:r>
            <a:r>
              <a:rPr lang="sv-SE" b="1" dirty="0"/>
              <a:t> be red </a:t>
            </a:r>
            <a:r>
              <a:rPr lang="sv-SE" b="1" dirty="0" err="1"/>
              <a:t>until</a:t>
            </a:r>
            <a:r>
              <a:rPr lang="sv-SE" b="1" dirty="0"/>
              <a:t> you press </a:t>
            </a:r>
            <a:r>
              <a:rPr lang="sv-SE" b="1" dirty="0" err="1"/>
              <a:t>correct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39F160-6407-45CA-92F6-0A625625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7936B-EF1F-4CBC-9077-DB0B434B2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B2DC4F-532C-4C7E-9159-847549319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459E94-8E89-4304-875D-9506074B65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E8733BD-6831-4182-9C42-794D49248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08F30F-2471-48FD-809B-2427BD4296D3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115C7-9A38-4046-9574-F8DF4971DFF6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C32D2-177D-4586-BFFD-318099FD0CC8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3211318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828966" y="864234"/>
            <a:ext cx="8903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Du kommer att se 25 cirklar med en siffra ELLER bokstav inuti.</a:t>
            </a:r>
          </a:p>
          <a:p>
            <a:pPr algn="ctr"/>
            <a:r>
              <a:rPr lang="sv-SE" b="1" dirty="0"/>
              <a:t>Det kommer finnas bara siffror eller bara bokstäver samtidigt på skärmen.</a:t>
            </a:r>
          </a:p>
          <a:p>
            <a:pPr algn="ctr"/>
            <a:r>
              <a:rPr lang="sv-SE" b="1" dirty="0"/>
              <a:t>Din uppgift är att följa cirklarna i numerisk (1-2-3-4...) ELLER alfabetisk (A-B-C-D...) ordning.</a:t>
            </a:r>
          </a:p>
          <a:p>
            <a:pPr algn="ctr"/>
            <a:r>
              <a:rPr lang="sv-SE" b="1" dirty="0"/>
              <a:t>På den yttre kanten av varje cirkel sitter en kvadrat antingen till vänster, höger eller ovanför.</a:t>
            </a:r>
          </a:p>
          <a:p>
            <a:pPr algn="ctr"/>
            <a:r>
              <a:rPr lang="sv-SE" b="1" dirty="0"/>
              <a:t>Svara på varje siffra eller bokstav på följande sätt: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367814" y="3406769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4986531" y="3406769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716567" y="3296466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645419" y="3381614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28B8F-F20B-4770-B7F2-E8ACF6A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52" y="3211318"/>
            <a:ext cx="1057423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2536723" y="5172709"/>
            <a:ext cx="7220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linje och nästa cirkel blir grön.</a:t>
            </a:r>
          </a:p>
          <a:p>
            <a:pPr algn="ctr"/>
            <a:r>
              <a:rPr lang="sv-SE" b="1" dirty="0"/>
              <a:t>Om du trycker fel blir den aktuella cirkeln röd tills du trycker rätt.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6342B-1F38-43E4-B1B9-9321F709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964" y="3211318"/>
            <a:ext cx="1057423" cy="1952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14:cNvPr>
              <p14:cNvContentPartPr/>
              <p14:nvPr/>
            </p14:nvContentPartPr>
            <p14:xfrm>
              <a:off x="9549036" y="4187767"/>
              <a:ext cx="222120" cy="13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93DF4D-1661-4F4F-9B56-2C2E588BF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0036" y="4179127"/>
                <a:ext cx="239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14:cNvPr>
              <p14:cNvContentPartPr/>
              <p14:nvPr/>
            </p14:nvContentPartPr>
            <p14:xfrm>
              <a:off x="9656316" y="4153207"/>
              <a:ext cx="42120" cy="20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BFA224-286E-4828-9EB0-A34293B72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93676" y="4090207"/>
                <a:ext cx="1677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14:cNvPr>
              <p14:cNvContentPartPr/>
              <p14:nvPr/>
            </p14:nvContentPartPr>
            <p14:xfrm>
              <a:off x="9692676" y="3487567"/>
              <a:ext cx="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9277D8-E027-48CD-8E0D-CF04D52A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30036" y="3424927"/>
                <a:ext cx="12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14:cNvPr>
              <p14:cNvContentPartPr/>
              <p14:nvPr/>
            </p14:nvContentPartPr>
            <p14:xfrm>
              <a:off x="9646956" y="4753327"/>
              <a:ext cx="64440" cy="13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AC0827B-9932-4BA6-8756-4C25746F22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4316" y="4690327"/>
                <a:ext cx="190080" cy="264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5B553F-1F35-4A39-9501-2A704F960EBD}"/>
              </a:ext>
            </a:extLst>
          </p:cNvPr>
          <p:cNvSpPr txBox="1"/>
          <p:nvPr/>
        </p:nvSpPr>
        <p:spPr>
          <a:xfrm>
            <a:off x="9486608" y="32772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0F0F4-5F24-4E0B-84B5-DC46DE923A4A}"/>
              </a:ext>
            </a:extLst>
          </p:cNvPr>
          <p:cNvSpPr txBox="1"/>
          <p:nvPr/>
        </p:nvSpPr>
        <p:spPr>
          <a:xfrm>
            <a:off x="9476260" y="397471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C248E-FD00-45D5-A0DF-AB04BDABF1A6}"/>
              </a:ext>
            </a:extLst>
          </p:cNvPr>
          <p:cNvSpPr txBox="1"/>
          <p:nvPr/>
        </p:nvSpPr>
        <p:spPr>
          <a:xfrm>
            <a:off x="9451740" y="453135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1247814" y="933495"/>
            <a:ext cx="89039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/>
              <a:t>Instruktioner:</a:t>
            </a:r>
          </a:p>
          <a:p>
            <a:pPr algn="ctr"/>
            <a:endParaRPr lang="sv-S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C1165-1CDB-41AA-B4F2-F6A60CE02254}"/>
              </a:ext>
            </a:extLst>
          </p:cNvPr>
          <p:cNvSpPr txBox="1"/>
          <p:nvPr/>
        </p:nvSpPr>
        <p:spPr>
          <a:xfrm>
            <a:off x="1486637" y="4564126"/>
            <a:ext cx="8426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00" b="1" dirty="0"/>
              <a:t>Om du trycker rätt ritas en linje och nästa cirkel blir grön.</a:t>
            </a:r>
          </a:p>
          <a:p>
            <a:pPr algn="ctr"/>
            <a:r>
              <a:rPr lang="sv-SE" sz="2200" b="1" dirty="0"/>
              <a:t>Om du trycker fel blir den aktuella cirkeln röd tills du trycker rätt.</a:t>
            </a:r>
          </a:p>
          <a:p>
            <a:pPr algn="ctr"/>
            <a:endParaRPr lang="sv-SE" sz="2200" b="1" dirty="0"/>
          </a:p>
          <a:p>
            <a:pPr algn="ctr"/>
            <a:r>
              <a:rPr lang="sv-SE" sz="2200" b="1" dirty="0"/>
              <a:t>Var så SNABB och så EXAKT som möjligt.</a:t>
            </a: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64B9E9A3-DD0A-24C2-6715-58315E7067CB}"/>
              </a:ext>
            </a:extLst>
          </p:cNvPr>
          <p:cNvGrpSpPr/>
          <p:nvPr/>
        </p:nvGrpSpPr>
        <p:grpSpPr>
          <a:xfrm>
            <a:off x="2135415" y="2293874"/>
            <a:ext cx="7504820" cy="1952898"/>
            <a:chOff x="2716567" y="3211318"/>
            <a:chExt cx="7504820" cy="19528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42F2D0-C9CC-4E35-914E-268A788FB918}"/>
                </a:ext>
              </a:extLst>
            </p:cNvPr>
            <p:cNvSpPr/>
            <p:nvPr/>
          </p:nvSpPr>
          <p:spPr>
            <a:xfrm>
              <a:off x="4367814" y="3406769"/>
              <a:ext cx="3826275" cy="1666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929700-D333-4CF5-ADE2-C95AC39F0F72}"/>
                </a:ext>
              </a:extLst>
            </p:cNvPr>
            <p:cNvSpPr txBox="1"/>
            <p:nvPr/>
          </p:nvSpPr>
          <p:spPr>
            <a:xfrm>
              <a:off x="4708015" y="3337599"/>
              <a:ext cx="3648722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100" b="1" dirty="0"/>
                <a:t>om fyrkanten är till vänster</a:t>
              </a:r>
            </a:p>
            <a:p>
              <a:endParaRPr lang="sv-SE" sz="2100" b="1" dirty="0"/>
            </a:p>
            <a:p>
              <a:r>
                <a:rPr lang="sv-SE" sz="2100" b="1" dirty="0"/>
                <a:t>om fyrkanten är ovanför</a:t>
              </a:r>
            </a:p>
            <a:p>
              <a:endParaRPr lang="sv-SE" sz="2100" b="1" dirty="0"/>
            </a:p>
            <a:p>
              <a:r>
                <a:rPr lang="sv-SE" sz="2100" b="1" dirty="0"/>
                <a:t>om fyrkanten är till höger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881BD5-8F98-46AC-93F1-C01E5D32D54C}"/>
                </a:ext>
              </a:extLst>
            </p:cNvPr>
            <p:cNvSpPr/>
            <p:nvPr/>
          </p:nvSpPr>
          <p:spPr>
            <a:xfrm>
              <a:off x="2716567" y="3296466"/>
              <a:ext cx="1056443" cy="17415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0C95D2-BE62-4BAC-A207-1E7971905160}"/>
                </a:ext>
              </a:extLst>
            </p:cNvPr>
            <p:cNvSpPr txBox="1"/>
            <p:nvPr/>
          </p:nvSpPr>
          <p:spPr>
            <a:xfrm>
              <a:off x="3303528" y="3365392"/>
              <a:ext cx="221249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100" b="1" dirty="0"/>
                <a:t>Tryck 	1</a:t>
              </a:r>
            </a:p>
            <a:p>
              <a:endParaRPr lang="sv-SE" sz="2100" b="1" dirty="0"/>
            </a:p>
            <a:p>
              <a:r>
                <a:rPr lang="sv-SE" sz="2100" b="1" dirty="0"/>
                <a:t>Tryck 	2</a:t>
              </a:r>
            </a:p>
            <a:p>
              <a:endParaRPr lang="sv-SE" sz="2100" b="1" dirty="0"/>
            </a:p>
            <a:p>
              <a:r>
                <a:rPr lang="sv-SE" sz="2100" b="1" dirty="0"/>
                <a:t>Tryck 	3</a:t>
              </a:r>
              <a:endParaRPr lang="LID4096" sz="2100" b="1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828B8F-F20B-4770-B7F2-E8ACF6A81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0852" y="3211318"/>
              <a:ext cx="1057423" cy="19528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F6342B-1F38-43E4-B1B9-9321F709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3964" y="3211318"/>
              <a:ext cx="1057423" cy="195289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93DF4D-1661-4F4F-9B56-2C2E588BF94B}"/>
                    </a:ext>
                  </a:extLst>
                </p14:cNvPr>
                <p14:cNvContentPartPr/>
                <p14:nvPr/>
              </p14:nvContentPartPr>
              <p14:xfrm>
                <a:off x="9549036" y="4187767"/>
                <a:ext cx="222120" cy="138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93DF4D-1661-4F4F-9B56-2C2E588BF9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40036" y="4178767"/>
                  <a:ext cx="239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BFA224-286E-4828-9EB0-A34293B72DBC}"/>
                    </a:ext>
                  </a:extLst>
                </p14:cNvPr>
                <p14:cNvContentPartPr/>
                <p14:nvPr/>
              </p14:nvContentPartPr>
              <p14:xfrm>
                <a:off x="9656316" y="4153207"/>
                <a:ext cx="42120" cy="20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BFA224-286E-4828-9EB0-A34293B72D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92773" y="4090207"/>
                  <a:ext cx="168843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9277D8-E027-48CD-8E0D-CF04D52A7D8F}"/>
                    </a:ext>
                  </a:extLst>
                </p14:cNvPr>
                <p14:cNvContentPartPr/>
                <p14:nvPr/>
              </p14:nvContentPartPr>
              <p14:xfrm>
                <a:off x="9692676" y="3487567"/>
                <a:ext cx="360" cy="102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9277D8-E027-48CD-8E0D-CF04D52A7D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29676" y="3424345"/>
                  <a:ext cx="126000" cy="228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C0827B-9932-4BA6-8756-4C25746F2259}"/>
                    </a:ext>
                  </a:extLst>
                </p14:cNvPr>
                <p14:cNvContentPartPr/>
                <p14:nvPr/>
              </p14:nvContentPartPr>
              <p14:xfrm>
                <a:off x="9646956" y="4753327"/>
                <a:ext cx="64440" cy="139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C0827B-9932-4BA6-8756-4C25746F22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83956" y="4690327"/>
                  <a:ext cx="190080" cy="2649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B553F-1F35-4A39-9501-2A704F960EBD}"/>
                </a:ext>
              </a:extLst>
            </p:cNvPr>
            <p:cNvSpPr txBox="1"/>
            <p:nvPr/>
          </p:nvSpPr>
          <p:spPr>
            <a:xfrm>
              <a:off x="9486608" y="327725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LID4096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50F0F4-5F24-4E0B-84B5-DC46DE923A4A}"/>
                </a:ext>
              </a:extLst>
            </p:cNvPr>
            <p:cNvSpPr txBox="1"/>
            <p:nvPr/>
          </p:nvSpPr>
          <p:spPr>
            <a:xfrm>
              <a:off x="9476260" y="3974714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LID4096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C248E-FD00-45D5-A0DF-AB04BDABF1A6}"/>
                </a:ext>
              </a:extLst>
            </p:cNvPr>
            <p:cNvSpPr txBox="1"/>
            <p:nvPr/>
          </p:nvSpPr>
          <p:spPr>
            <a:xfrm>
              <a:off x="9451740" y="4531358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LID4096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33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48" y="2675609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19850" y="452433"/>
            <a:ext cx="716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/>
              <a:t>Instructions</a:t>
            </a:r>
            <a:r>
              <a:rPr lang="sv-SE" b="1" dirty="0"/>
              <a:t>:  (Tryck på 1 för instruktioner på svenska)</a:t>
            </a:r>
          </a:p>
          <a:p>
            <a:endParaRPr lang="sv-SE" b="1" dirty="0"/>
          </a:p>
          <a:p>
            <a:r>
              <a:rPr lang="sv-SE" b="1" dirty="0"/>
              <a:t>You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see</a:t>
            </a:r>
            <a:r>
              <a:rPr lang="sv-SE" b="1" dirty="0"/>
              <a:t> 25 </a:t>
            </a:r>
            <a:r>
              <a:rPr lang="sv-SE" b="1" dirty="0" err="1"/>
              <a:t>circles</a:t>
            </a:r>
            <a:r>
              <a:rPr lang="sv-SE" b="1" dirty="0"/>
              <a:t> with a </a:t>
            </a:r>
            <a:r>
              <a:rPr lang="sv-SE" b="1" dirty="0" err="1"/>
              <a:t>number</a:t>
            </a:r>
            <a:r>
              <a:rPr lang="sv-SE" b="1" dirty="0"/>
              <a:t> or a letter inside.</a:t>
            </a:r>
          </a:p>
          <a:p>
            <a:r>
              <a:rPr lang="sv-SE" b="1" dirty="0"/>
              <a:t>Your task is to </a:t>
            </a:r>
            <a:r>
              <a:rPr lang="sv-SE" b="1" dirty="0" err="1"/>
              <a:t>follow</a:t>
            </a:r>
            <a:r>
              <a:rPr lang="sv-SE" b="1" dirty="0"/>
              <a:t> the </a:t>
            </a:r>
            <a:r>
              <a:rPr lang="sv-SE" b="1" dirty="0" err="1"/>
              <a:t>circles</a:t>
            </a:r>
            <a:r>
              <a:rPr lang="sv-SE" b="1" dirty="0"/>
              <a:t> in </a:t>
            </a:r>
            <a:r>
              <a:rPr lang="sv-SE" b="1" dirty="0" err="1"/>
              <a:t>numerical</a:t>
            </a:r>
            <a:r>
              <a:rPr lang="sv-SE" b="1" dirty="0"/>
              <a:t> and </a:t>
            </a:r>
            <a:r>
              <a:rPr lang="sv-SE" b="1" dirty="0" err="1"/>
              <a:t>alphabetical</a:t>
            </a:r>
            <a:r>
              <a:rPr lang="sv-SE" b="1" dirty="0"/>
              <a:t> order.</a:t>
            </a:r>
          </a:p>
          <a:p>
            <a:r>
              <a:rPr lang="sv-SE" b="1" dirty="0"/>
              <a:t>Switch </a:t>
            </a:r>
            <a:r>
              <a:rPr lang="sv-SE" b="1" dirty="0" err="1"/>
              <a:t>between</a:t>
            </a:r>
            <a:r>
              <a:rPr lang="sv-SE" b="1" dirty="0"/>
              <a:t> </a:t>
            </a:r>
            <a:r>
              <a:rPr lang="sv-SE" b="1" dirty="0" err="1"/>
              <a:t>counting</a:t>
            </a:r>
            <a:r>
              <a:rPr lang="sv-SE" b="1" dirty="0"/>
              <a:t> a </a:t>
            </a:r>
            <a:r>
              <a:rPr lang="sv-SE" b="1" dirty="0" err="1"/>
              <a:t>number</a:t>
            </a:r>
            <a:r>
              <a:rPr lang="sv-SE" b="1" dirty="0"/>
              <a:t> </a:t>
            </a:r>
            <a:r>
              <a:rPr lang="sv-SE" b="1" dirty="0" err="1"/>
              <a:t>then</a:t>
            </a:r>
            <a:r>
              <a:rPr lang="sv-SE" b="1" dirty="0"/>
              <a:t> a letter (1-A-2-B-3…).</a:t>
            </a:r>
          </a:p>
          <a:p>
            <a:r>
              <a:rPr lang="sv-SE" b="1" dirty="0"/>
              <a:t>On the </a:t>
            </a:r>
            <a:r>
              <a:rPr lang="sv-SE" b="1" dirty="0" err="1"/>
              <a:t>outer</a:t>
            </a:r>
            <a:r>
              <a:rPr lang="sv-SE" b="1" dirty="0"/>
              <a:t> </a:t>
            </a:r>
            <a:r>
              <a:rPr lang="sv-SE" b="1" dirty="0" err="1"/>
              <a:t>edge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every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sits a </a:t>
            </a:r>
            <a:r>
              <a:rPr lang="sv-SE" b="1" dirty="0" err="1"/>
              <a:t>square</a:t>
            </a:r>
            <a:r>
              <a:rPr lang="sv-SE" b="1" dirty="0"/>
              <a:t> </a:t>
            </a:r>
            <a:r>
              <a:rPr lang="sv-SE" b="1" dirty="0" err="1"/>
              <a:t>either</a:t>
            </a:r>
            <a:r>
              <a:rPr lang="sv-SE" b="1" dirty="0"/>
              <a:t> to the </a:t>
            </a:r>
            <a:r>
              <a:rPr lang="sv-SE" b="1" dirty="0" err="1"/>
              <a:t>left</a:t>
            </a:r>
            <a:r>
              <a:rPr lang="sv-SE" b="1" dirty="0"/>
              <a:t>, right or </a:t>
            </a:r>
            <a:r>
              <a:rPr lang="sv-SE" b="1" dirty="0" err="1"/>
              <a:t>above</a:t>
            </a:r>
            <a:r>
              <a:rPr lang="sv-SE" b="1" dirty="0"/>
              <a:t>.</a:t>
            </a:r>
          </a:p>
          <a:p>
            <a:r>
              <a:rPr lang="sv-SE" b="1" dirty="0" err="1"/>
              <a:t>Respond</a:t>
            </a:r>
            <a:r>
              <a:rPr lang="sv-SE" b="1" dirty="0"/>
              <a:t> to </a:t>
            </a:r>
            <a:r>
              <a:rPr lang="sv-SE" b="1" dirty="0" err="1"/>
              <a:t>each</a:t>
            </a:r>
            <a:r>
              <a:rPr lang="sv-SE" b="1" dirty="0"/>
              <a:t> </a:t>
            </a:r>
            <a:r>
              <a:rPr lang="sv-SE" b="1" dirty="0" err="1"/>
              <a:t>number</a:t>
            </a:r>
            <a:r>
              <a:rPr lang="sv-SE" b="1" dirty="0"/>
              <a:t> or letter in the </a:t>
            </a:r>
            <a:r>
              <a:rPr lang="sv-SE" b="1" dirty="0" err="1"/>
              <a:t>following</a:t>
            </a:r>
            <a:r>
              <a:rPr lang="sv-SE" b="1" dirty="0"/>
              <a:t> </a:t>
            </a:r>
            <a:r>
              <a:rPr lang="sv-SE" b="1" dirty="0" err="1"/>
              <a:t>way</a:t>
            </a:r>
            <a:r>
              <a:rPr lang="sv-SE" b="1" dirty="0"/>
              <a:t>.</a:t>
            </a:r>
          </a:p>
          <a:p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50941" y="2871060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069658" y="2871060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</a:t>
            </a:r>
            <a:r>
              <a:rPr lang="sv-SE" sz="2000" b="1" dirty="0" err="1"/>
              <a:t>left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</a:t>
            </a:r>
            <a:r>
              <a:rPr lang="sv-SE" sz="2000" b="1" dirty="0" err="1"/>
              <a:t>above</a:t>
            </a:r>
            <a:endParaRPr lang="sv-SE" sz="2000" b="1" dirty="0"/>
          </a:p>
          <a:p>
            <a:endParaRPr lang="sv-SE" sz="2000" b="1" dirty="0"/>
          </a:p>
          <a:p>
            <a:r>
              <a:rPr lang="sv-SE" sz="2000" b="1" dirty="0" err="1"/>
              <a:t>if</a:t>
            </a:r>
            <a:r>
              <a:rPr lang="sv-SE" sz="2000" b="1" dirty="0"/>
              <a:t> the </a:t>
            </a:r>
            <a:r>
              <a:rPr lang="sv-SE" sz="2000" b="1" dirty="0" err="1"/>
              <a:t>square</a:t>
            </a:r>
            <a:r>
              <a:rPr lang="sv-SE" sz="2000" b="1" dirty="0"/>
              <a:t> is to the right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623D8-C11F-4067-A9D8-6AE93E64E6F3}"/>
              </a:ext>
            </a:extLst>
          </p:cNvPr>
          <p:cNvSpPr txBox="1"/>
          <p:nvPr/>
        </p:nvSpPr>
        <p:spPr>
          <a:xfrm>
            <a:off x="2568648" y="4618425"/>
            <a:ext cx="739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If you press </a:t>
            </a:r>
            <a:r>
              <a:rPr lang="sv-SE" b="1" dirty="0" err="1"/>
              <a:t>correct</a:t>
            </a:r>
            <a:r>
              <a:rPr lang="sv-SE" b="1" dirty="0"/>
              <a:t>, a green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drawn</a:t>
            </a:r>
            <a:r>
              <a:rPr lang="sv-SE" b="1" dirty="0"/>
              <a:t> and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green.</a:t>
            </a:r>
          </a:p>
          <a:p>
            <a:pPr algn="ctr"/>
            <a:r>
              <a:rPr lang="sv-SE" b="1" dirty="0"/>
              <a:t>If you press </a:t>
            </a:r>
            <a:r>
              <a:rPr lang="sv-SE" b="1" dirty="0" err="1"/>
              <a:t>wrong</a:t>
            </a:r>
            <a:r>
              <a:rPr lang="sv-SE" b="1" dirty="0"/>
              <a:t>, a red is </a:t>
            </a:r>
            <a:r>
              <a:rPr lang="sv-SE" b="1" dirty="0" err="1"/>
              <a:t>line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and </a:t>
            </a:r>
            <a:r>
              <a:rPr lang="sv-SE" b="1" dirty="0" err="1"/>
              <a:t>next</a:t>
            </a:r>
            <a:r>
              <a:rPr lang="sv-SE" b="1" dirty="0"/>
              <a:t> the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becomes</a:t>
            </a:r>
            <a:r>
              <a:rPr lang="sv-SE" b="1" dirty="0"/>
              <a:t> red.</a:t>
            </a:r>
          </a:p>
          <a:p>
            <a:pPr algn="ctr"/>
            <a:r>
              <a:rPr lang="sv-SE" b="1" dirty="0"/>
              <a:t>The </a:t>
            </a:r>
            <a:r>
              <a:rPr lang="sv-SE" b="1" dirty="0" err="1"/>
              <a:t>line</a:t>
            </a:r>
            <a:r>
              <a:rPr lang="sv-SE" b="1" dirty="0"/>
              <a:t> is </a:t>
            </a:r>
            <a:r>
              <a:rPr lang="sv-SE" b="1" dirty="0" err="1"/>
              <a:t>always</a:t>
            </a:r>
            <a:r>
              <a:rPr lang="sv-SE" b="1" dirty="0"/>
              <a:t> </a:t>
            </a:r>
            <a:r>
              <a:rPr lang="sv-SE" b="1" dirty="0" err="1"/>
              <a:t>drawn</a:t>
            </a:r>
            <a:r>
              <a:rPr lang="sv-SE" b="1" dirty="0"/>
              <a:t> to the </a:t>
            </a:r>
            <a:r>
              <a:rPr lang="sv-SE" b="1" dirty="0" err="1"/>
              <a:t>next</a:t>
            </a:r>
            <a:r>
              <a:rPr lang="sv-SE" b="1" dirty="0"/>
              <a:t> </a:t>
            </a:r>
            <a:r>
              <a:rPr lang="sv-SE" b="1" dirty="0" err="1"/>
              <a:t>correct</a:t>
            </a:r>
            <a:r>
              <a:rPr lang="sv-SE" b="1" dirty="0"/>
              <a:t> </a:t>
            </a:r>
            <a:r>
              <a:rPr lang="sv-SE" b="1" dirty="0" err="1"/>
              <a:t>circle</a:t>
            </a:r>
            <a:r>
              <a:rPr lang="sv-SE" b="1" dirty="0"/>
              <a:t> </a:t>
            </a:r>
            <a:r>
              <a:rPr lang="sv-SE" b="1" dirty="0" err="1"/>
              <a:t>even</a:t>
            </a:r>
            <a:r>
              <a:rPr lang="sv-SE" b="1" dirty="0"/>
              <a:t> </a:t>
            </a:r>
            <a:r>
              <a:rPr lang="sv-SE" b="1" dirty="0" err="1"/>
              <a:t>if</a:t>
            </a:r>
            <a:r>
              <a:rPr lang="sv-SE" b="1" dirty="0"/>
              <a:t> you press </a:t>
            </a:r>
            <a:r>
              <a:rPr lang="sv-SE" b="1" dirty="0" err="1"/>
              <a:t>wrong</a:t>
            </a:r>
            <a:r>
              <a:rPr lang="sv-SE" b="1" dirty="0"/>
              <a:t>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Be as FAST and as ACCURATE as </a:t>
            </a:r>
            <a:r>
              <a:rPr lang="sv-SE" b="1" dirty="0" err="1"/>
              <a:t>possible</a:t>
            </a:r>
            <a:r>
              <a:rPr lang="sv-SE" b="1" dirty="0"/>
              <a:t>.</a:t>
            </a:r>
          </a:p>
          <a:p>
            <a:pPr algn="ctr"/>
            <a:r>
              <a:rPr lang="sv-SE" b="1" dirty="0"/>
              <a:t>Position your fingers on </a:t>
            </a:r>
            <a:r>
              <a:rPr lang="sv-SE" b="1" dirty="0" err="1"/>
              <a:t>top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1, 2 and 3 on the keyboard </a:t>
            </a:r>
            <a:r>
              <a:rPr lang="sv-SE" b="1" dirty="0" err="1"/>
              <a:t>then</a:t>
            </a:r>
            <a:r>
              <a:rPr lang="sv-SE" b="1" dirty="0"/>
              <a:t> press </a:t>
            </a:r>
            <a:r>
              <a:rPr lang="sv-SE" b="1" dirty="0" err="1"/>
              <a:t>any</a:t>
            </a:r>
            <a:r>
              <a:rPr lang="sv-SE" b="1" dirty="0"/>
              <a:t> </a:t>
            </a:r>
            <a:r>
              <a:rPr lang="sv-SE" b="1" dirty="0" err="1"/>
              <a:t>button</a:t>
            </a:r>
            <a:r>
              <a:rPr lang="sv-SE" b="1" dirty="0"/>
              <a:t> to start a </a:t>
            </a:r>
            <a:r>
              <a:rPr lang="sv-SE" b="1" dirty="0" err="1"/>
              <a:t>practice</a:t>
            </a:r>
            <a:r>
              <a:rPr lang="sv-SE" b="1" dirty="0"/>
              <a:t> round.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0267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0F51-7BE8-42CF-84BD-8DBAD07E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94" y="2657136"/>
            <a:ext cx="7220958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F52-C6EF-461C-909E-159307D20BA9}"/>
              </a:ext>
            </a:extLst>
          </p:cNvPr>
          <p:cNvSpPr txBox="1"/>
          <p:nvPr/>
        </p:nvSpPr>
        <p:spPr>
          <a:xfrm>
            <a:off x="2656796" y="433960"/>
            <a:ext cx="716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Instruktioner:</a:t>
            </a:r>
          </a:p>
          <a:p>
            <a:pPr algn="ctr"/>
            <a:endParaRPr lang="sv-SE" b="1" dirty="0"/>
          </a:p>
          <a:p>
            <a:r>
              <a:rPr lang="sv-SE" b="1" dirty="0"/>
              <a:t>Du kommer att se 25 cirklar med en siffra eller en bokstav inuti.</a:t>
            </a:r>
          </a:p>
          <a:p>
            <a:r>
              <a:rPr lang="sv-SE" b="1" dirty="0"/>
              <a:t>Din uppgift är att följa cirklarna i numerisk och alfabetisk ordning.</a:t>
            </a:r>
          </a:p>
          <a:p>
            <a:r>
              <a:rPr lang="sv-SE" b="1" dirty="0"/>
              <a:t>Växla mellan att räkna ett nummer och sedan en bokstav (1-A-2-B-3...).</a:t>
            </a:r>
          </a:p>
          <a:p>
            <a:r>
              <a:rPr lang="sv-SE" b="1" dirty="0"/>
              <a:t>På den yttre kanten av varje cirkel sitter en fyrkant antingen till vänster, höger eller ovanför.</a:t>
            </a:r>
          </a:p>
          <a:p>
            <a:r>
              <a:rPr lang="sv-SE" b="1" dirty="0"/>
              <a:t>Svara på varje siffra eller bokstav på följande sätt.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45AC3-6EE5-46D8-8B7C-2069BAFBAC79}"/>
              </a:ext>
            </a:extLst>
          </p:cNvPr>
          <p:cNvSpPr txBox="1"/>
          <p:nvPr/>
        </p:nvSpPr>
        <p:spPr>
          <a:xfrm>
            <a:off x="2656796" y="4618527"/>
            <a:ext cx="7220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Om du trycker rätt ritas en grön linje och nästa cirkel blir grön.</a:t>
            </a:r>
          </a:p>
          <a:p>
            <a:pPr algn="ctr"/>
            <a:r>
              <a:rPr lang="sv-SE" b="1" dirty="0"/>
              <a:t>Om du trycker fel ritas en röd linje och nästa cirkel blir röd.</a:t>
            </a:r>
          </a:p>
          <a:p>
            <a:pPr algn="ctr"/>
            <a:r>
              <a:rPr lang="sv-SE" b="1" dirty="0"/>
              <a:t>Linjen dras alltid till nästa rätta cirkel även om du trycker fel.</a:t>
            </a:r>
          </a:p>
          <a:p>
            <a:pPr algn="ctr"/>
            <a:endParaRPr lang="sv-SE" b="1" dirty="0"/>
          </a:p>
          <a:p>
            <a:pPr algn="ctr"/>
            <a:r>
              <a:rPr lang="sv-SE" b="1" dirty="0"/>
              <a:t>Var så SNABB och så EXAKT som möjligt.</a:t>
            </a:r>
          </a:p>
          <a:p>
            <a:pPr algn="ctr"/>
            <a:r>
              <a:rPr lang="sv-SE" b="1" dirty="0"/>
              <a:t>Positionera dina fingrar ovanpå 1, 2 och 3 på tangentbordet och tryck sedan på valfri knapp för att starta en provomgång.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2F2D0-C9CC-4E35-914E-268A788FB918}"/>
              </a:ext>
            </a:extLst>
          </p:cNvPr>
          <p:cNvSpPr/>
          <p:nvPr/>
        </p:nvSpPr>
        <p:spPr>
          <a:xfrm>
            <a:off x="4487887" y="2852587"/>
            <a:ext cx="3826275" cy="16667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9700-D333-4CF5-ADE2-C95AC39F0F72}"/>
              </a:ext>
            </a:extLst>
          </p:cNvPr>
          <p:cNvSpPr txBox="1"/>
          <p:nvPr/>
        </p:nvSpPr>
        <p:spPr>
          <a:xfrm>
            <a:off x="5106604" y="2852587"/>
            <a:ext cx="3648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om fyrkanten är till vänster</a:t>
            </a:r>
          </a:p>
          <a:p>
            <a:endParaRPr lang="sv-SE" sz="2000" b="1" dirty="0"/>
          </a:p>
          <a:p>
            <a:r>
              <a:rPr lang="sv-SE" sz="2000" b="1" dirty="0"/>
              <a:t>om fyrkanten är ovanför</a:t>
            </a:r>
          </a:p>
          <a:p>
            <a:endParaRPr lang="sv-SE" sz="2000" b="1" dirty="0"/>
          </a:p>
          <a:p>
            <a:r>
              <a:rPr lang="sv-SE" sz="2000" b="1" dirty="0"/>
              <a:t>om fyrkanten är till höger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881BD5-8F98-46AC-93F1-C01E5D32D54C}"/>
              </a:ext>
            </a:extLst>
          </p:cNvPr>
          <p:cNvSpPr/>
          <p:nvPr/>
        </p:nvSpPr>
        <p:spPr>
          <a:xfrm>
            <a:off x="2836640" y="2742284"/>
            <a:ext cx="1056443" cy="174151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C95D2-BE62-4BAC-A207-1E7971905160}"/>
              </a:ext>
            </a:extLst>
          </p:cNvPr>
          <p:cNvSpPr txBox="1"/>
          <p:nvPr/>
        </p:nvSpPr>
        <p:spPr>
          <a:xfrm>
            <a:off x="2765492" y="2827432"/>
            <a:ext cx="119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</a:p>
          <a:p>
            <a:endParaRPr lang="sv-SE" sz="2000" b="1" dirty="0"/>
          </a:p>
          <a:p>
            <a:r>
              <a:rPr lang="sv-SE" sz="2000" b="1" dirty="0"/>
              <a:t>Tryck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321227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2244</Words>
  <Application>Microsoft Office PowerPoint</Application>
  <PresentationFormat>Bredbild</PresentationFormat>
  <Paragraphs>313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Olsson</dc:creator>
  <cp:lastModifiedBy>Pierre Klintefors</cp:lastModifiedBy>
  <cp:revision>4</cp:revision>
  <dcterms:created xsi:type="dcterms:W3CDTF">2021-11-05T09:35:04Z</dcterms:created>
  <dcterms:modified xsi:type="dcterms:W3CDTF">2023-02-24T10:23:50Z</dcterms:modified>
</cp:coreProperties>
</file>