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71" r:id="rId15"/>
    <p:sldId id="263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AB655-ED96-42F7-81A5-3FA4EEA9280C}" v="1" dt="2022-11-17T23:33:3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17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Olsson" userId="08e0e864-53bd-4ac7-adbc-87c224aa86a6" providerId="ADAL" clId="{B06AB655-ED96-42F7-81A5-3FA4EEA9280C}"/>
    <pc:docChg chg="undo custSel addSld modSld">
      <pc:chgData name="Emil Olsson" userId="08e0e864-53bd-4ac7-adbc-87c224aa86a6" providerId="ADAL" clId="{B06AB655-ED96-42F7-81A5-3FA4EEA9280C}" dt="2022-11-17T23:50:02.199" v="324" actId="14100"/>
      <pc:docMkLst>
        <pc:docMk/>
      </pc:docMkLst>
      <pc:sldChg chg="addSp delSp modSp add mod">
        <pc:chgData name="Emil Olsson" userId="08e0e864-53bd-4ac7-adbc-87c224aa86a6" providerId="ADAL" clId="{B06AB655-ED96-42F7-81A5-3FA4EEA9280C}" dt="2022-11-17T23:50:02.199" v="324" actId="14100"/>
        <pc:sldMkLst>
          <pc:docMk/>
          <pc:sldMk cId="2490520431" sldId="271"/>
        </pc:sldMkLst>
        <pc:spChg chg="mod">
          <ac:chgData name="Emil Olsson" userId="08e0e864-53bd-4ac7-adbc-87c224aa86a6" providerId="ADAL" clId="{B06AB655-ED96-42F7-81A5-3FA4EEA9280C}" dt="2022-11-17T23:47:43.735" v="279" actId="2711"/>
          <ac:spMkLst>
            <pc:docMk/>
            <pc:sldMk cId="2490520431" sldId="271"/>
            <ac:spMk id="2" creationId="{5C881BD5-8F98-46AC-93F1-C01E5D32D54C}"/>
          </ac:spMkLst>
        </pc:spChg>
        <pc:spChg chg="mod">
          <ac:chgData name="Emil Olsson" userId="08e0e864-53bd-4ac7-adbc-87c224aa86a6" providerId="ADAL" clId="{B06AB655-ED96-42F7-81A5-3FA4EEA9280C}" dt="2022-11-17T23:47:43.735" v="279" actId="2711"/>
          <ac:spMkLst>
            <pc:docMk/>
            <pc:sldMk cId="2490520431" sldId="271"/>
            <ac:spMk id="3" creationId="{CA0C95D2-BE62-4BAC-A207-1E7971905160}"/>
          </ac:spMkLst>
        </pc:spChg>
        <pc:spChg chg="mod">
          <ac:chgData name="Emil Olsson" userId="08e0e864-53bd-4ac7-adbc-87c224aa86a6" providerId="ADAL" clId="{B06AB655-ED96-42F7-81A5-3FA4EEA9280C}" dt="2022-11-17T23:47:58.351" v="287" actId="20577"/>
          <ac:spMkLst>
            <pc:docMk/>
            <pc:sldMk cId="2490520431" sldId="271"/>
            <ac:spMk id="6" creationId="{45C56F52-C6EF-461C-909E-159307D20BA9}"/>
          </ac:spMkLst>
        </pc:spChg>
        <pc:spChg chg="mod">
          <ac:chgData name="Emil Olsson" userId="08e0e864-53bd-4ac7-adbc-87c224aa86a6" providerId="ADAL" clId="{B06AB655-ED96-42F7-81A5-3FA4EEA9280C}" dt="2022-11-17T23:47:43.735" v="279" actId="2711"/>
          <ac:spMkLst>
            <pc:docMk/>
            <pc:sldMk cId="2490520431" sldId="271"/>
            <ac:spMk id="9" creationId="{D742F2D0-C9CC-4E35-914E-268A788FB918}"/>
          </ac:spMkLst>
        </pc:spChg>
        <pc:spChg chg="mod">
          <ac:chgData name="Emil Olsson" userId="08e0e864-53bd-4ac7-adbc-87c224aa86a6" providerId="ADAL" clId="{B06AB655-ED96-42F7-81A5-3FA4EEA9280C}" dt="2022-11-17T23:47:43.735" v="279" actId="2711"/>
          <ac:spMkLst>
            <pc:docMk/>
            <pc:sldMk cId="2490520431" sldId="271"/>
            <ac:spMk id="11" creationId="{DA929700-D333-4CF5-ADE2-C95AC39F0F72}"/>
          </ac:spMkLst>
        </pc:spChg>
        <pc:spChg chg="mod">
          <ac:chgData name="Emil Olsson" userId="08e0e864-53bd-4ac7-adbc-87c224aa86a6" providerId="ADAL" clId="{B06AB655-ED96-42F7-81A5-3FA4EEA9280C}" dt="2022-11-17T23:48:09.376" v="312" actId="20577"/>
          <ac:spMkLst>
            <pc:docMk/>
            <pc:sldMk cId="2490520431" sldId="271"/>
            <ac:spMk id="12" creationId="{440C1165-1CDB-41AA-B4F2-F6A60CE02254}"/>
          </ac:spMkLst>
        </pc:spChg>
        <pc:spChg chg="del mod">
          <ac:chgData name="Emil Olsson" userId="08e0e864-53bd-4ac7-adbc-87c224aa86a6" providerId="ADAL" clId="{B06AB655-ED96-42F7-81A5-3FA4EEA9280C}" dt="2022-11-17T23:49:20.230" v="316" actId="478"/>
          <ac:spMkLst>
            <pc:docMk/>
            <pc:sldMk cId="2490520431" sldId="271"/>
            <ac:spMk id="18" creationId="{D05B553F-1F35-4A39-9501-2A704F960EBD}"/>
          </ac:spMkLst>
        </pc:spChg>
        <pc:spChg chg="del mod">
          <ac:chgData name="Emil Olsson" userId="08e0e864-53bd-4ac7-adbc-87c224aa86a6" providerId="ADAL" clId="{B06AB655-ED96-42F7-81A5-3FA4EEA9280C}" dt="2022-11-17T23:49:20.230" v="316" actId="478"/>
          <ac:spMkLst>
            <pc:docMk/>
            <pc:sldMk cId="2490520431" sldId="271"/>
            <ac:spMk id="19" creationId="{A450F0F4-5F24-4E0B-84B5-DC46DE923A4A}"/>
          </ac:spMkLst>
        </pc:spChg>
        <pc:spChg chg="del mod">
          <ac:chgData name="Emil Olsson" userId="08e0e864-53bd-4ac7-adbc-87c224aa86a6" providerId="ADAL" clId="{B06AB655-ED96-42F7-81A5-3FA4EEA9280C}" dt="2022-11-17T23:49:20.230" v="316" actId="478"/>
          <ac:spMkLst>
            <pc:docMk/>
            <pc:sldMk cId="2490520431" sldId="271"/>
            <ac:spMk id="20" creationId="{648C248E-FD00-45D5-A0DF-AB04BDABF1A6}"/>
          </ac:spMkLst>
        </pc:spChg>
        <pc:picChg chg="add mod">
          <ac:chgData name="Emil Olsson" userId="08e0e864-53bd-4ac7-adbc-87c224aa86a6" providerId="ADAL" clId="{B06AB655-ED96-42F7-81A5-3FA4EEA9280C}" dt="2022-11-17T23:50:02.199" v="324" actId="14100"/>
          <ac:picMkLst>
            <pc:docMk/>
            <pc:sldMk cId="2490520431" sldId="271"/>
            <ac:picMk id="7" creationId="{111A3C48-B591-AFE0-C591-68FCC6878A5C}"/>
          </ac:picMkLst>
        </pc:picChg>
        <pc:inkChg chg="del">
          <ac:chgData name="Emil Olsson" userId="08e0e864-53bd-4ac7-adbc-87c224aa86a6" providerId="ADAL" clId="{B06AB655-ED96-42F7-81A5-3FA4EEA9280C}" dt="2022-11-17T23:49:20.230" v="316" actId="478"/>
          <ac:inkMkLst>
            <pc:docMk/>
            <pc:sldMk cId="2490520431" sldId="271"/>
            <ac:inkMk id="14" creationId="{FC93DF4D-1661-4F4F-9B56-2C2E588BF94B}"/>
          </ac:inkMkLst>
        </pc:inkChg>
        <pc:inkChg chg="del">
          <ac:chgData name="Emil Olsson" userId="08e0e864-53bd-4ac7-adbc-87c224aa86a6" providerId="ADAL" clId="{B06AB655-ED96-42F7-81A5-3FA4EEA9280C}" dt="2022-11-17T23:49:20.230" v="316" actId="478"/>
          <ac:inkMkLst>
            <pc:docMk/>
            <pc:sldMk cId="2490520431" sldId="271"/>
            <ac:inkMk id="15" creationId="{EEBFA224-286E-4828-9EB0-A34293B72DBC}"/>
          </ac:inkMkLst>
        </pc:inkChg>
        <pc:inkChg chg="del">
          <ac:chgData name="Emil Olsson" userId="08e0e864-53bd-4ac7-adbc-87c224aa86a6" providerId="ADAL" clId="{B06AB655-ED96-42F7-81A5-3FA4EEA9280C}" dt="2022-11-17T23:49:20.230" v="316" actId="478"/>
          <ac:inkMkLst>
            <pc:docMk/>
            <pc:sldMk cId="2490520431" sldId="271"/>
            <ac:inkMk id="16" creationId="{989277D8-E027-48CD-8E0D-CF04D52A7D8F}"/>
          </ac:inkMkLst>
        </pc:inkChg>
        <pc:inkChg chg="del">
          <ac:chgData name="Emil Olsson" userId="08e0e864-53bd-4ac7-adbc-87c224aa86a6" providerId="ADAL" clId="{B06AB655-ED96-42F7-81A5-3FA4EEA9280C}" dt="2022-11-17T23:49:20.230" v="316" actId="478"/>
          <ac:inkMkLst>
            <pc:docMk/>
            <pc:sldMk cId="2490520431" sldId="271"/>
            <ac:inkMk id="17" creationId="{9AC0827B-9932-4BA6-8756-4C25746F225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8D5D-158A-42CF-832F-F4A1424A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64B29-C94D-40ED-8529-ED1FD957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A592-53F6-4DA3-BE0E-024F0C4E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293C-1D73-4279-BAB4-CC7B84E9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EC6A-9A34-4239-B01A-FD34EBA1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1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3D2-7A97-455C-97D4-5D0FD5E9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DD04F-721D-440F-A04E-FA55362C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2FDB-12BB-4DA7-B43C-2301392C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487E-706B-4C19-8A34-5100342D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D688-B36A-418C-8D83-83023E2B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64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442FD-AD39-4D60-ABF0-460ADA0D0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A2F58-BF44-4001-9718-F571FA3D7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EC62-BCDF-4E07-A841-18359809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EE02-CF8D-4355-AEE3-E55D8B97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39EC-3C17-476B-B289-20CC4A6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33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76F9-8CC7-4B8D-9C7F-1EFEFE2D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1CE3-C78A-4606-9A20-CBA15D46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D6E6-8D46-495F-88EF-1C153D0E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CA6C-1496-470D-B257-964EDDD2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9819-0A66-4110-806A-2403F54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167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BEB-F537-4158-971F-E12DE044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ADCD-039B-446D-92CD-725C33AE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25F3-5E71-40BB-AF83-8AFB2EAE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8A70-1731-4795-9814-8484D119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E7D6-07AD-4608-A8D2-9650CF06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431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5B7E-2814-4583-A2F5-DA5F422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8516-2C03-496C-AFF4-3664039F2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184B-23F3-4ACC-A7E8-F6DB92FC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06D4-E3D2-426D-800A-2CD26809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1083-8754-4DA5-8190-0F000D8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B1F73-9648-448A-AEBD-7A0552AA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717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1770-A2F9-4E1D-9D1B-FBC8C470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C3991-83C0-4E38-A5C5-62D523E7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F765-A2E4-46F7-B471-3976C94F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BC065-73F3-42B3-9023-B42313874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7B3AA-95FE-4AD0-AAA5-C9239FBCE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3F02-69F1-470C-8361-ABD5114D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4983-A745-47D7-AC4F-E2F2E7F4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CDD82-928C-4A17-A6C9-0C38F10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66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CA31-CEAE-468B-84CC-276B7E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9515B-8E02-4CF4-8C1F-DF218704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55F98-33B5-4CC3-A5E7-7B80CE89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21481-8CAF-4A77-B307-0F8C815F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30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9619F-680D-4161-97DA-745D8BA1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A8C18-33CA-44C8-9C26-C6A59FE4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C495C-998B-494F-8EFE-65A5109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821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B63E-3E67-4A7D-98E1-E18C06F0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4605-4F87-479F-AEB6-44E6D76E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F75C-9537-40E9-AD5C-6ECB993D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951E-4EC4-4640-A003-EA850451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3D07-3B6E-4FD6-BED8-0CA7D7B7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CAF3-4DD5-4324-A478-0DCF0759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29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21F4-3BF6-49C3-89AB-090DA71F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93614-337A-4D86-8246-AAB5400B1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FDEA1-8EB2-48CB-B085-DB446AFA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0B27-758C-41B6-AE44-8BF69D80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EFA7-AC7D-4F05-A7E3-B2614615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2ACA-AB58-4114-B881-FC414FBF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99B8D-6C09-4A38-BA50-4EFE9E63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7003-55D2-4DCE-801D-FEBB22E3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FB76-2044-424D-8CA3-5F711029D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D167-6F7F-429F-88DF-93125CF54950}" type="datetimeFigureOut">
              <a:rPr lang="LID4096" smtClean="0"/>
              <a:t>11/18/2022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5687-C40B-44C7-AF6E-B0B1E5D9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FC49-0C57-49DF-B356-8C491C68B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56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a letter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and </a:t>
            </a:r>
            <a:r>
              <a:rPr lang="sv-SE" b="1" dirty="0" err="1"/>
              <a:t>alphabetical</a:t>
            </a:r>
            <a:r>
              <a:rPr lang="sv-SE" b="1" dirty="0"/>
              <a:t> order.</a:t>
            </a:r>
          </a:p>
          <a:p>
            <a:r>
              <a:rPr lang="sv-SE" b="1" dirty="0"/>
              <a:t>Switch </a:t>
            </a:r>
            <a:r>
              <a:rPr lang="sv-SE" b="1" dirty="0" err="1"/>
              <a:t>between</a:t>
            </a:r>
            <a:r>
              <a:rPr lang="sv-SE" b="1" dirty="0"/>
              <a:t> </a:t>
            </a:r>
            <a:r>
              <a:rPr lang="sv-SE" b="1" dirty="0" err="1"/>
              <a:t>counting</a:t>
            </a:r>
            <a:r>
              <a:rPr lang="sv-SE" b="1" dirty="0"/>
              <a:t> a </a:t>
            </a:r>
            <a:r>
              <a:rPr lang="sv-SE" b="1" dirty="0" err="1"/>
              <a:t>number</a:t>
            </a:r>
            <a:r>
              <a:rPr lang="sv-SE" b="1" dirty="0"/>
              <a:t> </a:t>
            </a:r>
            <a:r>
              <a:rPr lang="sv-SE" b="1" dirty="0" err="1"/>
              <a:t>then</a:t>
            </a:r>
            <a:r>
              <a:rPr lang="sv-SE" b="1" dirty="0"/>
              <a:t> a letter (1-A-2-B-3…).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.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23D8-C11F-4067-A9D8-6AE93E64E6F3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27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75" y="2657137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01377" y="433961"/>
            <a:ext cx="716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inuti.</a:t>
            </a:r>
          </a:p>
          <a:p>
            <a:r>
              <a:rPr lang="sv-SE" b="1" dirty="0"/>
              <a:t>Din uppgift är att följa cirklarna i numerisk ordning (1-2-3-4…).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32468" y="2852588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51185" y="2852588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81221" y="2742285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710073" y="2827433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06" y="2657137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601377" y="4618528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</p:spTree>
    <p:extLst>
      <p:ext uri="{BB962C8B-B14F-4D97-AF65-F5344CB8AC3E}">
        <p14:creationId xmlns:p14="http://schemas.microsoft.com/office/powerpoint/2010/main" val="2572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777209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51676" y="418675"/>
            <a:ext cx="88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letter inside.</a:t>
            </a:r>
          </a:p>
          <a:p>
            <a:r>
              <a:rPr lang="sv-SE" b="1" dirty="0" err="1"/>
              <a:t>There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</a:t>
            </a:r>
            <a:r>
              <a:rPr lang="sv-SE" b="1" dirty="0" err="1"/>
              <a:t>only</a:t>
            </a:r>
            <a:r>
              <a:rPr lang="sv-SE" b="1" dirty="0"/>
              <a:t> </a:t>
            </a:r>
            <a:r>
              <a:rPr lang="sv-SE" b="1" dirty="0" err="1"/>
              <a:t>numbers</a:t>
            </a:r>
            <a:r>
              <a:rPr lang="sv-SE" b="1" dirty="0"/>
              <a:t> or </a:t>
            </a:r>
            <a:r>
              <a:rPr lang="sv-SE" b="1" dirty="0" err="1"/>
              <a:t>only</a:t>
            </a:r>
            <a:r>
              <a:rPr lang="sv-SE" b="1" dirty="0"/>
              <a:t> letters </a:t>
            </a:r>
            <a:r>
              <a:rPr lang="sv-SE" b="1" dirty="0" err="1"/>
              <a:t>simultaneously</a:t>
            </a:r>
            <a:r>
              <a:rPr lang="sv-SE" b="1" dirty="0"/>
              <a:t> on the </a:t>
            </a:r>
            <a:r>
              <a:rPr lang="sv-SE" b="1" dirty="0" err="1"/>
              <a:t>screen</a:t>
            </a:r>
            <a:r>
              <a:rPr lang="sv-SE" b="1" dirty="0"/>
              <a:t>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(1-2-3-4…) OR </a:t>
            </a:r>
            <a:r>
              <a:rPr lang="sv-SE" b="1" dirty="0" err="1"/>
              <a:t>alphabetical</a:t>
            </a:r>
            <a:r>
              <a:rPr lang="sv-SE" b="1" dirty="0"/>
              <a:t> order (A-B-C-D…).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2972660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2972660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2777209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4720025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9F160-6407-45CA-92F6-0A625625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2777209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14:cNvPr>
              <p14:cNvContentPartPr/>
              <p14:nvPr/>
            </p14:nvContentPartPr>
            <p14:xfrm>
              <a:off x="9549036" y="3753658"/>
              <a:ext cx="222120" cy="13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3744658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14:cNvPr>
              <p14:cNvContentPartPr/>
              <p14:nvPr/>
            </p14:nvContentPartPr>
            <p14:xfrm>
              <a:off x="9656316" y="3719098"/>
              <a:ext cx="42120" cy="204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2773" y="3656098"/>
                <a:ext cx="16884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14:cNvPr>
              <p14:cNvContentPartPr/>
              <p14:nvPr/>
            </p14:nvContentPartPr>
            <p14:xfrm>
              <a:off x="9692676" y="3053458"/>
              <a:ext cx="360" cy="102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9676" y="2990236"/>
                <a:ext cx="126000" cy="22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14:cNvPr>
              <p14:cNvContentPartPr/>
              <p14:nvPr/>
            </p14:nvContentPartPr>
            <p14:xfrm>
              <a:off x="9646956" y="4319218"/>
              <a:ext cx="64440" cy="139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3956" y="4256218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08F30F-2471-48FD-809B-2427BD4296D3}"/>
              </a:ext>
            </a:extLst>
          </p:cNvPr>
          <p:cNvSpPr txBox="1"/>
          <p:nvPr/>
        </p:nvSpPr>
        <p:spPr>
          <a:xfrm>
            <a:off x="9486608" y="284314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15C7-9A38-4046-9574-F8DF4971DFF6}"/>
              </a:ext>
            </a:extLst>
          </p:cNvPr>
          <p:cNvSpPr txBox="1"/>
          <p:nvPr/>
        </p:nvSpPr>
        <p:spPr>
          <a:xfrm>
            <a:off x="9476260" y="354060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C32D2-177D-4586-BFFD-318099FD0CC8}"/>
              </a:ext>
            </a:extLst>
          </p:cNvPr>
          <p:cNvSpPr txBox="1"/>
          <p:nvPr/>
        </p:nvSpPr>
        <p:spPr>
          <a:xfrm>
            <a:off x="9451740" y="40972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48" y="2731027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10493" y="383943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Du kommer att se 25 cirklar med en siffra ELLER bokstav inuti.</a:t>
            </a:r>
          </a:p>
          <a:p>
            <a:pPr algn="ctr"/>
            <a:r>
              <a:rPr lang="sv-SE" b="1" dirty="0"/>
              <a:t>Det kommer finnas bara siffror eller bara bokstäver samtidigt på skärmen.</a:t>
            </a:r>
          </a:p>
          <a:p>
            <a:pPr algn="ctr"/>
            <a:r>
              <a:rPr lang="sv-SE" b="1" dirty="0"/>
              <a:t>Din uppgift är att följa cirklarna i numerisk (1-2-3-4...) ELLER alfabetisk (A-B-C-D...) ordning.</a:t>
            </a:r>
          </a:p>
          <a:p>
            <a:pPr algn="ctr"/>
            <a:r>
              <a:rPr lang="sv-SE" b="1" dirty="0"/>
              <a:t>På den yttre kanten av varje cirkel sitter en kvadrat antingen till vänster, höger eller ovanför.</a:t>
            </a:r>
          </a:p>
          <a:p>
            <a:pPr algn="ctr"/>
            <a:r>
              <a:rPr lang="sv-SE" b="1" dirty="0"/>
              <a:t>Svara på varje siffra eller bokstav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49341" y="2926478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68058" y="2926478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698094" y="2816175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26946" y="2901323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79" y="2731027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18250" y="4692418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491" y="2731027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14:cNvPr>
              <p14:cNvContentPartPr/>
              <p14:nvPr/>
            </p14:nvContentPartPr>
            <p14:xfrm>
              <a:off x="9530563" y="3707476"/>
              <a:ext cx="222120" cy="138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1563" y="3698476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14:cNvPr>
              <p14:cNvContentPartPr/>
              <p14:nvPr/>
            </p14:nvContentPartPr>
            <p14:xfrm>
              <a:off x="9637843" y="3672916"/>
              <a:ext cx="42120" cy="20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4300" y="3609916"/>
                <a:ext cx="16884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14:cNvPr>
              <p14:cNvContentPartPr/>
              <p14:nvPr/>
            </p14:nvContentPartPr>
            <p14:xfrm>
              <a:off x="9674203" y="3007276"/>
              <a:ext cx="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1203" y="2944054"/>
                <a:ext cx="126000" cy="22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14:cNvPr>
              <p14:cNvContentPartPr/>
              <p14:nvPr/>
            </p14:nvContentPartPr>
            <p14:xfrm>
              <a:off x="9628483" y="4273036"/>
              <a:ext cx="64440" cy="13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5483" y="4210036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5B553F-1F35-4A39-9501-2A704F960EBD}"/>
              </a:ext>
            </a:extLst>
          </p:cNvPr>
          <p:cNvSpPr txBox="1"/>
          <p:nvPr/>
        </p:nvSpPr>
        <p:spPr>
          <a:xfrm>
            <a:off x="9468135" y="27969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0F0F4-5F24-4E0B-84B5-DC46DE923A4A}"/>
              </a:ext>
            </a:extLst>
          </p:cNvPr>
          <p:cNvSpPr txBox="1"/>
          <p:nvPr/>
        </p:nvSpPr>
        <p:spPr>
          <a:xfrm>
            <a:off x="9457787" y="349442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C248E-FD00-45D5-A0DF-AB04BDABF1A6}"/>
              </a:ext>
            </a:extLst>
          </p:cNvPr>
          <p:cNvSpPr txBox="1"/>
          <p:nvPr/>
        </p:nvSpPr>
        <p:spPr>
          <a:xfrm>
            <a:off x="9433267" y="40510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4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0AD4-0B24-4AAB-9C58-E42083CA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AA6F-2D0E-4AF2-B5C3-866752F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323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28966" y="-26478"/>
            <a:ext cx="89039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Instruktioner:</a:t>
            </a:r>
          </a:p>
          <a:p>
            <a:pPr algn="ctr"/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kommer att se 25 cirklar med en siffra ELLER bokstav inuti.</a:t>
            </a:r>
          </a:p>
          <a:p>
            <a:pPr algn="ctr"/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När det bara är siffror på skärmen är din uppgift är att följa cirklarna i numerisk ordning </a:t>
            </a: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(1-2-3-4...) </a:t>
            </a:r>
          </a:p>
          <a:p>
            <a:pPr algn="ctr"/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När det är siffror och bokstäver på skärmen är din uppgift följa cirklarna genom att växla mellan numerisk och alfabetisk ordning </a:t>
            </a: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(1-A-2-B-3...) </a:t>
            </a:r>
          </a:p>
          <a:p>
            <a:pPr algn="ctr"/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utsidan av varje cirkel sitter en kvadrat antingen till vänster, höger eller ovanför.</a:t>
            </a: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Svara på varje siffra eller bokstav på följande sätt:</a:t>
            </a:r>
            <a:endParaRPr lang="LID4096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fyrkanten är till vänster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fyrkanten är ovanför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Tryck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Tryck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Tryck</a:t>
            </a:r>
            <a:endParaRPr lang="LID4096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du trycker rätt ritas en linje och nästa cirkel blir grön.</a:t>
            </a:r>
          </a:p>
          <a:p>
            <a:pPr algn="ctr"/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du trycker fel blir den aktuella cirkeln röd tills du trycker rätt.</a:t>
            </a:r>
          </a:p>
          <a:p>
            <a:pPr algn="ctr"/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så SNABB och så EXAKT som möjligt.</a:t>
            </a:r>
          </a:p>
          <a:p>
            <a:pPr algn="ctr"/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Positionera dina fingrar ovanpå 1, 2 och 3 på tangentbordet och tryck sedan på valfri knapp när du är redo att starta.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A3C48-B591-AFE0-C591-68FCC687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194" y="3187732"/>
            <a:ext cx="1047144" cy="19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2335-2A39-411F-AC94-14BCC414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0227-F958-412C-865F-49E4163E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7800" cy="349452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sv-SE" dirty="0" err="1"/>
              <a:t>if</a:t>
            </a:r>
            <a:r>
              <a:rPr lang="sv-SE" dirty="0"/>
              <a:t> key_resp_2.corr: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msg</a:t>
            </a:r>
            <a:r>
              <a:rPr lang="sv-SE" dirty="0"/>
              <a:t>='ring.wav' 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total_corr</a:t>
            </a:r>
            <a:r>
              <a:rPr lang="sv-SE" dirty="0"/>
              <a:t>=total_corr+1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total_all</a:t>
            </a:r>
            <a:r>
              <a:rPr lang="sv-SE" dirty="0"/>
              <a:t>=total_all+1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rt</a:t>
            </a:r>
            <a:r>
              <a:rPr lang="sv-SE" dirty="0"/>
              <a:t>=</a:t>
            </a:r>
            <a:r>
              <a:rPr lang="sv-SE" dirty="0" err="1"/>
              <a:t>key_resp.rt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Stim.setImage</a:t>
            </a:r>
            <a:r>
              <a:rPr lang="sv-SE" dirty="0"/>
              <a:t>(</a:t>
            </a:r>
            <a:r>
              <a:rPr lang="sv-SE" dirty="0" err="1"/>
              <a:t>Correct_StimFile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msg</a:t>
            </a:r>
            <a:r>
              <a:rPr lang="sv-SE" dirty="0"/>
              <a:t>='buzzerwrong.wav'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total_all</a:t>
            </a:r>
            <a:r>
              <a:rPr lang="sv-SE" dirty="0"/>
              <a:t>=total_all+1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rt</a:t>
            </a:r>
            <a:r>
              <a:rPr lang="sv-SE" dirty="0"/>
              <a:t>=</a:t>
            </a:r>
            <a:r>
              <a:rPr lang="sv-SE" dirty="0" err="1"/>
              <a:t>key_resp.rt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Stim.setImage</a:t>
            </a:r>
            <a:r>
              <a:rPr lang="sv-SE" dirty="0"/>
              <a:t>(</a:t>
            </a:r>
            <a:r>
              <a:rPr lang="sv-SE" dirty="0" err="1"/>
              <a:t>False_StimFile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trials.thisN</a:t>
            </a:r>
            <a:r>
              <a:rPr lang="sv-SE" dirty="0"/>
              <a:t> == 0: # </a:t>
            </a:r>
            <a:r>
              <a:rPr lang="sv-SE" dirty="0" err="1"/>
              <a:t>only</a:t>
            </a:r>
            <a:r>
              <a:rPr lang="sv-SE" dirty="0"/>
              <a:t> on the </a:t>
            </a:r>
            <a:r>
              <a:rPr lang="sv-SE" dirty="0" err="1"/>
              <a:t>first</a:t>
            </a:r>
            <a:r>
              <a:rPr lang="sv-SE" dirty="0"/>
              <a:t> trial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startTime</a:t>
            </a:r>
            <a:r>
              <a:rPr lang="sv-SE" dirty="0"/>
              <a:t> = </a:t>
            </a:r>
            <a:r>
              <a:rPr lang="sv-SE" dirty="0" err="1"/>
              <a:t>globalClock.getTime</a:t>
            </a:r>
            <a:r>
              <a:rPr lang="sv-SE" dirty="0"/>
              <a:t>()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FDF981-51DD-49E6-9495-57AF3BEB22D0}"/>
              </a:ext>
            </a:extLst>
          </p:cNvPr>
          <p:cNvSpPr txBox="1">
            <a:spLocks/>
          </p:cNvSpPr>
          <p:nvPr/>
        </p:nvSpPr>
        <p:spPr>
          <a:xfrm>
            <a:off x="6440054" y="2051916"/>
            <a:ext cx="2717800" cy="3494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</a:t>
            </a:r>
            <a:r>
              <a:rPr lang="en-GB" dirty="0" err="1"/>
              <a:t>globalClock.getTime</a:t>
            </a:r>
            <a:r>
              <a:rPr lang="en-GB" dirty="0"/>
              <a:t>() - </a:t>
            </a:r>
            <a:r>
              <a:rPr lang="en-GB" dirty="0" err="1"/>
              <a:t>startTime</a:t>
            </a:r>
            <a:r>
              <a:rPr lang="en-GB" dirty="0"/>
              <a:t> &gt;= 90: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trials.finished</a:t>
            </a:r>
            <a:r>
              <a:rPr lang="en-GB" dirty="0"/>
              <a:t>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continueRoutine</a:t>
            </a:r>
            <a:r>
              <a:rPr lang="en-GB" dirty="0"/>
              <a:t>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#Display last trial image to show result for 1 sec then ends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</a:t>
            </a:r>
            <a:r>
              <a:rPr lang="en-GB" dirty="0" err="1"/>
              <a:t>currentLoop.thisN</a:t>
            </a:r>
            <a:r>
              <a:rPr lang="en-GB" dirty="0"/>
              <a:t> == 12 and (t &gt;= 1):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continueRoutine</a:t>
            </a:r>
            <a:r>
              <a:rPr lang="en-GB" dirty="0"/>
              <a:t> = False</a:t>
            </a: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41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eller en bokstav inuti.</a:t>
            </a:r>
          </a:p>
          <a:p>
            <a:r>
              <a:rPr lang="sv-SE" b="1" dirty="0"/>
              <a:t>Din uppgift är att följa cirklarna i numerisk och alfabetisk ordning.</a:t>
            </a:r>
          </a:p>
          <a:p>
            <a:r>
              <a:rPr lang="sv-SE" b="1" dirty="0"/>
              <a:t>Växla mellan att räkna ett nummer och sedan en bokstav (1-A-2-B-3...).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eller bokstav på följande sätt.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5AC3-6EE5-46D8-8B7C-2069BAFBAC79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53893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order (1-2-3-4…).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3211318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73187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inuti.</a:t>
            </a:r>
          </a:p>
          <a:p>
            <a:r>
              <a:rPr lang="sv-SE" b="1" dirty="0"/>
              <a:t>Din uppgift är att följa cirklarna i numerisk ordning (1-2-3-4…).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</p:spTree>
    <p:extLst>
      <p:ext uri="{BB962C8B-B14F-4D97-AF65-F5344CB8AC3E}">
        <p14:creationId xmlns:p14="http://schemas.microsoft.com/office/powerpoint/2010/main" val="19794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51676" y="852784"/>
            <a:ext cx="88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letter inside.</a:t>
            </a:r>
          </a:p>
          <a:p>
            <a:r>
              <a:rPr lang="sv-SE" b="1" dirty="0" err="1"/>
              <a:t>There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</a:t>
            </a:r>
            <a:r>
              <a:rPr lang="sv-SE" b="1" dirty="0" err="1"/>
              <a:t>only</a:t>
            </a:r>
            <a:r>
              <a:rPr lang="sv-SE" b="1" dirty="0"/>
              <a:t> </a:t>
            </a:r>
            <a:r>
              <a:rPr lang="sv-SE" b="1" dirty="0" err="1"/>
              <a:t>numbers</a:t>
            </a:r>
            <a:r>
              <a:rPr lang="sv-SE" b="1" dirty="0"/>
              <a:t> or </a:t>
            </a:r>
            <a:r>
              <a:rPr lang="sv-SE" b="1" dirty="0" err="1"/>
              <a:t>only</a:t>
            </a:r>
            <a:r>
              <a:rPr lang="sv-SE" b="1" dirty="0"/>
              <a:t> letters </a:t>
            </a:r>
            <a:r>
              <a:rPr lang="sv-SE" b="1" dirty="0" err="1"/>
              <a:t>simultaneously</a:t>
            </a:r>
            <a:r>
              <a:rPr lang="sv-SE" b="1" dirty="0"/>
              <a:t> on the </a:t>
            </a:r>
            <a:r>
              <a:rPr lang="sv-SE" b="1" dirty="0" err="1"/>
              <a:t>screen</a:t>
            </a:r>
            <a:r>
              <a:rPr lang="sv-SE" b="1" dirty="0"/>
              <a:t>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(1-2-3-4…) OR </a:t>
            </a:r>
            <a:r>
              <a:rPr lang="sv-SE" b="1" dirty="0" err="1"/>
              <a:t>alphabetical</a:t>
            </a:r>
            <a:r>
              <a:rPr lang="sv-SE" b="1" dirty="0"/>
              <a:t> order (A-B-C-D…).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3211318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9F160-6407-45CA-92F6-0A625625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14:cNvPr>
              <p14:cNvContentPartPr/>
              <p14:nvPr/>
            </p14:nvContentPartPr>
            <p14:xfrm>
              <a:off x="9549036" y="4187767"/>
              <a:ext cx="222120" cy="13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4179127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14:cNvPr>
              <p14:cNvContentPartPr/>
              <p14:nvPr/>
            </p14:nvContentPartPr>
            <p14:xfrm>
              <a:off x="9656316" y="4153207"/>
              <a:ext cx="42120" cy="204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3676" y="4090207"/>
                <a:ext cx="167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14:cNvPr>
              <p14:cNvContentPartPr/>
              <p14:nvPr/>
            </p14:nvContentPartPr>
            <p14:xfrm>
              <a:off x="9692676" y="3487567"/>
              <a:ext cx="360" cy="102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0036" y="3424927"/>
                <a:ext cx="12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14:cNvPr>
              <p14:cNvContentPartPr/>
              <p14:nvPr/>
            </p14:nvContentPartPr>
            <p14:xfrm>
              <a:off x="9646956" y="4753327"/>
              <a:ext cx="64440" cy="139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4316" y="4690327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08F30F-2471-48FD-809B-2427BD4296D3}"/>
              </a:ext>
            </a:extLst>
          </p:cNvPr>
          <p:cNvSpPr txBox="1"/>
          <p:nvPr/>
        </p:nvSpPr>
        <p:spPr>
          <a:xfrm>
            <a:off x="9486608" y="32772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15C7-9A38-4046-9574-F8DF4971DFF6}"/>
              </a:ext>
            </a:extLst>
          </p:cNvPr>
          <p:cNvSpPr txBox="1"/>
          <p:nvPr/>
        </p:nvSpPr>
        <p:spPr>
          <a:xfrm>
            <a:off x="9476260" y="397471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C32D2-177D-4586-BFFD-318099FD0CC8}"/>
              </a:ext>
            </a:extLst>
          </p:cNvPr>
          <p:cNvSpPr txBox="1"/>
          <p:nvPr/>
        </p:nvSpPr>
        <p:spPr>
          <a:xfrm>
            <a:off x="9451740" y="45313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28966" y="864234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Du kommer att se 25 cirklar med en siffra ELLER bokstav inuti.</a:t>
            </a:r>
          </a:p>
          <a:p>
            <a:pPr algn="ctr"/>
            <a:r>
              <a:rPr lang="sv-SE" b="1" dirty="0"/>
              <a:t>Det kommer finnas bara siffror eller bara bokstäver samtidigt på skärmen.</a:t>
            </a:r>
          </a:p>
          <a:p>
            <a:pPr algn="ctr"/>
            <a:r>
              <a:rPr lang="sv-SE" b="1" dirty="0"/>
              <a:t>Din uppgift är att följa cirklarna i numerisk (1-2-3-4...) ELLER alfabetisk (A-B-C-D...) ordning.</a:t>
            </a:r>
          </a:p>
          <a:p>
            <a:pPr algn="ctr"/>
            <a:r>
              <a:rPr lang="sv-SE" b="1" dirty="0"/>
              <a:t>På den yttre kanten av varje cirkel sitter en kvadrat antingen till vänster, höger eller ovanför.</a:t>
            </a:r>
          </a:p>
          <a:p>
            <a:pPr algn="ctr"/>
            <a:r>
              <a:rPr lang="sv-SE" b="1" dirty="0"/>
              <a:t>Svara på varje siffra eller bokstav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14:cNvPr>
              <p14:cNvContentPartPr/>
              <p14:nvPr/>
            </p14:nvContentPartPr>
            <p14:xfrm>
              <a:off x="9549036" y="4187767"/>
              <a:ext cx="222120" cy="138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4179127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14:cNvPr>
              <p14:cNvContentPartPr/>
              <p14:nvPr/>
            </p14:nvContentPartPr>
            <p14:xfrm>
              <a:off x="9656316" y="4153207"/>
              <a:ext cx="42120" cy="20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3676" y="4090207"/>
                <a:ext cx="167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14:cNvPr>
              <p14:cNvContentPartPr/>
              <p14:nvPr/>
            </p14:nvContentPartPr>
            <p14:xfrm>
              <a:off x="9692676" y="3487567"/>
              <a:ext cx="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0036" y="3424927"/>
                <a:ext cx="12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14:cNvPr>
              <p14:cNvContentPartPr/>
              <p14:nvPr/>
            </p14:nvContentPartPr>
            <p14:xfrm>
              <a:off x="9646956" y="4753327"/>
              <a:ext cx="64440" cy="13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4316" y="4690327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5B553F-1F35-4A39-9501-2A704F960EBD}"/>
              </a:ext>
            </a:extLst>
          </p:cNvPr>
          <p:cNvSpPr txBox="1"/>
          <p:nvPr/>
        </p:nvSpPr>
        <p:spPr>
          <a:xfrm>
            <a:off x="9486608" y="32772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0F0F4-5F24-4E0B-84B5-DC46DE923A4A}"/>
              </a:ext>
            </a:extLst>
          </p:cNvPr>
          <p:cNvSpPr txBox="1"/>
          <p:nvPr/>
        </p:nvSpPr>
        <p:spPr>
          <a:xfrm>
            <a:off x="9476260" y="397471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C248E-FD00-45D5-A0DF-AB04BDABF1A6}"/>
              </a:ext>
            </a:extLst>
          </p:cNvPr>
          <p:cNvSpPr txBox="1"/>
          <p:nvPr/>
        </p:nvSpPr>
        <p:spPr>
          <a:xfrm>
            <a:off x="9451740" y="45313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48" y="2675609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19850" y="452433"/>
            <a:ext cx="716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a letter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and </a:t>
            </a:r>
            <a:r>
              <a:rPr lang="sv-SE" b="1" dirty="0" err="1"/>
              <a:t>alphabetical</a:t>
            </a:r>
            <a:r>
              <a:rPr lang="sv-SE" b="1" dirty="0"/>
              <a:t> order.</a:t>
            </a:r>
          </a:p>
          <a:p>
            <a:r>
              <a:rPr lang="sv-SE" b="1" dirty="0"/>
              <a:t>Switch </a:t>
            </a:r>
            <a:r>
              <a:rPr lang="sv-SE" b="1" dirty="0" err="1"/>
              <a:t>between</a:t>
            </a:r>
            <a:r>
              <a:rPr lang="sv-SE" b="1" dirty="0"/>
              <a:t> </a:t>
            </a:r>
            <a:r>
              <a:rPr lang="sv-SE" b="1" dirty="0" err="1"/>
              <a:t>counting</a:t>
            </a:r>
            <a:r>
              <a:rPr lang="sv-SE" b="1" dirty="0"/>
              <a:t> a </a:t>
            </a:r>
            <a:r>
              <a:rPr lang="sv-SE" b="1" dirty="0" err="1"/>
              <a:t>number</a:t>
            </a:r>
            <a:r>
              <a:rPr lang="sv-SE" b="1" dirty="0"/>
              <a:t> </a:t>
            </a:r>
            <a:r>
              <a:rPr lang="sv-SE" b="1" dirty="0" err="1"/>
              <a:t>then</a:t>
            </a:r>
            <a:r>
              <a:rPr lang="sv-SE" b="1" dirty="0"/>
              <a:t> a letter (1-A-2-B-3…).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.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50941" y="2871060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69658" y="2871060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23D8-C11F-4067-A9D8-6AE93E64E6F3}"/>
              </a:ext>
            </a:extLst>
          </p:cNvPr>
          <p:cNvSpPr txBox="1"/>
          <p:nvPr/>
        </p:nvSpPr>
        <p:spPr>
          <a:xfrm>
            <a:off x="2568648" y="4618425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02679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94" y="2657136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56796" y="433960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eller en bokstav inuti.</a:t>
            </a:r>
          </a:p>
          <a:p>
            <a:r>
              <a:rPr lang="sv-SE" b="1" dirty="0"/>
              <a:t>Din uppgift är att följa cirklarna i numerisk och alfabetisk ordning.</a:t>
            </a:r>
          </a:p>
          <a:p>
            <a:r>
              <a:rPr lang="sv-SE" b="1" dirty="0"/>
              <a:t>Växla mellan att räkna ett nummer och sedan en bokstav (1-A-2-B-3...).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eller bokstav på följande sätt.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5AC3-6EE5-46D8-8B7C-2069BAFBAC79}"/>
              </a:ext>
            </a:extLst>
          </p:cNvPr>
          <p:cNvSpPr txBox="1"/>
          <p:nvPr/>
        </p:nvSpPr>
        <p:spPr>
          <a:xfrm>
            <a:off x="2656796" y="4618527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87887" y="2852587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106604" y="2852587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836640" y="2742284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765492" y="2827432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32122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30" y="2740263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64432" y="517087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order (1-2-3-4…).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95523" y="2935714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14240" y="2935714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250" y="2740263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513230" y="4683079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58979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2220</Words>
  <Application>Microsoft Office PowerPoint</Application>
  <PresentationFormat>Widescreen</PresentationFormat>
  <Paragraphs>300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Olsson</dc:creator>
  <cp:lastModifiedBy>Emil Olsson</cp:lastModifiedBy>
  <cp:revision>2</cp:revision>
  <dcterms:created xsi:type="dcterms:W3CDTF">2021-11-05T09:35:04Z</dcterms:created>
  <dcterms:modified xsi:type="dcterms:W3CDTF">2022-11-17T23:50:02Z</dcterms:modified>
</cp:coreProperties>
</file>