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07-04-2025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6985F1-78C3-EC87-83A0-2D323CD4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Swapnajeet A</cp:lastModifiedBy>
  <cp:revision>15</cp:revision>
  <dcterms:created xsi:type="dcterms:W3CDTF">2024-06-24T12:27:37Z</dcterms:created>
  <dcterms:modified xsi:type="dcterms:W3CDTF">2025-04-14T04:49:22Z</dcterms:modified>
</cp:coreProperties>
</file>