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DECF9-3FB4-4FBF-9642-10C110F75F6A}" v="24" dt="2025-06-06T07:26:45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3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va Wayne" userId="ff2ba61e-259a-491d-bc8d-f8bc0f856c08" providerId="ADAL" clId="{B30DECF9-3FB4-4FBF-9642-10C110F75F6A}"/>
    <pc:docChg chg="undo custSel addSld modSld">
      <pc:chgData name="Abiva Wayne" userId="ff2ba61e-259a-491d-bc8d-f8bc0f856c08" providerId="ADAL" clId="{B30DECF9-3FB4-4FBF-9642-10C110F75F6A}" dt="2025-06-06T07:29:38.759" v="229" actId="1076"/>
      <pc:docMkLst>
        <pc:docMk/>
      </pc:docMkLst>
      <pc:sldChg chg="delSp modSp mod">
        <pc:chgData name="Abiva Wayne" userId="ff2ba61e-259a-491d-bc8d-f8bc0f856c08" providerId="ADAL" clId="{B30DECF9-3FB4-4FBF-9642-10C110F75F6A}" dt="2025-06-05T16:41:04.509" v="81" actId="478"/>
        <pc:sldMkLst>
          <pc:docMk/>
          <pc:sldMk cId="51650620" sldId="256"/>
        </pc:sldMkLst>
        <pc:spChg chg="mod">
          <ac:chgData name="Abiva Wayne" userId="ff2ba61e-259a-491d-bc8d-f8bc0f856c08" providerId="ADAL" clId="{B30DECF9-3FB4-4FBF-9642-10C110F75F6A}" dt="2025-06-05T16:40:35.543" v="75" actId="20577"/>
          <ac:spMkLst>
            <pc:docMk/>
            <pc:sldMk cId="51650620" sldId="256"/>
            <ac:spMk id="2" creationId="{AD7081EF-FDC4-AF57-B9A3-D5E4D23F590F}"/>
          </ac:spMkLst>
        </pc:spChg>
        <pc:spChg chg="del mod">
          <ac:chgData name="Abiva Wayne" userId="ff2ba61e-259a-491d-bc8d-f8bc0f856c08" providerId="ADAL" clId="{B30DECF9-3FB4-4FBF-9642-10C110F75F6A}" dt="2025-06-05T16:41:00.408" v="80" actId="478"/>
          <ac:spMkLst>
            <pc:docMk/>
            <pc:sldMk cId="51650620" sldId="256"/>
            <ac:spMk id="26" creationId="{97081330-7F15-8CF8-7C11-F58D81C991D0}"/>
          </ac:spMkLst>
        </pc:spChg>
        <pc:spChg chg="del">
          <ac:chgData name="Abiva Wayne" userId="ff2ba61e-259a-491d-bc8d-f8bc0f856c08" providerId="ADAL" clId="{B30DECF9-3FB4-4FBF-9642-10C110F75F6A}" dt="2025-06-05T16:41:04.509" v="81" actId="478"/>
          <ac:spMkLst>
            <pc:docMk/>
            <pc:sldMk cId="51650620" sldId="256"/>
            <ac:spMk id="27" creationId="{60F83A4A-3E7C-5C99-4F5C-480D05EE7070}"/>
          </ac:spMkLst>
        </pc:spChg>
      </pc:sldChg>
      <pc:sldChg chg="modSp mod">
        <pc:chgData name="Abiva Wayne" userId="ff2ba61e-259a-491d-bc8d-f8bc0f856c08" providerId="ADAL" clId="{B30DECF9-3FB4-4FBF-9642-10C110F75F6A}" dt="2025-06-06T07:23:47.134" v="134" actId="20577"/>
        <pc:sldMkLst>
          <pc:docMk/>
          <pc:sldMk cId="552846014" sldId="257"/>
        </pc:sldMkLst>
        <pc:spChg chg="mod">
          <ac:chgData name="Abiva Wayne" userId="ff2ba61e-259a-491d-bc8d-f8bc0f856c08" providerId="ADAL" clId="{B30DECF9-3FB4-4FBF-9642-10C110F75F6A}" dt="2025-06-06T07:23:47.134" v="134" actId="20577"/>
          <ac:spMkLst>
            <pc:docMk/>
            <pc:sldMk cId="552846014" sldId="257"/>
            <ac:spMk id="3" creationId="{0F0CE262-F1DD-BBEF-9BEE-1309526CC44C}"/>
          </ac:spMkLst>
        </pc:spChg>
      </pc:sldChg>
      <pc:sldChg chg="modSp mod">
        <pc:chgData name="Abiva Wayne" userId="ff2ba61e-259a-491d-bc8d-f8bc0f856c08" providerId="ADAL" clId="{B30DECF9-3FB4-4FBF-9642-10C110F75F6A}" dt="2025-06-06T07:29:38.759" v="229" actId="1076"/>
        <pc:sldMkLst>
          <pc:docMk/>
          <pc:sldMk cId="1501197065" sldId="258"/>
        </pc:sldMkLst>
        <pc:spChg chg="mod">
          <ac:chgData name="Abiva Wayne" userId="ff2ba61e-259a-491d-bc8d-f8bc0f856c08" providerId="ADAL" clId="{B30DECF9-3FB4-4FBF-9642-10C110F75F6A}" dt="2025-06-06T07:29:38.759" v="229" actId="1076"/>
          <ac:spMkLst>
            <pc:docMk/>
            <pc:sldMk cId="1501197065" sldId="258"/>
            <ac:spMk id="5" creationId="{F229980C-9539-E7E6-18DF-14CDF0929E5A}"/>
          </ac:spMkLst>
        </pc:spChg>
      </pc:sldChg>
      <pc:sldChg chg="addSp modSp mod">
        <pc:chgData name="Abiva Wayne" userId="ff2ba61e-259a-491d-bc8d-f8bc0f856c08" providerId="ADAL" clId="{B30DECF9-3FB4-4FBF-9642-10C110F75F6A}" dt="2025-06-05T16:27:38.843" v="61" actId="1035"/>
        <pc:sldMkLst>
          <pc:docMk/>
          <pc:sldMk cId="3551020106" sldId="261"/>
        </pc:sldMkLst>
        <pc:spChg chg="add mod">
          <ac:chgData name="Abiva Wayne" userId="ff2ba61e-259a-491d-bc8d-f8bc0f856c08" providerId="ADAL" clId="{B30DECF9-3FB4-4FBF-9642-10C110F75F6A}" dt="2025-06-05T16:27:38.843" v="61" actId="1035"/>
          <ac:spMkLst>
            <pc:docMk/>
            <pc:sldMk cId="3551020106" sldId="261"/>
            <ac:spMk id="3" creationId="{91830638-BD08-6E6A-CBAC-57BD4B787E19}"/>
          </ac:spMkLst>
        </pc:spChg>
        <pc:picChg chg="add mod">
          <ac:chgData name="Abiva Wayne" userId="ff2ba61e-259a-491d-bc8d-f8bc0f856c08" providerId="ADAL" clId="{B30DECF9-3FB4-4FBF-9642-10C110F75F6A}" dt="2025-06-05T16:21:15.498" v="2" actId="14100"/>
          <ac:picMkLst>
            <pc:docMk/>
            <pc:sldMk cId="3551020106" sldId="261"/>
            <ac:picMk id="1026" creationId="{4103F1CA-7F2A-D7A7-41C1-9CADD0BB28E1}"/>
          </ac:picMkLst>
        </pc:picChg>
        <pc:picChg chg="add mod">
          <ac:chgData name="Abiva Wayne" userId="ff2ba61e-259a-491d-bc8d-f8bc0f856c08" providerId="ADAL" clId="{B30DECF9-3FB4-4FBF-9642-10C110F75F6A}" dt="2025-06-05T16:27:23.285" v="44" actId="1076"/>
          <ac:picMkLst>
            <pc:docMk/>
            <pc:sldMk cId="3551020106" sldId="261"/>
            <ac:picMk id="1028" creationId="{BDFD57B5-0A93-9166-1F96-A324F2FA2798}"/>
          </ac:picMkLst>
        </pc:picChg>
      </pc:sldChg>
      <pc:sldChg chg="delSp modSp add mod">
        <pc:chgData name="Abiva Wayne" userId="ff2ba61e-259a-491d-bc8d-f8bc0f856c08" providerId="ADAL" clId="{B30DECF9-3FB4-4FBF-9642-10C110F75F6A}" dt="2025-06-06T07:28:34.347" v="202" actId="1076"/>
        <pc:sldMkLst>
          <pc:docMk/>
          <pc:sldMk cId="4123552959" sldId="262"/>
        </pc:sldMkLst>
        <pc:spChg chg="mod">
          <ac:chgData name="Abiva Wayne" userId="ff2ba61e-259a-491d-bc8d-f8bc0f856c08" providerId="ADAL" clId="{B30DECF9-3FB4-4FBF-9642-10C110F75F6A}" dt="2025-06-06T07:27:20.439" v="172" actId="20577"/>
          <ac:spMkLst>
            <pc:docMk/>
            <pc:sldMk cId="4123552959" sldId="262"/>
            <ac:spMk id="2" creationId="{08AEA081-76BF-8356-B3DA-3A4239042584}"/>
          </ac:spMkLst>
        </pc:spChg>
        <pc:spChg chg="mod">
          <ac:chgData name="Abiva Wayne" userId="ff2ba61e-259a-491d-bc8d-f8bc0f856c08" providerId="ADAL" clId="{B30DECF9-3FB4-4FBF-9642-10C110F75F6A}" dt="2025-06-06T07:28:34.347" v="202" actId="1076"/>
          <ac:spMkLst>
            <pc:docMk/>
            <pc:sldMk cId="4123552959" sldId="262"/>
            <ac:spMk id="3" creationId="{8BD77672-B989-7CEF-44E5-8BF2879DB6BA}"/>
          </ac:spMkLst>
        </pc:spChg>
        <pc:picChg chg="del">
          <ac:chgData name="Abiva Wayne" userId="ff2ba61e-259a-491d-bc8d-f8bc0f856c08" providerId="ADAL" clId="{B30DECF9-3FB4-4FBF-9642-10C110F75F6A}" dt="2025-06-06T07:26:45.669" v="136" actId="478"/>
          <ac:picMkLst>
            <pc:docMk/>
            <pc:sldMk cId="4123552959" sldId="262"/>
            <ac:picMk id="1028" creationId="{56D11838-4D80-FA79-E3A8-7BB32E2CAAE6}"/>
          </ac:picMkLst>
        </pc:picChg>
      </pc:sldChg>
      <pc:sldChg chg="addSp delSp modSp add mod">
        <pc:chgData name="Abiva Wayne" userId="ff2ba61e-259a-491d-bc8d-f8bc0f856c08" providerId="ADAL" clId="{B30DECF9-3FB4-4FBF-9642-10C110F75F6A}" dt="2025-06-06T07:29:10.409" v="227" actId="1076"/>
        <pc:sldMkLst>
          <pc:docMk/>
          <pc:sldMk cId="198464107" sldId="263"/>
        </pc:sldMkLst>
        <pc:spChg chg="del">
          <ac:chgData name="Abiva Wayne" userId="ff2ba61e-259a-491d-bc8d-f8bc0f856c08" providerId="ADAL" clId="{B30DECF9-3FB4-4FBF-9642-10C110F75F6A}" dt="2025-06-06T07:28:59.692" v="219" actId="478"/>
          <ac:spMkLst>
            <pc:docMk/>
            <pc:sldMk cId="198464107" sldId="263"/>
            <ac:spMk id="2" creationId="{2F102415-6838-2DB4-9C66-1976278B38DD}"/>
          </ac:spMkLst>
        </pc:spChg>
        <pc:spChg chg="mod">
          <ac:chgData name="Abiva Wayne" userId="ff2ba61e-259a-491d-bc8d-f8bc0f856c08" providerId="ADAL" clId="{B30DECF9-3FB4-4FBF-9642-10C110F75F6A}" dt="2025-06-06T07:29:10.409" v="227" actId="1076"/>
          <ac:spMkLst>
            <pc:docMk/>
            <pc:sldMk cId="198464107" sldId="263"/>
            <ac:spMk id="3" creationId="{0897D529-8398-A269-95DC-98AA5DD78C06}"/>
          </ac:spMkLst>
        </pc:spChg>
        <pc:spChg chg="add del mod">
          <ac:chgData name="Abiva Wayne" userId="ff2ba61e-259a-491d-bc8d-f8bc0f856c08" providerId="ADAL" clId="{B30DECF9-3FB4-4FBF-9642-10C110F75F6A}" dt="2025-06-06T07:29:03.032" v="220" actId="478"/>
          <ac:spMkLst>
            <pc:docMk/>
            <pc:sldMk cId="198464107" sldId="263"/>
            <ac:spMk id="5" creationId="{CAFF18D7-FA45-6ACB-AF3C-95231424D7F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E0FAD-AA96-4AC9-AC49-344E1A06D4D8}" type="datetimeFigureOut">
              <a:rPr lang="de-AT" smtClean="0"/>
              <a:t>06.06.2025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F6C00-240F-42B8-AB49-EF119CE829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60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F6C00-240F-42B8-AB49-EF119CE82965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5488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F6C00-240F-42B8-AB49-EF119CE82965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4619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6A87E-36AC-7D82-96BD-AC2C5BB4A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16F8380-BF9B-AC5F-46CC-D244700459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4AF0D97-DA4E-8200-D238-4333C709A0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2DDF27-0577-1D2C-3B8A-E6C19C7F7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F6C00-240F-42B8-AB49-EF119CE82965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7032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F2BD3-E480-8DAD-586E-3D434B566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0D471DA-F8F4-458B-A766-E454DC318E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7609388-EAD4-1029-0ED5-C26558B8B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39B20-3844-1985-7E67-17202EF7F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F6C00-240F-42B8-AB49-EF119CE82965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6004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1FC9C-83C9-5FDE-33F2-643E255B0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D5A1540-73AA-E05B-FC7C-5CAF0FCA0D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E895014-CEEB-57D9-E7B0-862C520CA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9E950D-C8C5-F10D-0CE1-A1CCCFFA31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F6C00-240F-42B8-AB49-EF119CE82965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33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D3615-75CF-3A3A-FD9B-12CA53354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63D0006-3AC4-1513-EA23-F5ED05E55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3ED7CB9-0F63-9CDF-4F0A-DF6D57DC5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78EAF2-B7D0-44E7-5BC4-277FDFF78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F6C00-240F-42B8-AB49-EF119CE82965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2570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560B8-563F-23A7-2002-7873C4686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043761-3A34-5165-C38E-CDD6FC623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CE7E1C-6A4B-8109-6A9E-FF3C7AD0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19FC-F1C0-4550-BD5C-7D45071CA4E9}" type="datetimeFigureOut">
              <a:rPr lang="de-AT" smtClean="0"/>
              <a:t>06.06.2025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723C1-2CF4-F637-91FA-92FF7691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8D37F6-F3BA-AE9F-1BF0-4F44D172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2B54-1978-4C37-AFC6-3D7114B5E6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591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0F2FF-5E49-7FAB-66D3-739261E4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CE0FE2-FB2B-562B-F0D3-A5F208FD0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D89A42-844E-2E49-1E91-FEF97D70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19FC-F1C0-4550-BD5C-7D45071CA4E9}" type="datetimeFigureOut">
              <a:rPr lang="de-AT" smtClean="0"/>
              <a:t>06.06.2025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B4F187-6BA1-FFE5-64A7-381F1B40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342059-D42F-8CFB-FB5E-23FBA14A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2B54-1978-4C37-AFC6-3D7114B5E6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6432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1A53E8-5EDD-7BA0-B8AA-3D7D9233F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E0DDD6C-BBBD-A156-1392-D257D0420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28710B-60BA-2C56-BF43-4CBF11D2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19FC-F1C0-4550-BD5C-7D45071CA4E9}" type="datetimeFigureOut">
              <a:rPr lang="de-AT" smtClean="0"/>
              <a:t>06.06.2025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B470C3-9675-FCF8-9266-1D98519A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25F006-943B-0586-FC01-E00824D4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2B54-1978-4C37-AFC6-3D7114B5E6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18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AD51-EAA2-EBA2-7AF2-E6B291E49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7F0E9-8F10-D3A9-5437-E210FB20D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7B4768-0B5F-7FC4-FB5E-986BD6B7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19FC-F1C0-4550-BD5C-7D45071CA4E9}" type="datetimeFigureOut">
              <a:rPr lang="de-AT" smtClean="0"/>
              <a:t>06.06.2025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7B2F46-8867-AE6C-1615-03172460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E9223C-C05C-EA12-6BC0-C0CFBB4B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2B54-1978-4C37-AFC6-3D7114B5E6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467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0AF12-E39C-B2D6-D485-6E5F0663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4F6487-F138-D44B-AA89-06B1BCEA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49E005-FA7F-7915-70B9-ACBA3B68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19FC-F1C0-4550-BD5C-7D45071CA4E9}" type="datetimeFigureOut">
              <a:rPr lang="de-AT" smtClean="0"/>
              <a:t>06.06.2025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255F6-EB5C-1D56-C2B3-AC1CA12E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74224A-59E2-86A6-FC01-A601CF7D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2B54-1978-4C37-AFC6-3D7114B5E6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0359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24A46-AAD4-C9D2-2CD7-96C88FA0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79B008-8D6A-7815-4C68-527257DCF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9C016E-FB7D-E82F-97A4-A5BD6D110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B80A6D-246E-7C88-4EA5-1877D925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19FC-F1C0-4550-BD5C-7D45071CA4E9}" type="datetimeFigureOut">
              <a:rPr lang="de-AT" smtClean="0"/>
              <a:t>06.06.2025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61FD2F-1385-E6A6-2FCA-3F2CEE3A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3AB5C4-8944-E5EB-166A-3313447D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2B54-1978-4C37-AFC6-3D7114B5E6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57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7ECAF-5266-6CF3-543B-93E26C74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7A7FEB-5466-59CF-8E8F-35F3372E0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C1BE1F-4B2B-7FA3-4B81-96BB93939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D03817-54D6-B527-22C4-AA9BBC022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128299-276C-FAD6-DA33-42B0CA890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68685F-A70C-4ED1-D6BE-803753F8B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19FC-F1C0-4550-BD5C-7D45071CA4E9}" type="datetimeFigureOut">
              <a:rPr lang="de-AT" smtClean="0"/>
              <a:t>06.06.2025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D38C23-6C1B-396D-10A3-1114D318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7445F54-A1C8-2E4B-782B-7B314D40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2B54-1978-4C37-AFC6-3D7114B5E6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115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9F44C-4D6A-88A3-AAD8-3C2AAAFB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515AF6-52FC-3B01-C367-8FCA43EE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19FC-F1C0-4550-BD5C-7D45071CA4E9}" type="datetimeFigureOut">
              <a:rPr lang="de-AT" smtClean="0"/>
              <a:t>06.06.2025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B1CF0E-02D9-A27E-69C6-EB3F3784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BD33B3-D9D8-3E1E-A8D4-136358B2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2B54-1978-4C37-AFC6-3D7114B5E6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849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E7EF63-672F-76E2-85E6-046AB81E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19FC-F1C0-4550-BD5C-7D45071CA4E9}" type="datetimeFigureOut">
              <a:rPr lang="de-AT" smtClean="0"/>
              <a:t>06.06.2025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378F43-520C-3785-27B0-0A7401A2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10698A-93ED-543E-2D8B-F8230797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2B54-1978-4C37-AFC6-3D7114B5E6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08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C2CCC-FA5E-8334-3965-304160D2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E6DF0D-CD6D-D76C-3A2F-FF05E6B8A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946A55-C23B-C30C-CA0E-2BDE38F07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81A388-9167-D076-6B9F-6DDA5895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19FC-F1C0-4550-BD5C-7D45071CA4E9}" type="datetimeFigureOut">
              <a:rPr lang="de-AT" smtClean="0"/>
              <a:t>06.06.2025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5F3E85-351E-9FB2-2C49-7810C2281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BCC06A-8C1A-099A-5520-622395DD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2B54-1978-4C37-AFC6-3D7114B5E6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245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C9AEC-F1C1-90EE-911C-A07F453A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9939FB-F748-9058-C0DC-EC2784F82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10F995-799E-1B0A-088F-17EBEBE51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AFC1B4-5441-191A-10D7-8CFD65DE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019FC-F1C0-4550-BD5C-7D45071CA4E9}" type="datetimeFigureOut">
              <a:rPr lang="de-AT" smtClean="0"/>
              <a:t>06.06.2025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B696CA-9370-008B-2C65-2254B128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7EE2BF-13DF-42BD-1F7B-805FA7BC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2B54-1978-4C37-AFC6-3D7114B5E6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452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8306BD-CFE5-9D31-F568-65E5E86C2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F15F0C-09D4-8C98-07FF-9D2C319CE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C9E2A7-3912-F75D-4E97-50121DBC0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3019FC-F1C0-4550-BD5C-7D45071CA4E9}" type="datetimeFigureOut">
              <a:rPr lang="de-AT" smtClean="0"/>
              <a:t>06.06.2025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0F7362-C55E-C0B9-3636-D2F3D1675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ECCBC-CEB4-C944-5627-3EEA1378C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72B54-1978-4C37-AFC6-3D7114B5E61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738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56000">
              <a:schemeClr val="tx2">
                <a:lumMod val="25000"/>
                <a:lumOff val="7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081EF-FDC4-AF57-B9A3-D5E4D23F5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Open HTTP Redirect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511797-3899-6182-67A6-3DDE3E1EE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</a:rPr>
              <a:t>Von Wayne &amp; Lukas</a:t>
            </a:r>
          </a:p>
        </p:txBody>
      </p: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82E28E6B-6372-1C9B-A650-D90E2323D12C}"/>
              </a:ext>
            </a:extLst>
          </p:cNvPr>
          <p:cNvCxnSpPr/>
          <p:nvPr/>
        </p:nvCxnSpPr>
        <p:spPr>
          <a:xfrm rot="5400000">
            <a:off x="-3330840" y="1210481"/>
            <a:ext cx="6200120" cy="3009900"/>
          </a:xfrm>
          <a:prstGeom prst="curvedConnector3">
            <a:avLst/>
          </a:prstGeom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62FA9634-9FD5-07E4-5703-CD56217C49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63545" y="3740866"/>
            <a:ext cx="6008910" cy="3578903"/>
          </a:xfrm>
          <a:prstGeom prst="curvedConnector3">
            <a:avLst>
              <a:gd name="adj1" fmla="val 50000"/>
            </a:avLst>
          </a:prstGeom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A779BD6-CB74-A3ED-8D6F-3B9214FA80F2}"/>
              </a:ext>
            </a:extLst>
          </p:cNvPr>
          <p:cNvGrpSpPr/>
          <p:nvPr/>
        </p:nvGrpSpPr>
        <p:grpSpPr>
          <a:xfrm>
            <a:off x="8280400" y="4412343"/>
            <a:ext cx="3822488" cy="2221732"/>
            <a:chOff x="7622225" y="4905723"/>
            <a:chExt cx="2189220" cy="1241448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F80D34F4-AA2B-BCD3-5ECD-DDA1F19F7963}"/>
                </a:ext>
              </a:extLst>
            </p:cNvPr>
            <p:cNvSpPr/>
            <p:nvPr/>
          </p:nvSpPr>
          <p:spPr>
            <a:xfrm>
              <a:off x="7622225" y="4905723"/>
              <a:ext cx="2189220" cy="1241448"/>
            </a:xfrm>
            <a:prstGeom prst="roundRect">
              <a:avLst/>
            </a:prstGeom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BC84CDDA-AEE9-2A75-B12A-98B03990D454}"/>
                </a:ext>
              </a:extLst>
            </p:cNvPr>
            <p:cNvSpPr/>
            <p:nvPr/>
          </p:nvSpPr>
          <p:spPr>
            <a:xfrm>
              <a:off x="7780664" y="5080159"/>
              <a:ext cx="1872342" cy="9579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215A0F6D-D314-B638-0024-4CF9B09BD7A1}"/>
                </a:ext>
              </a:extLst>
            </p:cNvPr>
            <p:cNvSpPr/>
            <p:nvPr/>
          </p:nvSpPr>
          <p:spPr>
            <a:xfrm>
              <a:off x="9573985" y="4944208"/>
              <a:ext cx="108857" cy="97466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900" dirty="0"/>
                <a:t>x</a:t>
              </a:r>
              <a:endParaRPr lang="de-AT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614140B-746C-B942-0CF1-472604F1A055}"/>
                </a:ext>
              </a:extLst>
            </p:cNvPr>
            <p:cNvSpPr/>
            <p:nvPr/>
          </p:nvSpPr>
          <p:spPr>
            <a:xfrm>
              <a:off x="9302434" y="4960692"/>
              <a:ext cx="184466" cy="51002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900" dirty="0"/>
                <a:t>_</a:t>
              </a:r>
              <a:endParaRPr lang="de-AT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D4023EC-F3F5-3F61-B248-1C5F0FE86DE6}"/>
                </a:ext>
              </a:extLst>
            </p:cNvPr>
            <p:cNvSpPr/>
            <p:nvPr/>
          </p:nvSpPr>
          <p:spPr>
            <a:xfrm>
              <a:off x="9486900" y="4986193"/>
              <a:ext cx="71769" cy="51002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pic>
          <p:nvPicPr>
            <p:cNvPr id="11" name="Grafik 10" descr="Totenkopf mit einfarbiger Füllung">
              <a:extLst>
                <a:ext uri="{FF2B5EF4-FFF2-40B4-BE49-F238E27FC236}">
                  <a16:creationId xmlns:a16="http://schemas.microsoft.com/office/drawing/2014/main" id="{A66A6E6A-7B1A-A8C2-38A3-663FB3DD4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10848" y="5220479"/>
              <a:ext cx="611936" cy="611936"/>
            </a:xfrm>
            <a:prstGeom prst="rect">
              <a:avLst/>
            </a:prstGeom>
          </p:spPr>
        </p:pic>
        <p:pic>
          <p:nvPicPr>
            <p:cNvPr id="13" name="Grafik 12" descr="Engelsgesicht mit einfarbiger Füllung mit einfarbiger Füllung">
              <a:extLst>
                <a:ext uri="{FF2B5EF4-FFF2-40B4-BE49-F238E27FC236}">
                  <a16:creationId xmlns:a16="http://schemas.microsoft.com/office/drawing/2014/main" id="{C8D13719-C5AF-69DF-EDF7-495D4BA49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23674" y="5220479"/>
              <a:ext cx="792038" cy="792038"/>
            </a:xfrm>
            <a:prstGeom prst="rect">
              <a:avLst/>
            </a:prstGeom>
          </p:spPr>
        </p:pic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EA8F4472-BFE1-F4EE-99FF-0D280587C374}"/>
                </a:ext>
              </a:extLst>
            </p:cNvPr>
            <p:cNvCxnSpPr/>
            <p:nvPr/>
          </p:nvCxnSpPr>
          <p:spPr>
            <a:xfrm>
              <a:off x="8580431" y="5602100"/>
              <a:ext cx="388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5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56000">
              <a:schemeClr val="tx2">
                <a:lumMod val="25000"/>
                <a:lumOff val="7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7C0DF1-B0D6-17F7-8595-473C31032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D41401-89A6-70E8-CD8D-E7D6A8C27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7156"/>
            <a:ext cx="9144000" cy="570820"/>
          </a:xfrm>
        </p:spPr>
        <p:txBody>
          <a:bodyPr>
            <a:normAutofit fontScale="90000"/>
          </a:bodyPr>
          <a:lstStyle/>
          <a:p>
            <a:r>
              <a:rPr lang="de-AT" sz="3600" dirty="0">
                <a:solidFill>
                  <a:schemeClr val="bg1"/>
                </a:solidFill>
              </a:rPr>
              <a:t>Inhalt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0CE262-F1DD-BBEF-9BEE-1309526CC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126" y="1153680"/>
            <a:ext cx="11415747" cy="60586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AT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ist Open HTTP Redirect</a:t>
            </a:r>
          </a:p>
          <a:p>
            <a:pPr>
              <a:lnSpc>
                <a:spcPct val="150000"/>
              </a:lnSpc>
            </a:pPr>
            <a:r>
              <a:rPr lang="de-AT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Vorgehen</a:t>
            </a:r>
          </a:p>
          <a:p>
            <a:pPr>
              <a:lnSpc>
                <a:spcPct val="150000"/>
              </a:lnSpc>
            </a:pPr>
            <a:r>
              <a:rPr lang="de-AT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Schutz gegen Open HTTP Redirect</a:t>
            </a:r>
          </a:p>
          <a:p>
            <a:pPr>
              <a:lnSpc>
                <a:spcPct val="150000"/>
              </a:lnSpc>
            </a:pPr>
            <a:r>
              <a:rPr lang="de-AT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</a:p>
          <a:p>
            <a:pPr>
              <a:lnSpc>
                <a:spcPct val="150000"/>
              </a:lnSpc>
            </a:pPr>
            <a:endParaRPr lang="de-AT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8267E00F-3E73-F288-6C2F-CE0C75E6FFD4}"/>
              </a:ext>
            </a:extLst>
          </p:cNvPr>
          <p:cNvCxnSpPr/>
          <p:nvPr/>
        </p:nvCxnSpPr>
        <p:spPr>
          <a:xfrm rot="5400000">
            <a:off x="-3333741" y="1232252"/>
            <a:ext cx="6200120" cy="3009900"/>
          </a:xfrm>
          <a:prstGeom prst="curvedConnector3">
            <a:avLst/>
          </a:prstGeom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14D68FAD-0E79-3514-FF90-EB8EB4722C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63545" y="3748846"/>
            <a:ext cx="6008910" cy="3578903"/>
          </a:xfrm>
          <a:prstGeom prst="curvedConnector3">
            <a:avLst>
              <a:gd name="adj1" fmla="val 50000"/>
            </a:avLst>
          </a:prstGeom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84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56000">
              <a:schemeClr val="tx2">
                <a:lumMod val="25000"/>
                <a:lumOff val="7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33A919-833F-1097-4ED5-F89634941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4F08D-8961-C1B7-7D8F-E847D80B7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7156"/>
            <a:ext cx="9144000" cy="570820"/>
          </a:xfrm>
        </p:spPr>
        <p:txBody>
          <a:bodyPr>
            <a:normAutofit fontScale="90000"/>
          </a:bodyPr>
          <a:lstStyle/>
          <a:p>
            <a:r>
              <a:rPr lang="de-AT" sz="3600" dirty="0">
                <a:solidFill>
                  <a:schemeClr val="bg1"/>
                </a:solidFill>
              </a:rPr>
              <a:t>Was ist Open HTTP Redirect?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22B5C82E-D1E8-D931-7507-B0B54622368A}"/>
              </a:ext>
            </a:extLst>
          </p:cNvPr>
          <p:cNvCxnSpPr/>
          <p:nvPr/>
        </p:nvCxnSpPr>
        <p:spPr>
          <a:xfrm rot="5400000">
            <a:off x="-3333741" y="1232252"/>
            <a:ext cx="6200120" cy="3009900"/>
          </a:xfrm>
          <a:prstGeom prst="curvedConnector3">
            <a:avLst/>
          </a:prstGeom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5D1CD79D-79BF-8626-C543-2F3312BBC5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63545" y="3748846"/>
            <a:ext cx="6008910" cy="3578903"/>
          </a:xfrm>
          <a:prstGeom prst="curvedConnector3">
            <a:avLst>
              <a:gd name="adj1" fmla="val 50000"/>
            </a:avLst>
          </a:prstGeom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Untertitel 4">
            <a:extLst>
              <a:ext uri="{FF2B5EF4-FFF2-40B4-BE49-F238E27FC236}">
                <a16:creationId xmlns:a16="http://schemas.microsoft.com/office/drawing/2014/main" id="{F229980C-9539-E7E6-18DF-14CDF0929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9277"/>
            <a:ext cx="9144000" cy="3679137"/>
          </a:xfrm>
        </p:spPr>
        <p:txBody>
          <a:bodyPr>
            <a:normAutofit/>
          </a:bodyPr>
          <a:lstStyle/>
          <a:p>
            <a:r>
              <a:rPr lang="de-AT" sz="4400" dirty="0">
                <a:solidFill>
                  <a:schemeClr val="bg1"/>
                </a:solidFill>
              </a:rPr>
              <a:t>Eine Methode, um Benutzer durch URL auf eine andere Webseite umzuleiten.</a:t>
            </a:r>
          </a:p>
          <a:p>
            <a:endParaRPr lang="de-AT" sz="4400" dirty="0">
              <a:solidFill>
                <a:schemeClr val="bg1"/>
              </a:solidFill>
            </a:endParaRPr>
          </a:p>
          <a:p>
            <a:r>
              <a:rPr lang="de-DE" sz="4400" dirty="0">
                <a:solidFill>
                  <a:schemeClr val="bg1"/>
                </a:solidFill>
              </a:rPr>
              <a:t>Oft in </a:t>
            </a:r>
            <a:r>
              <a:rPr lang="de-DE" sz="4400" i="1" dirty="0">
                <a:solidFill>
                  <a:schemeClr val="bg1"/>
                </a:solidFill>
              </a:rPr>
              <a:t>Phishing </a:t>
            </a:r>
            <a:r>
              <a:rPr lang="de-DE" sz="4400" i="1" dirty="0" err="1">
                <a:solidFill>
                  <a:schemeClr val="bg1"/>
                </a:solidFill>
              </a:rPr>
              <a:t>attacks</a:t>
            </a:r>
            <a:r>
              <a:rPr lang="de-DE" sz="4400" dirty="0">
                <a:solidFill>
                  <a:schemeClr val="bg1"/>
                </a:solidFill>
              </a:rPr>
              <a:t> angewendet.</a:t>
            </a:r>
            <a:endParaRPr lang="de-AT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9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56000">
              <a:schemeClr val="tx2">
                <a:lumMod val="25000"/>
                <a:lumOff val="7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EACFA0-E38F-0078-E1DB-1BDDBF61B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58B0F-1E9F-6C95-014C-E8BE552D6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7156"/>
            <a:ext cx="9144000" cy="570820"/>
          </a:xfrm>
        </p:spPr>
        <p:txBody>
          <a:bodyPr>
            <a:normAutofit fontScale="90000"/>
          </a:bodyPr>
          <a:lstStyle/>
          <a:p>
            <a:r>
              <a:rPr lang="de-AT" sz="3600" dirty="0">
                <a:solidFill>
                  <a:schemeClr val="bg1"/>
                </a:solidFill>
              </a:rPr>
              <a:t>Vorgehen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EAF386FA-0E4A-849D-F5C6-59D732B4175F}"/>
              </a:ext>
            </a:extLst>
          </p:cNvPr>
          <p:cNvCxnSpPr/>
          <p:nvPr/>
        </p:nvCxnSpPr>
        <p:spPr>
          <a:xfrm rot="5400000">
            <a:off x="-3333741" y="1232252"/>
            <a:ext cx="6200120" cy="3009900"/>
          </a:xfrm>
          <a:prstGeom prst="curvedConnector3">
            <a:avLst/>
          </a:prstGeom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A391CE2A-6650-9D35-3045-85D83293E8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63545" y="3748846"/>
            <a:ext cx="6008910" cy="3578903"/>
          </a:xfrm>
          <a:prstGeom prst="curvedConnector3">
            <a:avLst>
              <a:gd name="adj1" fmla="val 50000"/>
            </a:avLst>
          </a:prstGeom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Grafik 8" descr="Umschlag Silhouette">
            <a:extLst>
              <a:ext uri="{FF2B5EF4-FFF2-40B4-BE49-F238E27FC236}">
                <a16:creationId xmlns:a16="http://schemas.microsoft.com/office/drawing/2014/main" id="{2AE54471-E162-1418-26EE-00FC0F32D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1543" y="2928788"/>
            <a:ext cx="1640114" cy="1640114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8314FED-43CB-4E60-9E66-DBCB88DAA745}"/>
              </a:ext>
            </a:extLst>
          </p:cNvPr>
          <p:cNvCxnSpPr/>
          <p:nvPr/>
        </p:nvCxnSpPr>
        <p:spPr>
          <a:xfrm flipH="1">
            <a:off x="4738914" y="3748845"/>
            <a:ext cx="271417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Grafik 6" descr="Computer Silhouette">
            <a:extLst>
              <a:ext uri="{FF2B5EF4-FFF2-40B4-BE49-F238E27FC236}">
                <a16:creationId xmlns:a16="http://schemas.microsoft.com/office/drawing/2014/main" id="{117E145B-83C2-4D99-20FC-F5F52AB21D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6167" y="2406273"/>
            <a:ext cx="2604289" cy="2685143"/>
          </a:xfrm>
          <a:prstGeom prst="rect">
            <a:avLst/>
          </a:prstGeom>
        </p:spPr>
      </p:pic>
      <p:pic>
        <p:nvPicPr>
          <p:cNvPr id="14" name="Grafik 13" descr="Umschlag öffnen Silhouette">
            <a:extLst>
              <a:ext uri="{FF2B5EF4-FFF2-40B4-BE49-F238E27FC236}">
                <a16:creationId xmlns:a16="http://schemas.microsoft.com/office/drawing/2014/main" id="{6C9C1A44-1741-D0A5-0543-EBDA8331ED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56630" y="2221216"/>
            <a:ext cx="2347686" cy="234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1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56000">
              <a:schemeClr val="tx2">
                <a:lumMod val="25000"/>
                <a:lumOff val="7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3E1B71-83DE-9822-E610-1987FEC5C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3551F-3F48-F595-352B-E1A465B28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7156"/>
            <a:ext cx="9144000" cy="570820"/>
          </a:xfrm>
        </p:spPr>
        <p:txBody>
          <a:bodyPr>
            <a:normAutofit fontScale="90000"/>
          </a:bodyPr>
          <a:lstStyle/>
          <a:p>
            <a:r>
              <a:rPr lang="de-AT" sz="3600" dirty="0">
                <a:solidFill>
                  <a:schemeClr val="bg1"/>
                </a:solidFill>
              </a:rPr>
              <a:t>Vorgehen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CB12F985-BDD7-F6B0-8816-6067FD7E948A}"/>
              </a:ext>
            </a:extLst>
          </p:cNvPr>
          <p:cNvCxnSpPr/>
          <p:nvPr/>
        </p:nvCxnSpPr>
        <p:spPr>
          <a:xfrm rot="5400000">
            <a:off x="-3333741" y="1232252"/>
            <a:ext cx="6200120" cy="3009900"/>
          </a:xfrm>
          <a:prstGeom prst="curvedConnector3">
            <a:avLst/>
          </a:prstGeom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809221DE-6FB9-0915-139B-47556A5CFF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63545" y="3748846"/>
            <a:ext cx="6008910" cy="3578903"/>
          </a:xfrm>
          <a:prstGeom prst="curvedConnector3">
            <a:avLst>
              <a:gd name="adj1" fmla="val 50000"/>
            </a:avLst>
          </a:prstGeom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555ACDA1-0167-EC23-8901-86E2D4DFAEBF}"/>
              </a:ext>
            </a:extLst>
          </p:cNvPr>
          <p:cNvSpPr txBox="1"/>
          <p:nvPr/>
        </p:nvSpPr>
        <p:spPr>
          <a:xfrm>
            <a:off x="1891393" y="1028343"/>
            <a:ext cx="8409214" cy="48013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Von:</a:t>
            </a:r>
            <a:r>
              <a:rPr lang="de-DE" dirty="0">
                <a:solidFill>
                  <a:schemeClr val="bg1"/>
                </a:solidFill>
              </a:rPr>
              <a:t> support@paypal.com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Betreff: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i="1" dirty="0">
                <a:solidFill>
                  <a:schemeClr val="bg1"/>
                </a:solidFill>
              </a:rPr>
              <a:t>Verdächtige Anmeldung – Aktion erforderlich</a:t>
            </a:r>
            <a:endParaRPr lang="de-DE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de-DE" b="1" dirty="0">
                <a:solidFill>
                  <a:schemeClr val="bg1"/>
                </a:solidFill>
              </a:rPr>
              <a:t>______________________________________________________________________________</a:t>
            </a:r>
          </a:p>
          <a:p>
            <a:pPr>
              <a:buNone/>
            </a:pPr>
            <a:r>
              <a:rPr lang="de-DE" b="1" dirty="0">
                <a:solidFill>
                  <a:schemeClr val="bg1"/>
                </a:solidFill>
              </a:rPr>
              <a:t>Hallo,</a:t>
            </a:r>
            <a:endParaRPr lang="de-DE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de-DE" dirty="0">
                <a:solidFill>
                  <a:schemeClr val="bg1"/>
                </a:solidFill>
              </a:rPr>
              <a:t>wir haben einen ungewöhnlichen Anmeldeversuch bei Ihrem PayPal-Konto festgestellt. Um die Sicherheit Ihres Kontos zu gewährleisten, müssen Sie Ihre Anmeldedaten bestätigen.</a:t>
            </a:r>
          </a:p>
          <a:p>
            <a:pPr>
              <a:buNone/>
            </a:pPr>
            <a:r>
              <a:rPr lang="de-DE" dirty="0">
                <a:solidFill>
                  <a:schemeClr val="bg1"/>
                </a:solidFill>
              </a:rPr>
              <a:t>Bitte klicken Sie auf den folgenden Link, um die Überprüfung abzuschließen: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de-DE" b="1" u="sng" dirty="0">
                <a:solidFill>
                  <a:schemeClr val="bg1"/>
                </a:solidFill>
              </a:rPr>
              <a:t>Konto jetzt bestätigen</a:t>
            </a:r>
            <a:br>
              <a:rPr lang="de-DE" b="1" u="sng" dirty="0">
                <a:solidFill>
                  <a:schemeClr val="bg1"/>
                </a:solidFill>
              </a:rPr>
            </a:br>
            <a:endParaRPr lang="de-DE" u="sng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de-DE" dirty="0">
                <a:solidFill>
                  <a:schemeClr val="bg1"/>
                </a:solidFill>
              </a:rPr>
              <a:t>Wenn Sie diese Aktivität nicht erkennen, ignorieren Sie diese Nachricht bitte nicht – Ihre Kontosicherheit könnte gefährdet sein.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Vielen Dank,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Ihr PayPal-Sicherheitsteam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824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56000">
              <a:schemeClr val="tx2">
                <a:lumMod val="25000"/>
                <a:lumOff val="7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225DFE-165D-DCCB-176F-4F04A0BF6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92E161-4155-509C-E55A-600B23FD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7156"/>
            <a:ext cx="9144000" cy="570820"/>
          </a:xfrm>
        </p:spPr>
        <p:txBody>
          <a:bodyPr>
            <a:normAutofit fontScale="90000"/>
          </a:bodyPr>
          <a:lstStyle/>
          <a:p>
            <a:r>
              <a:rPr lang="de-AT" sz="3600" dirty="0">
                <a:solidFill>
                  <a:schemeClr val="bg1"/>
                </a:solidFill>
              </a:rPr>
              <a:t>Vorgehen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DF563F45-15D3-2465-CEBF-D5B6592AACDC}"/>
              </a:ext>
            </a:extLst>
          </p:cNvPr>
          <p:cNvCxnSpPr/>
          <p:nvPr/>
        </p:nvCxnSpPr>
        <p:spPr>
          <a:xfrm rot="5400000">
            <a:off x="-3333741" y="1232252"/>
            <a:ext cx="6200120" cy="3009900"/>
          </a:xfrm>
          <a:prstGeom prst="curvedConnector3">
            <a:avLst/>
          </a:prstGeom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1610DC65-E007-041E-EF1A-691E61DBE8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63545" y="3748846"/>
            <a:ext cx="6008910" cy="3578903"/>
          </a:xfrm>
          <a:prstGeom prst="curvedConnector3">
            <a:avLst>
              <a:gd name="adj1" fmla="val 50000"/>
            </a:avLst>
          </a:prstGeom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BDFD57B5-0A93-9166-1F96-A324F2FA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95" y="877976"/>
            <a:ext cx="10063410" cy="565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1830638-BD08-6E6A-CBAC-57BD4B787E19}"/>
              </a:ext>
            </a:extLst>
          </p:cNvPr>
          <p:cNvSpPr txBox="1"/>
          <p:nvPr/>
        </p:nvSpPr>
        <p:spPr>
          <a:xfrm>
            <a:off x="1977517" y="905507"/>
            <a:ext cx="26860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50" dirty="0"/>
              <a:t>/</a:t>
            </a:r>
            <a:r>
              <a:rPr lang="de-AT" sz="1050" dirty="0" err="1"/>
              <a:t>redirect.php?redirect</a:t>
            </a:r>
            <a:r>
              <a:rPr lang="de-AT" sz="1050" dirty="0"/>
              <a:t>=https://evil.com</a:t>
            </a:r>
          </a:p>
        </p:txBody>
      </p:sp>
    </p:spTree>
    <p:extLst>
      <p:ext uri="{BB962C8B-B14F-4D97-AF65-F5344CB8AC3E}">
        <p14:creationId xmlns:p14="http://schemas.microsoft.com/office/powerpoint/2010/main" val="355102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56000">
              <a:schemeClr val="tx2">
                <a:lumMod val="25000"/>
                <a:lumOff val="7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5EA56-B6A5-6909-4156-9706F06E0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EA081-76BF-8356-B3DA-3A4239042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3953"/>
            <a:ext cx="9144000" cy="570820"/>
          </a:xfrm>
        </p:spPr>
        <p:txBody>
          <a:bodyPr>
            <a:normAutofit fontScale="90000"/>
          </a:bodyPr>
          <a:lstStyle/>
          <a:p>
            <a:r>
              <a:rPr lang="de-AT" sz="3600" dirty="0">
                <a:solidFill>
                  <a:schemeClr val="bg1"/>
                </a:solidFill>
              </a:rPr>
              <a:t>Schutz gegen Open HTTP Redirect</a:t>
            </a:r>
            <a:endParaRPr lang="de-AT" dirty="0">
              <a:solidFill>
                <a:schemeClr val="bg1"/>
              </a:solidFill>
            </a:endParaRPr>
          </a:p>
        </p:txBody>
      </p:sp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8AFEE827-EEDF-CE24-EAEA-0204938923C7}"/>
              </a:ext>
            </a:extLst>
          </p:cNvPr>
          <p:cNvCxnSpPr/>
          <p:nvPr/>
        </p:nvCxnSpPr>
        <p:spPr>
          <a:xfrm rot="5400000">
            <a:off x="-3333741" y="1232252"/>
            <a:ext cx="6200120" cy="3009900"/>
          </a:xfrm>
          <a:prstGeom prst="curvedConnector3">
            <a:avLst/>
          </a:prstGeom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368D77CB-98BB-8B69-4B70-7761D26A7E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63545" y="3748846"/>
            <a:ext cx="6008910" cy="3578903"/>
          </a:xfrm>
          <a:prstGeom prst="curvedConnector3">
            <a:avLst>
              <a:gd name="adj1" fmla="val 50000"/>
            </a:avLst>
          </a:prstGeom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8BD77672-B989-7CEF-44E5-8BF2879DB6BA}"/>
              </a:ext>
            </a:extLst>
          </p:cNvPr>
          <p:cNvSpPr txBox="1"/>
          <p:nvPr/>
        </p:nvSpPr>
        <p:spPr>
          <a:xfrm>
            <a:off x="2413980" y="2318214"/>
            <a:ext cx="7364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5400" b="1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Vade</a:t>
            </a:r>
            <a:r>
              <a:rPr lang="de-AT" sz="54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für M365</a:t>
            </a:r>
          </a:p>
          <a:p>
            <a:pPr algn="ctr"/>
            <a:endParaRPr lang="de-AT" sz="5400" b="1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de-AT" sz="54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Nur zugelassene Ziele</a:t>
            </a:r>
            <a:r>
              <a:rPr lang="de-AT" sz="5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de-AT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52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56000">
              <a:schemeClr val="tx2">
                <a:lumMod val="25000"/>
                <a:lumOff val="75000"/>
              </a:schemeClr>
            </a:gs>
            <a:gs pos="100000">
              <a:srgbClr val="7030A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936229-0DB7-5672-83BF-316447CAD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Verbinder: gekrümmt 17">
            <a:extLst>
              <a:ext uri="{FF2B5EF4-FFF2-40B4-BE49-F238E27FC236}">
                <a16:creationId xmlns:a16="http://schemas.microsoft.com/office/drawing/2014/main" id="{D27AF66A-81FC-0323-C7CB-DF56FD9B6385}"/>
              </a:ext>
            </a:extLst>
          </p:cNvPr>
          <p:cNvCxnSpPr/>
          <p:nvPr/>
        </p:nvCxnSpPr>
        <p:spPr>
          <a:xfrm rot="5400000">
            <a:off x="-3333741" y="1232252"/>
            <a:ext cx="6200120" cy="3009900"/>
          </a:xfrm>
          <a:prstGeom prst="curvedConnector3">
            <a:avLst/>
          </a:prstGeom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06D835E2-6A7B-020B-53D0-AD3CDAF856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63545" y="3748846"/>
            <a:ext cx="6008910" cy="3578903"/>
          </a:xfrm>
          <a:prstGeom prst="curvedConnector3">
            <a:avLst>
              <a:gd name="adj1" fmla="val 50000"/>
            </a:avLst>
          </a:prstGeom>
          <a:ln w="762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897D529-8398-A269-95DC-98AA5DD78C06}"/>
              </a:ext>
            </a:extLst>
          </p:cNvPr>
          <p:cNvSpPr txBox="1"/>
          <p:nvPr/>
        </p:nvSpPr>
        <p:spPr>
          <a:xfrm>
            <a:off x="2413980" y="2644170"/>
            <a:ext cx="7364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96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Live Demo</a:t>
            </a:r>
            <a:endParaRPr lang="de-AT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64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Breitbild</PresentationFormat>
  <Paragraphs>36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Open HTTP Redirect</vt:lpstr>
      <vt:lpstr>Inhalt</vt:lpstr>
      <vt:lpstr>Was ist Open HTTP Redirect?</vt:lpstr>
      <vt:lpstr>Vorgehen</vt:lpstr>
      <vt:lpstr>Vorgehen</vt:lpstr>
      <vt:lpstr>Vorgehen</vt:lpstr>
      <vt:lpstr>Schutz gegen Open HTTP Redirect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Abiva Wayne</dc:creator>
  <cp:lastModifiedBy>Abiva Wayne</cp:lastModifiedBy>
  <cp:revision>1</cp:revision>
  <dcterms:created xsi:type="dcterms:W3CDTF">2025-05-16T08:14:17Z</dcterms:created>
  <dcterms:modified xsi:type="dcterms:W3CDTF">2025-06-06T07:29:41Z</dcterms:modified>
</cp:coreProperties>
</file>