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308" r:id="rId8"/>
    <p:sldId id="262" r:id="rId9"/>
    <p:sldId id="264" r:id="rId10"/>
    <p:sldId id="309" r:id="rId11"/>
    <p:sldId id="274" r:id="rId12"/>
    <p:sldId id="311" r:id="rId13"/>
    <p:sldId id="310" r:id="rId14"/>
    <p:sldId id="279" r:id="rId15"/>
    <p:sldId id="265" r:id="rId16"/>
    <p:sldId id="281" r:id="rId17"/>
    <p:sldId id="312" r:id="rId18"/>
    <p:sldId id="314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Staatliche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35DBA424-C5EE-4173-BB24-A0F54D164A47}">
          <p14:sldIdLst>
            <p14:sldId id="256"/>
            <p14:sldId id="257"/>
            <p14:sldId id="258"/>
          </p14:sldIdLst>
        </p14:section>
        <p14:section name="Data Insights" id="{168BFC73-29C1-4968-BBF3-889B118E8A36}">
          <p14:sldIdLst>
            <p14:sldId id="260"/>
            <p14:sldId id="259"/>
            <p14:sldId id="261"/>
            <p14:sldId id="308"/>
            <p14:sldId id="262"/>
            <p14:sldId id="264"/>
            <p14:sldId id="309"/>
            <p14:sldId id="274"/>
            <p14:sldId id="311"/>
            <p14:sldId id="310"/>
            <p14:sldId id="279"/>
            <p14:sldId id="265"/>
            <p14:sldId id="281"/>
            <p14:sldId id="312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EFD"/>
    <a:srgbClr val="FAC628"/>
    <a:srgbClr val="2CEF00"/>
    <a:srgbClr val="404040"/>
    <a:srgbClr val="46B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86EB75-BB8C-4850-AD1C-90E1937185E1}">
  <a:tblStyle styleId="{C586EB75-BB8C-4850-AD1C-90E1937185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1be2eae5d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1be2eae5d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456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7140ea677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7140ea677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106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7140ea677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7140ea677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925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7140ea677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7140ea677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534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70ec5e981b_0_3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70ec5e981b_0_3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702ca88d2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702ca88d2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71082bfe9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71082bfe9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711758056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711758056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300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711758056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711758056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48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02ca88d2a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702ca88d2a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1be2eae5d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1be2eae5d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1be2eae5d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1be2eae5d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066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1be2eae5d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1be2eae5d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0366dbe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0366dbe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1" y="2468066"/>
            <a:ext cx="9144157" cy="2589077"/>
          </a:xfrm>
          <a:custGeom>
            <a:avLst/>
            <a:gdLst/>
            <a:ahLst/>
            <a:cxnLst/>
            <a:rect l="l" t="t" r="r" b="b"/>
            <a:pathLst>
              <a:path w="282860" h="80089" extrusionOk="0">
                <a:moveTo>
                  <a:pt x="282859" y="0"/>
                </a:moveTo>
                <a:cubicBezTo>
                  <a:pt x="280047" y="1327"/>
                  <a:pt x="277222" y="2653"/>
                  <a:pt x="274078" y="3157"/>
                </a:cubicBezTo>
                <a:cubicBezTo>
                  <a:pt x="271253" y="3489"/>
                  <a:pt x="268441" y="3316"/>
                  <a:pt x="265788" y="3820"/>
                </a:cubicBezTo>
                <a:cubicBezTo>
                  <a:pt x="258161" y="5637"/>
                  <a:pt x="254514" y="13437"/>
                  <a:pt x="247377" y="16421"/>
                </a:cubicBezTo>
                <a:cubicBezTo>
                  <a:pt x="242403" y="18570"/>
                  <a:pt x="235944" y="18079"/>
                  <a:pt x="231792" y="21223"/>
                </a:cubicBezTo>
                <a:cubicBezTo>
                  <a:pt x="228144" y="24048"/>
                  <a:pt x="227322" y="28850"/>
                  <a:pt x="223833" y="31834"/>
                </a:cubicBezTo>
                <a:cubicBezTo>
                  <a:pt x="221353" y="33996"/>
                  <a:pt x="217705" y="34818"/>
                  <a:pt x="214058" y="34818"/>
                </a:cubicBezTo>
                <a:cubicBezTo>
                  <a:pt x="212400" y="34818"/>
                  <a:pt x="210569" y="34659"/>
                  <a:pt x="209084" y="34328"/>
                </a:cubicBezTo>
                <a:cubicBezTo>
                  <a:pt x="203778" y="33333"/>
                  <a:pt x="198963" y="31343"/>
                  <a:pt x="193830" y="30680"/>
                </a:cubicBezTo>
                <a:cubicBezTo>
                  <a:pt x="192331" y="30508"/>
                  <a:pt x="190845" y="30348"/>
                  <a:pt x="189347" y="30348"/>
                </a:cubicBezTo>
                <a:cubicBezTo>
                  <a:pt x="184041" y="30348"/>
                  <a:pt x="178735" y="31675"/>
                  <a:pt x="174265" y="34155"/>
                </a:cubicBezTo>
                <a:cubicBezTo>
                  <a:pt x="172103" y="35322"/>
                  <a:pt x="154701" y="47751"/>
                  <a:pt x="137285" y="62010"/>
                </a:cubicBezTo>
                <a:cubicBezTo>
                  <a:pt x="137285" y="62010"/>
                  <a:pt x="112255" y="43613"/>
                  <a:pt x="110425" y="42618"/>
                </a:cubicBezTo>
                <a:cubicBezTo>
                  <a:pt x="105955" y="40124"/>
                  <a:pt x="100649" y="38798"/>
                  <a:pt x="95343" y="38798"/>
                </a:cubicBezTo>
                <a:cubicBezTo>
                  <a:pt x="93845" y="38798"/>
                  <a:pt x="92518" y="38970"/>
                  <a:pt x="91033" y="39129"/>
                </a:cubicBezTo>
                <a:cubicBezTo>
                  <a:pt x="85727" y="39965"/>
                  <a:pt x="80912" y="41955"/>
                  <a:pt x="75779" y="42777"/>
                </a:cubicBezTo>
                <a:cubicBezTo>
                  <a:pt x="74121" y="43108"/>
                  <a:pt x="72463" y="43281"/>
                  <a:pt x="70632" y="43281"/>
                </a:cubicBezTo>
                <a:cubicBezTo>
                  <a:pt x="66985" y="43281"/>
                  <a:pt x="63337" y="42445"/>
                  <a:pt x="60857" y="40296"/>
                </a:cubicBezTo>
                <a:cubicBezTo>
                  <a:pt x="57368" y="37312"/>
                  <a:pt x="56705" y="32497"/>
                  <a:pt x="53057" y="29685"/>
                </a:cubicBezTo>
                <a:cubicBezTo>
                  <a:pt x="48746" y="26528"/>
                  <a:pt x="42287" y="27032"/>
                  <a:pt x="37313" y="24870"/>
                </a:cubicBezTo>
                <a:cubicBezTo>
                  <a:pt x="30177" y="21886"/>
                  <a:pt x="26701" y="14100"/>
                  <a:pt x="18902" y="12442"/>
                </a:cubicBezTo>
                <a:cubicBezTo>
                  <a:pt x="16249" y="11779"/>
                  <a:pt x="13437" y="12110"/>
                  <a:pt x="10784" y="11606"/>
                </a:cubicBezTo>
                <a:cubicBezTo>
                  <a:pt x="6805" y="11115"/>
                  <a:pt x="3317" y="9285"/>
                  <a:pt x="1" y="7468"/>
                </a:cubicBezTo>
                <a:lnTo>
                  <a:pt x="1" y="31171"/>
                </a:lnTo>
                <a:cubicBezTo>
                  <a:pt x="6633" y="33664"/>
                  <a:pt x="10453" y="40456"/>
                  <a:pt x="17416" y="43108"/>
                </a:cubicBezTo>
                <a:cubicBezTo>
                  <a:pt x="22881" y="45098"/>
                  <a:pt x="29845" y="44607"/>
                  <a:pt x="34328" y="47923"/>
                </a:cubicBezTo>
                <a:cubicBezTo>
                  <a:pt x="38308" y="50735"/>
                  <a:pt x="38971" y="55550"/>
                  <a:pt x="42778" y="58362"/>
                </a:cubicBezTo>
                <a:cubicBezTo>
                  <a:pt x="45603" y="60683"/>
                  <a:pt x="49410" y="61519"/>
                  <a:pt x="53389" y="61519"/>
                </a:cubicBezTo>
                <a:cubicBezTo>
                  <a:pt x="55219" y="61519"/>
                  <a:pt x="57037" y="61347"/>
                  <a:pt x="58867" y="61015"/>
                </a:cubicBezTo>
                <a:cubicBezTo>
                  <a:pt x="64332" y="60020"/>
                  <a:pt x="69637" y="58031"/>
                  <a:pt x="75275" y="57208"/>
                </a:cubicBezTo>
                <a:cubicBezTo>
                  <a:pt x="76774" y="57036"/>
                  <a:pt x="78432" y="57036"/>
                  <a:pt x="80090" y="57036"/>
                </a:cubicBezTo>
                <a:cubicBezTo>
                  <a:pt x="85727" y="57036"/>
                  <a:pt x="91364" y="58203"/>
                  <a:pt x="96166" y="60683"/>
                </a:cubicBezTo>
                <a:cubicBezTo>
                  <a:pt x="98155" y="61678"/>
                  <a:pt x="125188" y="80089"/>
                  <a:pt x="125188" y="80089"/>
                </a:cubicBezTo>
                <a:cubicBezTo>
                  <a:pt x="143917" y="65830"/>
                  <a:pt x="162659" y="53388"/>
                  <a:pt x="165140" y="52234"/>
                </a:cubicBezTo>
                <a:cubicBezTo>
                  <a:pt x="169954" y="49741"/>
                  <a:pt x="175592" y="48414"/>
                  <a:pt x="181229" y="48414"/>
                </a:cubicBezTo>
                <a:cubicBezTo>
                  <a:pt x="182887" y="48414"/>
                  <a:pt x="184545" y="48587"/>
                  <a:pt x="186031" y="48746"/>
                </a:cubicBezTo>
                <a:cubicBezTo>
                  <a:pt x="191668" y="49581"/>
                  <a:pt x="196974" y="51571"/>
                  <a:pt x="202452" y="52566"/>
                </a:cubicBezTo>
                <a:cubicBezTo>
                  <a:pt x="204269" y="52725"/>
                  <a:pt x="206099" y="52897"/>
                  <a:pt x="207916" y="52897"/>
                </a:cubicBezTo>
                <a:cubicBezTo>
                  <a:pt x="211896" y="52897"/>
                  <a:pt x="215875" y="52062"/>
                  <a:pt x="218528" y="49913"/>
                </a:cubicBezTo>
                <a:cubicBezTo>
                  <a:pt x="222348" y="46929"/>
                  <a:pt x="223011" y="42114"/>
                  <a:pt x="226990" y="39302"/>
                </a:cubicBezTo>
                <a:cubicBezTo>
                  <a:pt x="231460" y="36145"/>
                  <a:pt x="238424" y="36649"/>
                  <a:pt x="243902" y="34487"/>
                </a:cubicBezTo>
                <a:cubicBezTo>
                  <a:pt x="251529" y="31502"/>
                  <a:pt x="255508" y="23716"/>
                  <a:pt x="263626" y="22058"/>
                </a:cubicBezTo>
                <a:cubicBezTo>
                  <a:pt x="266610" y="21395"/>
                  <a:pt x="269595" y="21727"/>
                  <a:pt x="272579" y="21395"/>
                </a:cubicBezTo>
                <a:cubicBezTo>
                  <a:pt x="276399" y="20891"/>
                  <a:pt x="279715" y="19233"/>
                  <a:pt x="282859" y="17747"/>
                </a:cubicBezTo>
                <a:lnTo>
                  <a:pt x="2828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11" y="3041782"/>
            <a:ext cx="9144157" cy="2101126"/>
          </a:xfrm>
          <a:custGeom>
            <a:avLst/>
            <a:gdLst/>
            <a:ahLst/>
            <a:cxnLst/>
            <a:rect l="l" t="t" r="r" b="b"/>
            <a:pathLst>
              <a:path w="282860" h="64995" extrusionOk="0">
                <a:moveTo>
                  <a:pt x="282859" y="0"/>
                </a:moveTo>
                <a:cubicBezTo>
                  <a:pt x="279715" y="1486"/>
                  <a:pt x="276399" y="3144"/>
                  <a:pt x="272579" y="3648"/>
                </a:cubicBezTo>
                <a:cubicBezTo>
                  <a:pt x="269595" y="3980"/>
                  <a:pt x="266610" y="3648"/>
                  <a:pt x="263626" y="4311"/>
                </a:cubicBezTo>
                <a:cubicBezTo>
                  <a:pt x="255508" y="5969"/>
                  <a:pt x="251529" y="13755"/>
                  <a:pt x="243902" y="16740"/>
                </a:cubicBezTo>
                <a:cubicBezTo>
                  <a:pt x="238424" y="18902"/>
                  <a:pt x="231460" y="18398"/>
                  <a:pt x="226990" y="21555"/>
                </a:cubicBezTo>
                <a:cubicBezTo>
                  <a:pt x="223011" y="24367"/>
                  <a:pt x="222348" y="29182"/>
                  <a:pt x="218528" y="32166"/>
                </a:cubicBezTo>
                <a:cubicBezTo>
                  <a:pt x="215875" y="34315"/>
                  <a:pt x="211896" y="35150"/>
                  <a:pt x="207916" y="35150"/>
                </a:cubicBezTo>
                <a:cubicBezTo>
                  <a:pt x="206099" y="35150"/>
                  <a:pt x="204269" y="34978"/>
                  <a:pt x="202452" y="34819"/>
                </a:cubicBezTo>
                <a:cubicBezTo>
                  <a:pt x="196974" y="33824"/>
                  <a:pt x="191668" y="31834"/>
                  <a:pt x="186031" y="30999"/>
                </a:cubicBezTo>
                <a:cubicBezTo>
                  <a:pt x="184545" y="30840"/>
                  <a:pt x="182887" y="30667"/>
                  <a:pt x="181229" y="30667"/>
                </a:cubicBezTo>
                <a:cubicBezTo>
                  <a:pt x="175592" y="30667"/>
                  <a:pt x="169954" y="31994"/>
                  <a:pt x="165140" y="34487"/>
                </a:cubicBezTo>
                <a:cubicBezTo>
                  <a:pt x="162659" y="35641"/>
                  <a:pt x="143917" y="48083"/>
                  <a:pt x="125188" y="62342"/>
                </a:cubicBezTo>
                <a:cubicBezTo>
                  <a:pt x="125188" y="62342"/>
                  <a:pt x="98155" y="43931"/>
                  <a:pt x="96166" y="42936"/>
                </a:cubicBezTo>
                <a:cubicBezTo>
                  <a:pt x="91364" y="40456"/>
                  <a:pt x="85727" y="39289"/>
                  <a:pt x="80090" y="39289"/>
                </a:cubicBezTo>
                <a:cubicBezTo>
                  <a:pt x="78432" y="39289"/>
                  <a:pt x="76774" y="39289"/>
                  <a:pt x="75275" y="39461"/>
                </a:cubicBezTo>
                <a:cubicBezTo>
                  <a:pt x="69637" y="40284"/>
                  <a:pt x="64332" y="42273"/>
                  <a:pt x="58867" y="43268"/>
                </a:cubicBezTo>
                <a:cubicBezTo>
                  <a:pt x="57037" y="43600"/>
                  <a:pt x="55219" y="43772"/>
                  <a:pt x="53389" y="43772"/>
                </a:cubicBezTo>
                <a:cubicBezTo>
                  <a:pt x="49410" y="43772"/>
                  <a:pt x="45603" y="42936"/>
                  <a:pt x="42778" y="40615"/>
                </a:cubicBezTo>
                <a:cubicBezTo>
                  <a:pt x="38971" y="37803"/>
                  <a:pt x="38308" y="32988"/>
                  <a:pt x="34328" y="30176"/>
                </a:cubicBezTo>
                <a:cubicBezTo>
                  <a:pt x="29845" y="26860"/>
                  <a:pt x="22881" y="27351"/>
                  <a:pt x="17416" y="25361"/>
                </a:cubicBezTo>
                <a:cubicBezTo>
                  <a:pt x="10453" y="22709"/>
                  <a:pt x="6633" y="15917"/>
                  <a:pt x="1" y="13424"/>
                </a:cubicBezTo>
                <a:lnTo>
                  <a:pt x="1" y="64995"/>
                </a:lnTo>
                <a:lnTo>
                  <a:pt x="282859" y="64995"/>
                </a:lnTo>
                <a:lnTo>
                  <a:pt x="28285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37700" y="1201125"/>
            <a:ext cx="4586400" cy="1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96700" y="3117875"/>
            <a:ext cx="30684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89" y="3966975"/>
            <a:ext cx="9175078" cy="1180763"/>
          </a:xfrm>
          <a:custGeom>
            <a:avLst/>
            <a:gdLst/>
            <a:ahLst/>
            <a:cxnLst/>
            <a:rect l="l" t="t" r="r" b="b"/>
            <a:pathLst>
              <a:path w="285650" h="36761" extrusionOk="0">
                <a:moveTo>
                  <a:pt x="285649" y="0"/>
                </a:moveTo>
                <a:cubicBezTo>
                  <a:pt x="285649" y="0"/>
                  <a:pt x="250969" y="6396"/>
                  <a:pt x="202600" y="6396"/>
                </a:cubicBezTo>
                <a:cubicBezTo>
                  <a:pt x="184261" y="6396"/>
                  <a:pt x="163955" y="5476"/>
                  <a:pt x="142825" y="2941"/>
                </a:cubicBezTo>
                <a:cubicBezTo>
                  <a:pt x="125322" y="829"/>
                  <a:pt x="110002" y="13"/>
                  <a:pt x="96779" y="13"/>
                </a:cubicBezTo>
                <a:cubicBezTo>
                  <a:pt x="52258" y="13"/>
                  <a:pt x="31520" y="9257"/>
                  <a:pt x="31304" y="9369"/>
                </a:cubicBezTo>
                <a:cubicBezTo>
                  <a:pt x="25714" y="12019"/>
                  <a:pt x="24037" y="14400"/>
                  <a:pt x="29213" y="16077"/>
                </a:cubicBezTo>
                <a:cubicBezTo>
                  <a:pt x="47381" y="22360"/>
                  <a:pt x="51853" y="28789"/>
                  <a:pt x="0" y="36760"/>
                </a:cubicBezTo>
                <a:lnTo>
                  <a:pt x="285649" y="36760"/>
                </a:lnTo>
                <a:lnTo>
                  <a:pt x="2856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72584" y="4613358"/>
            <a:ext cx="8506083" cy="534380"/>
          </a:xfrm>
          <a:custGeom>
            <a:avLst/>
            <a:gdLst/>
            <a:ahLst/>
            <a:cxnLst/>
            <a:rect l="l" t="t" r="r" b="b"/>
            <a:pathLst>
              <a:path w="264822" h="16637" extrusionOk="0">
                <a:moveTo>
                  <a:pt x="35631" y="0"/>
                </a:moveTo>
                <a:cubicBezTo>
                  <a:pt x="43323" y="5031"/>
                  <a:pt x="38012" y="10342"/>
                  <a:pt x="0" y="16636"/>
                </a:cubicBezTo>
                <a:lnTo>
                  <a:pt x="264821" y="16636"/>
                </a:lnTo>
                <a:lnTo>
                  <a:pt x="264821" y="9090"/>
                </a:lnTo>
                <a:cubicBezTo>
                  <a:pt x="264821" y="9090"/>
                  <a:pt x="245479" y="2893"/>
                  <a:pt x="211257" y="2893"/>
                </a:cubicBezTo>
                <a:cubicBezTo>
                  <a:pt x="199213" y="2893"/>
                  <a:pt x="185327" y="3661"/>
                  <a:pt x="169791" y="5736"/>
                </a:cubicBezTo>
                <a:cubicBezTo>
                  <a:pt x="148149" y="8623"/>
                  <a:pt x="127498" y="9894"/>
                  <a:pt x="108899" y="9894"/>
                </a:cubicBezTo>
                <a:cubicBezTo>
                  <a:pt x="76222" y="9894"/>
                  <a:pt x="49881" y="5971"/>
                  <a:pt x="356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6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113" name="Google Shape;113;p16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6"/>
          <p:cNvSpPr txBox="1">
            <a:spLocks noGrp="1"/>
          </p:cNvSpPr>
          <p:nvPr>
            <p:ph type="subTitle" idx="1"/>
          </p:nvPr>
        </p:nvSpPr>
        <p:spPr>
          <a:xfrm>
            <a:off x="851923" y="2364168"/>
            <a:ext cx="2286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2"/>
          </p:nvPr>
        </p:nvSpPr>
        <p:spPr>
          <a:xfrm>
            <a:off x="1315423" y="2007529"/>
            <a:ext cx="135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3"/>
          </p:nvPr>
        </p:nvSpPr>
        <p:spPr>
          <a:xfrm>
            <a:off x="3885750" y="2007529"/>
            <a:ext cx="1372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4"/>
          </p:nvPr>
        </p:nvSpPr>
        <p:spPr>
          <a:xfrm>
            <a:off x="3429000" y="2364168"/>
            <a:ext cx="2286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5"/>
          </p:nvPr>
        </p:nvSpPr>
        <p:spPr>
          <a:xfrm>
            <a:off x="6463111" y="2007529"/>
            <a:ext cx="1372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6"/>
          </p:nvPr>
        </p:nvSpPr>
        <p:spPr>
          <a:xfrm>
            <a:off x="6006361" y="2364168"/>
            <a:ext cx="2286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7"/>
          </p:nvPr>
        </p:nvSpPr>
        <p:spPr>
          <a:xfrm>
            <a:off x="851923" y="4237541"/>
            <a:ext cx="2286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8"/>
          </p:nvPr>
        </p:nvSpPr>
        <p:spPr>
          <a:xfrm>
            <a:off x="1315273" y="3885669"/>
            <a:ext cx="13593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9"/>
          </p:nvPr>
        </p:nvSpPr>
        <p:spPr>
          <a:xfrm>
            <a:off x="3885600" y="3885669"/>
            <a:ext cx="137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3"/>
          </p:nvPr>
        </p:nvSpPr>
        <p:spPr>
          <a:xfrm>
            <a:off x="3429000" y="4237541"/>
            <a:ext cx="2286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14"/>
          </p:nvPr>
        </p:nvSpPr>
        <p:spPr>
          <a:xfrm>
            <a:off x="6462961" y="3885669"/>
            <a:ext cx="137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5"/>
          </p:nvPr>
        </p:nvSpPr>
        <p:spPr>
          <a:xfrm>
            <a:off x="6006361" y="4237541"/>
            <a:ext cx="2286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7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130" name="Google Shape;130;p17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987725" y="2948550"/>
            <a:ext cx="20235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2"/>
          </p:nvPr>
        </p:nvSpPr>
        <p:spPr>
          <a:xfrm>
            <a:off x="1010825" y="3393844"/>
            <a:ext cx="19773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3"/>
          </p:nvPr>
        </p:nvSpPr>
        <p:spPr>
          <a:xfrm>
            <a:off x="3492888" y="2948550"/>
            <a:ext cx="21582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4"/>
          </p:nvPr>
        </p:nvSpPr>
        <p:spPr>
          <a:xfrm>
            <a:off x="3511641" y="3393844"/>
            <a:ext cx="21207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5"/>
          </p:nvPr>
        </p:nvSpPr>
        <p:spPr>
          <a:xfrm>
            <a:off x="6132752" y="2948550"/>
            <a:ext cx="20235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6"/>
          </p:nvPr>
        </p:nvSpPr>
        <p:spPr>
          <a:xfrm>
            <a:off x="6155856" y="3393844"/>
            <a:ext cx="19773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5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212" name="Google Shape;212;p25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1"/>
          </p:nvPr>
        </p:nvSpPr>
        <p:spPr>
          <a:xfrm>
            <a:off x="2378450" y="3440047"/>
            <a:ext cx="17556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2"/>
          </p:nvPr>
        </p:nvSpPr>
        <p:spPr>
          <a:xfrm>
            <a:off x="4969674" y="3440047"/>
            <a:ext cx="17556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3"/>
          </p:nvPr>
        </p:nvSpPr>
        <p:spPr>
          <a:xfrm>
            <a:off x="2348150" y="3785896"/>
            <a:ext cx="17859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4"/>
          </p:nvPr>
        </p:nvSpPr>
        <p:spPr>
          <a:xfrm>
            <a:off x="4969674" y="3785896"/>
            <a:ext cx="17859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title" idx="5" hasCustomPrompt="1"/>
          </p:nvPr>
        </p:nvSpPr>
        <p:spPr>
          <a:xfrm>
            <a:off x="3443450" y="2448141"/>
            <a:ext cx="6906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 idx="6" hasCustomPrompt="1"/>
          </p:nvPr>
        </p:nvSpPr>
        <p:spPr>
          <a:xfrm>
            <a:off x="4969674" y="2448141"/>
            <a:ext cx="6906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25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6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225" name="Google Shape;225;p26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6"/>
          <p:cNvSpPr txBox="1">
            <a:spLocks noGrp="1"/>
          </p:cNvSpPr>
          <p:nvPr>
            <p:ph type="subTitle" idx="1"/>
          </p:nvPr>
        </p:nvSpPr>
        <p:spPr>
          <a:xfrm>
            <a:off x="2386650" y="3000075"/>
            <a:ext cx="43707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6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17" name="Google Shape;17;p3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55375" y="2311134"/>
            <a:ext cx="3566100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855825" y="3090999"/>
            <a:ext cx="35652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2209800" y="1685925"/>
            <a:ext cx="7959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24" name="Google Shape;24;p4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225" y="1140700"/>
            <a:ext cx="7863900" cy="3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 sz="1200"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 sz="1200"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 sz="1200"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 sz="1200"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 sz="1200"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32" name="Google Shape;32;p5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153200" y="3275450"/>
            <a:ext cx="29514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052225" y="3275450"/>
            <a:ext cx="29514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012950" y="2957700"/>
            <a:ext cx="3231900" cy="225600"/>
          </a:xfrm>
          <a:prstGeom prst="rect">
            <a:avLst/>
          </a:prstGeom>
          <a:noFill/>
        </p:spPr>
        <p:txBody>
          <a:bodyPr spcFirstLastPara="1" wrap="square" lIns="91425" tIns="91425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911975" y="2959144"/>
            <a:ext cx="3231900" cy="225600"/>
          </a:xfrm>
          <a:prstGeom prst="rect">
            <a:avLst/>
          </a:prstGeom>
          <a:noFill/>
        </p:spPr>
        <p:txBody>
          <a:bodyPr spcFirstLastPara="1" wrap="square" lIns="91425" tIns="91425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43" name="Google Shape;43;p6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85" name="Google Shape;85;p13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able of Contents">
  <p:cSld name="CUSTOM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4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89" name="Google Shape;89;p14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2057400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2057400" y="2015723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3"/>
          </p:nvPr>
        </p:nvSpPr>
        <p:spPr>
          <a:xfrm>
            <a:off x="5962650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5962650" y="2015723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>
            <a:off x="2057400" y="3555206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6"/>
          </p:nvPr>
        </p:nvSpPr>
        <p:spPr>
          <a:xfrm>
            <a:off x="2057400" y="3875907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5962650" y="3555206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5962650" y="3875907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2057400" y="1316831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13" hasCustomPrompt="1"/>
          </p:nvPr>
        </p:nvSpPr>
        <p:spPr>
          <a:xfrm>
            <a:off x="5962650" y="1316831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4" hasCustomPrompt="1"/>
          </p:nvPr>
        </p:nvSpPr>
        <p:spPr>
          <a:xfrm>
            <a:off x="2057400" y="3183731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2650" y="3183731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106" name="Google Shape;106;p15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4267675" y="1957475"/>
            <a:ext cx="4163100" cy="20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267675" y="1276200"/>
            <a:ext cx="41631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71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data.com.pk/dataset/rainfall-in-pakistan" TargetMode="External"/><Relationship Id="rId5" Type="http://schemas.openxmlformats.org/officeDocument/2006/relationships/hyperlink" Target="https://opendata.com.pk/dataset/pakistan-temperature" TargetMode="External"/><Relationship Id="rId4" Type="http://schemas.openxmlformats.org/officeDocument/2006/relationships/hyperlink" Target="https://opendata.com.pk/dataset/pakistan-climate-chang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3"/>
          <p:cNvGrpSpPr/>
          <p:nvPr/>
        </p:nvGrpSpPr>
        <p:grpSpPr>
          <a:xfrm>
            <a:off x="7726675" y="2737075"/>
            <a:ext cx="535300" cy="194950"/>
            <a:chOff x="5054325" y="1441125"/>
            <a:chExt cx="535300" cy="194950"/>
          </a:xfrm>
        </p:grpSpPr>
        <p:sp>
          <p:nvSpPr>
            <p:cNvPr id="277" name="Google Shape;277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33"/>
          <p:cNvGrpSpPr/>
          <p:nvPr/>
        </p:nvGrpSpPr>
        <p:grpSpPr>
          <a:xfrm>
            <a:off x="5221600" y="1845625"/>
            <a:ext cx="535300" cy="194950"/>
            <a:chOff x="5054325" y="1441125"/>
            <a:chExt cx="535300" cy="194950"/>
          </a:xfrm>
        </p:grpSpPr>
        <p:sp>
          <p:nvSpPr>
            <p:cNvPr id="280" name="Google Shape;280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33"/>
          <p:cNvGrpSpPr/>
          <p:nvPr/>
        </p:nvGrpSpPr>
        <p:grpSpPr>
          <a:xfrm>
            <a:off x="6803675" y="1785450"/>
            <a:ext cx="535300" cy="194950"/>
            <a:chOff x="5054325" y="1441125"/>
            <a:chExt cx="535300" cy="194950"/>
          </a:xfrm>
        </p:grpSpPr>
        <p:sp>
          <p:nvSpPr>
            <p:cNvPr id="283" name="Google Shape;283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33"/>
          <p:cNvSpPr txBox="1">
            <a:spLocks noGrp="1"/>
          </p:cNvSpPr>
          <p:nvPr>
            <p:ph type="ctrTitle"/>
          </p:nvPr>
        </p:nvSpPr>
        <p:spPr>
          <a:xfrm>
            <a:off x="236684" y="1041588"/>
            <a:ext cx="5280145" cy="1747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Pakistan Climate Change Factors Analysis</a:t>
            </a:r>
            <a:endParaRPr sz="4000" dirty="0"/>
          </a:p>
        </p:txBody>
      </p:sp>
      <p:grpSp>
        <p:nvGrpSpPr>
          <p:cNvPr id="287" name="Google Shape;287;p33"/>
          <p:cNvGrpSpPr/>
          <p:nvPr/>
        </p:nvGrpSpPr>
        <p:grpSpPr>
          <a:xfrm>
            <a:off x="5410199" y="1847860"/>
            <a:ext cx="3472597" cy="2899165"/>
            <a:chOff x="5486399" y="2000260"/>
            <a:chExt cx="3472597" cy="2899165"/>
          </a:xfrm>
        </p:grpSpPr>
        <p:grpSp>
          <p:nvGrpSpPr>
            <p:cNvPr id="288" name="Google Shape;288;p33"/>
            <p:cNvGrpSpPr/>
            <p:nvPr/>
          </p:nvGrpSpPr>
          <p:grpSpPr>
            <a:xfrm>
              <a:off x="7932255" y="3060679"/>
              <a:ext cx="157641" cy="90525"/>
              <a:chOff x="1469050" y="2166475"/>
              <a:chExt cx="281150" cy="161450"/>
            </a:xfrm>
          </p:grpSpPr>
          <p:sp>
            <p:nvSpPr>
              <p:cNvPr id="289" name="Google Shape;289;p33"/>
              <p:cNvSpPr/>
              <p:nvPr/>
            </p:nvSpPr>
            <p:spPr>
              <a:xfrm>
                <a:off x="1520750" y="2193525"/>
                <a:ext cx="187400" cy="73200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2928" extrusionOk="0">
                    <a:moveTo>
                      <a:pt x="999" y="0"/>
                    </a:moveTo>
                    <a:cubicBezTo>
                      <a:pt x="668" y="0"/>
                      <a:pt x="308" y="124"/>
                      <a:pt x="1" y="248"/>
                    </a:cubicBezTo>
                    <a:cubicBezTo>
                      <a:pt x="279" y="136"/>
                      <a:pt x="600" y="67"/>
                      <a:pt x="904" y="67"/>
                    </a:cubicBezTo>
                    <a:cubicBezTo>
                      <a:pt x="1014" y="67"/>
                      <a:pt x="1122" y="76"/>
                      <a:pt x="1224" y="95"/>
                    </a:cubicBezTo>
                    <a:cubicBezTo>
                      <a:pt x="1450" y="95"/>
                      <a:pt x="1683" y="175"/>
                      <a:pt x="1836" y="328"/>
                    </a:cubicBezTo>
                    <a:cubicBezTo>
                      <a:pt x="1683" y="175"/>
                      <a:pt x="1450" y="95"/>
                      <a:pt x="1224" y="22"/>
                    </a:cubicBezTo>
                    <a:cubicBezTo>
                      <a:pt x="1151" y="7"/>
                      <a:pt x="1076" y="0"/>
                      <a:pt x="999" y="0"/>
                    </a:cubicBezTo>
                    <a:close/>
                    <a:moveTo>
                      <a:pt x="1836" y="328"/>
                    </a:moveTo>
                    <a:lnTo>
                      <a:pt x="1836" y="328"/>
                    </a:lnTo>
                    <a:cubicBezTo>
                      <a:pt x="1909" y="401"/>
                      <a:pt x="1909" y="481"/>
                      <a:pt x="1989" y="554"/>
                    </a:cubicBezTo>
                    <a:lnTo>
                      <a:pt x="2215" y="787"/>
                    </a:lnTo>
                    <a:cubicBezTo>
                      <a:pt x="2368" y="940"/>
                      <a:pt x="2601" y="1093"/>
                      <a:pt x="2827" y="1166"/>
                    </a:cubicBezTo>
                    <a:cubicBezTo>
                      <a:pt x="2980" y="1245"/>
                      <a:pt x="3212" y="1245"/>
                      <a:pt x="3439" y="1245"/>
                    </a:cubicBezTo>
                    <a:cubicBezTo>
                      <a:pt x="3212" y="1166"/>
                      <a:pt x="2980" y="1166"/>
                      <a:pt x="2827" y="1093"/>
                    </a:cubicBezTo>
                    <a:cubicBezTo>
                      <a:pt x="2601" y="1013"/>
                      <a:pt x="2448" y="940"/>
                      <a:pt x="2295" y="787"/>
                    </a:cubicBezTo>
                    <a:lnTo>
                      <a:pt x="2062" y="554"/>
                    </a:lnTo>
                    <a:lnTo>
                      <a:pt x="1836" y="328"/>
                    </a:lnTo>
                    <a:close/>
                    <a:moveTo>
                      <a:pt x="3439" y="1245"/>
                    </a:moveTo>
                    <a:cubicBezTo>
                      <a:pt x="3671" y="1319"/>
                      <a:pt x="3824" y="1398"/>
                      <a:pt x="4051" y="1398"/>
                    </a:cubicBezTo>
                    <a:cubicBezTo>
                      <a:pt x="3898" y="1319"/>
                      <a:pt x="3671" y="1245"/>
                      <a:pt x="3439" y="1245"/>
                    </a:cubicBezTo>
                    <a:close/>
                    <a:moveTo>
                      <a:pt x="4051" y="1398"/>
                    </a:moveTo>
                    <a:cubicBezTo>
                      <a:pt x="4283" y="1472"/>
                      <a:pt x="4436" y="1625"/>
                      <a:pt x="4589" y="1704"/>
                    </a:cubicBezTo>
                    <a:cubicBezTo>
                      <a:pt x="4815" y="1857"/>
                      <a:pt x="4968" y="2010"/>
                      <a:pt x="5121" y="2163"/>
                    </a:cubicBezTo>
                    <a:cubicBezTo>
                      <a:pt x="5201" y="2163"/>
                      <a:pt x="5354" y="2237"/>
                      <a:pt x="5427" y="2316"/>
                    </a:cubicBezTo>
                    <a:cubicBezTo>
                      <a:pt x="5507" y="2316"/>
                      <a:pt x="5580" y="2390"/>
                      <a:pt x="5733" y="2390"/>
                    </a:cubicBezTo>
                    <a:cubicBezTo>
                      <a:pt x="5660" y="2316"/>
                      <a:pt x="5507" y="2316"/>
                      <a:pt x="5427" y="2237"/>
                    </a:cubicBezTo>
                    <a:cubicBezTo>
                      <a:pt x="5354" y="2237"/>
                      <a:pt x="5274" y="2163"/>
                      <a:pt x="5121" y="2084"/>
                    </a:cubicBezTo>
                    <a:cubicBezTo>
                      <a:pt x="4968" y="1931"/>
                      <a:pt x="4815" y="1778"/>
                      <a:pt x="4662" y="1704"/>
                    </a:cubicBezTo>
                    <a:cubicBezTo>
                      <a:pt x="4510" y="1551"/>
                      <a:pt x="4283" y="1472"/>
                      <a:pt x="4051" y="1398"/>
                    </a:cubicBezTo>
                    <a:close/>
                    <a:moveTo>
                      <a:pt x="5733" y="2390"/>
                    </a:moveTo>
                    <a:cubicBezTo>
                      <a:pt x="6119" y="2543"/>
                      <a:pt x="6577" y="2469"/>
                      <a:pt x="7036" y="2622"/>
                    </a:cubicBezTo>
                    <a:cubicBezTo>
                      <a:pt x="7189" y="2622"/>
                      <a:pt x="7416" y="2775"/>
                      <a:pt x="7495" y="2928"/>
                    </a:cubicBezTo>
                    <a:cubicBezTo>
                      <a:pt x="7416" y="2775"/>
                      <a:pt x="7189" y="2622"/>
                      <a:pt x="7036" y="2543"/>
                    </a:cubicBezTo>
                    <a:cubicBezTo>
                      <a:pt x="6577" y="2469"/>
                      <a:pt x="6119" y="2469"/>
                      <a:pt x="5733" y="2390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3"/>
              <p:cNvSpPr/>
              <p:nvPr/>
            </p:nvSpPr>
            <p:spPr>
              <a:xfrm>
                <a:off x="1581925" y="2166475"/>
                <a:ext cx="16827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4010" extrusionOk="0">
                    <a:moveTo>
                      <a:pt x="609" y="0"/>
                    </a:moveTo>
                    <a:cubicBezTo>
                      <a:pt x="406" y="0"/>
                      <a:pt x="203" y="10"/>
                      <a:pt x="1" y="33"/>
                    </a:cubicBezTo>
                    <a:lnTo>
                      <a:pt x="1071" y="33"/>
                    </a:lnTo>
                    <a:cubicBezTo>
                      <a:pt x="1377" y="33"/>
                      <a:pt x="1757" y="107"/>
                      <a:pt x="2063" y="186"/>
                    </a:cubicBezTo>
                    <a:cubicBezTo>
                      <a:pt x="2448" y="186"/>
                      <a:pt x="2754" y="260"/>
                      <a:pt x="3133" y="413"/>
                    </a:cubicBezTo>
                    <a:cubicBezTo>
                      <a:pt x="3439" y="492"/>
                      <a:pt x="3745" y="645"/>
                      <a:pt x="3977" y="871"/>
                    </a:cubicBezTo>
                    <a:cubicBezTo>
                      <a:pt x="4130" y="1024"/>
                      <a:pt x="4204" y="1177"/>
                      <a:pt x="4357" y="1330"/>
                    </a:cubicBezTo>
                    <a:cubicBezTo>
                      <a:pt x="4436" y="1410"/>
                      <a:pt x="4589" y="1563"/>
                      <a:pt x="4742" y="1636"/>
                    </a:cubicBezTo>
                    <a:lnTo>
                      <a:pt x="4357" y="1257"/>
                    </a:lnTo>
                    <a:cubicBezTo>
                      <a:pt x="4283" y="1104"/>
                      <a:pt x="4204" y="951"/>
                      <a:pt x="4051" y="871"/>
                    </a:cubicBezTo>
                    <a:cubicBezTo>
                      <a:pt x="3745" y="645"/>
                      <a:pt x="3439" y="492"/>
                      <a:pt x="3133" y="339"/>
                    </a:cubicBezTo>
                    <a:cubicBezTo>
                      <a:pt x="2754" y="260"/>
                      <a:pt x="2448" y="186"/>
                      <a:pt x="2063" y="107"/>
                    </a:cubicBezTo>
                    <a:cubicBezTo>
                      <a:pt x="1580" y="55"/>
                      <a:pt x="1094" y="0"/>
                      <a:pt x="609" y="0"/>
                    </a:cubicBezTo>
                    <a:close/>
                    <a:moveTo>
                      <a:pt x="4742" y="1636"/>
                    </a:moveTo>
                    <a:lnTo>
                      <a:pt x="4742" y="1636"/>
                    </a:lnTo>
                    <a:cubicBezTo>
                      <a:pt x="4969" y="1942"/>
                      <a:pt x="5275" y="2095"/>
                      <a:pt x="5580" y="2327"/>
                    </a:cubicBezTo>
                    <a:cubicBezTo>
                      <a:pt x="5813" y="2480"/>
                      <a:pt x="6119" y="2707"/>
                      <a:pt x="6272" y="3013"/>
                    </a:cubicBezTo>
                    <a:cubicBezTo>
                      <a:pt x="6498" y="3319"/>
                      <a:pt x="6651" y="3625"/>
                      <a:pt x="6731" y="4010"/>
                    </a:cubicBezTo>
                    <a:cubicBezTo>
                      <a:pt x="6651" y="3625"/>
                      <a:pt x="6498" y="3319"/>
                      <a:pt x="6345" y="3013"/>
                    </a:cubicBezTo>
                    <a:cubicBezTo>
                      <a:pt x="6119" y="2707"/>
                      <a:pt x="5886" y="2480"/>
                      <a:pt x="5580" y="2248"/>
                    </a:cubicBezTo>
                    <a:cubicBezTo>
                      <a:pt x="5275" y="2095"/>
                      <a:pt x="4969" y="1869"/>
                      <a:pt x="4742" y="1636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3"/>
              <p:cNvSpPr/>
              <p:nvPr/>
            </p:nvSpPr>
            <p:spPr>
              <a:xfrm>
                <a:off x="1469050" y="2259075"/>
                <a:ext cx="126225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2754" extrusionOk="0">
                    <a:moveTo>
                      <a:pt x="1" y="0"/>
                    </a:moveTo>
                    <a:lnTo>
                      <a:pt x="1377" y="459"/>
                    </a:lnTo>
                    <a:cubicBezTo>
                      <a:pt x="1916" y="612"/>
                      <a:pt x="2374" y="765"/>
                      <a:pt x="2833" y="918"/>
                    </a:cubicBezTo>
                    <a:cubicBezTo>
                      <a:pt x="2374" y="685"/>
                      <a:pt x="1916" y="532"/>
                      <a:pt x="1377" y="379"/>
                    </a:cubicBezTo>
                    <a:cubicBezTo>
                      <a:pt x="918" y="226"/>
                      <a:pt x="460" y="153"/>
                      <a:pt x="1" y="0"/>
                    </a:cubicBezTo>
                    <a:close/>
                    <a:moveTo>
                      <a:pt x="2833" y="918"/>
                    </a:moveTo>
                    <a:cubicBezTo>
                      <a:pt x="3292" y="1144"/>
                      <a:pt x="3751" y="1377"/>
                      <a:pt x="4130" y="1603"/>
                    </a:cubicBezTo>
                    <a:cubicBezTo>
                      <a:pt x="3751" y="1297"/>
                      <a:pt x="3292" y="1071"/>
                      <a:pt x="2833" y="918"/>
                    </a:cubicBezTo>
                    <a:close/>
                    <a:moveTo>
                      <a:pt x="4130" y="1603"/>
                    </a:moveTo>
                    <a:lnTo>
                      <a:pt x="4130" y="1603"/>
                    </a:lnTo>
                    <a:cubicBezTo>
                      <a:pt x="4363" y="1756"/>
                      <a:pt x="4516" y="1909"/>
                      <a:pt x="4669" y="2062"/>
                    </a:cubicBezTo>
                    <a:cubicBezTo>
                      <a:pt x="4895" y="2294"/>
                      <a:pt x="5048" y="2447"/>
                      <a:pt x="5048" y="2753"/>
                    </a:cubicBezTo>
                    <a:cubicBezTo>
                      <a:pt x="5048" y="2447"/>
                      <a:pt x="4895" y="2294"/>
                      <a:pt x="4742" y="2062"/>
                    </a:cubicBezTo>
                    <a:cubicBezTo>
                      <a:pt x="4589" y="1909"/>
                      <a:pt x="4363" y="1756"/>
                      <a:pt x="4130" y="1603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3"/>
              <p:cNvSpPr/>
              <p:nvPr/>
            </p:nvSpPr>
            <p:spPr>
              <a:xfrm>
                <a:off x="1585750" y="2268550"/>
                <a:ext cx="72675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1610" extrusionOk="0">
                    <a:moveTo>
                      <a:pt x="1" y="0"/>
                    </a:moveTo>
                    <a:cubicBezTo>
                      <a:pt x="307" y="80"/>
                      <a:pt x="533" y="153"/>
                      <a:pt x="839" y="233"/>
                    </a:cubicBezTo>
                    <a:cubicBezTo>
                      <a:pt x="1145" y="306"/>
                      <a:pt x="1377" y="386"/>
                      <a:pt x="1683" y="459"/>
                    </a:cubicBezTo>
                    <a:cubicBezTo>
                      <a:pt x="1145" y="233"/>
                      <a:pt x="612" y="80"/>
                      <a:pt x="1" y="0"/>
                    </a:cubicBezTo>
                    <a:close/>
                    <a:moveTo>
                      <a:pt x="1683" y="459"/>
                    </a:moveTo>
                    <a:lnTo>
                      <a:pt x="2368" y="918"/>
                    </a:lnTo>
                    <a:cubicBezTo>
                      <a:pt x="2601" y="1071"/>
                      <a:pt x="2827" y="1304"/>
                      <a:pt x="2907" y="1609"/>
                    </a:cubicBezTo>
                    <a:cubicBezTo>
                      <a:pt x="2827" y="1304"/>
                      <a:pt x="2601" y="1071"/>
                      <a:pt x="2448" y="918"/>
                    </a:cubicBezTo>
                    <a:cubicBezTo>
                      <a:pt x="2215" y="692"/>
                      <a:pt x="1910" y="539"/>
                      <a:pt x="1683" y="459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33"/>
            <p:cNvGrpSpPr/>
            <p:nvPr/>
          </p:nvGrpSpPr>
          <p:grpSpPr>
            <a:xfrm rot="1428786">
              <a:off x="8051411" y="3251257"/>
              <a:ext cx="157651" cy="90531"/>
              <a:chOff x="1469050" y="2166475"/>
              <a:chExt cx="281150" cy="161450"/>
            </a:xfrm>
          </p:grpSpPr>
          <p:sp>
            <p:nvSpPr>
              <p:cNvPr id="294" name="Google Shape;294;p33"/>
              <p:cNvSpPr/>
              <p:nvPr/>
            </p:nvSpPr>
            <p:spPr>
              <a:xfrm>
                <a:off x="1520750" y="2193525"/>
                <a:ext cx="187400" cy="73200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2928" extrusionOk="0">
                    <a:moveTo>
                      <a:pt x="999" y="0"/>
                    </a:moveTo>
                    <a:cubicBezTo>
                      <a:pt x="668" y="0"/>
                      <a:pt x="308" y="124"/>
                      <a:pt x="1" y="248"/>
                    </a:cubicBezTo>
                    <a:cubicBezTo>
                      <a:pt x="279" y="136"/>
                      <a:pt x="600" y="67"/>
                      <a:pt x="904" y="67"/>
                    </a:cubicBezTo>
                    <a:cubicBezTo>
                      <a:pt x="1014" y="67"/>
                      <a:pt x="1122" y="76"/>
                      <a:pt x="1224" y="95"/>
                    </a:cubicBezTo>
                    <a:cubicBezTo>
                      <a:pt x="1450" y="95"/>
                      <a:pt x="1683" y="175"/>
                      <a:pt x="1836" y="328"/>
                    </a:cubicBezTo>
                    <a:cubicBezTo>
                      <a:pt x="1683" y="175"/>
                      <a:pt x="1450" y="95"/>
                      <a:pt x="1224" y="22"/>
                    </a:cubicBezTo>
                    <a:cubicBezTo>
                      <a:pt x="1151" y="7"/>
                      <a:pt x="1076" y="0"/>
                      <a:pt x="999" y="0"/>
                    </a:cubicBezTo>
                    <a:close/>
                    <a:moveTo>
                      <a:pt x="1836" y="328"/>
                    </a:moveTo>
                    <a:lnTo>
                      <a:pt x="1836" y="328"/>
                    </a:lnTo>
                    <a:cubicBezTo>
                      <a:pt x="1909" y="401"/>
                      <a:pt x="1909" y="481"/>
                      <a:pt x="1989" y="554"/>
                    </a:cubicBezTo>
                    <a:lnTo>
                      <a:pt x="2215" y="787"/>
                    </a:lnTo>
                    <a:cubicBezTo>
                      <a:pt x="2368" y="940"/>
                      <a:pt x="2601" y="1093"/>
                      <a:pt x="2827" y="1166"/>
                    </a:cubicBezTo>
                    <a:cubicBezTo>
                      <a:pt x="2980" y="1245"/>
                      <a:pt x="3212" y="1245"/>
                      <a:pt x="3439" y="1245"/>
                    </a:cubicBezTo>
                    <a:cubicBezTo>
                      <a:pt x="3212" y="1166"/>
                      <a:pt x="2980" y="1166"/>
                      <a:pt x="2827" y="1093"/>
                    </a:cubicBezTo>
                    <a:cubicBezTo>
                      <a:pt x="2601" y="1013"/>
                      <a:pt x="2448" y="940"/>
                      <a:pt x="2295" y="787"/>
                    </a:cubicBezTo>
                    <a:lnTo>
                      <a:pt x="2062" y="554"/>
                    </a:lnTo>
                    <a:lnTo>
                      <a:pt x="1836" y="328"/>
                    </a:lnTo>
                    <a:close/>
                    <a:moveTo>
                      <a:pt x="3439" y="1245"/>
                    </a:moveTo>
                    <a:cubicBezTo>
                      <a:pt x="3671" y="1319"/>
                      <a:pt x="3824" y="1398"/>
                      <a:pt x="4051" y="1398"/>
                    </a:cubicBezTo>
                    <a:cubicBezTo>
                      <a:pt x="3898" y="1319"/>
                      <a:pt x="3671" y="1245"/>
                      <a:pt x="3439" y="1245"/>
                    </a:cubicBezTo>
                    <a:close/>
                    <a:moveTo>
                      <a:pt x="4051" y="1398"/>
                    </a:moveTo>
                    <a:cubicBezTo>
                      <a:pt x="4283" y="1472"/>
                      <a:pt x="4436" y="1625"/>
                      <a:pt x="4589" y="1704"/>
                    </a:cubicBezTo>
                    <a:cubicBezTo>
                      <a:pt x="4815" y="1857"/>
                      <a:pt x="4968" y="2010"/>
                      <a:pt x="5121" y="2163"/>
                    </a:cubicBezTo>
                    <a:cubicBezTo>
                      <a:pt x="5201" y="2163"/>
                      <a:pt x="5354" y="2237"/>
                      <a:pt x="5427" y="2316"/>
                    </a:cubicBezTo>
                    <a:cubicBezTo>
                      <a:pt x="5507" y="2316"/>
                      <a:pt x="5580" y="2390"/>
                      <a:pt x="5733" y="2390"/>
                    </a:cubicBezTo>
                    <a:cubicBezTo>
                      <a:pt x="5660" y="2316"/>
                      <a:pt x="5507" y="2316"/>
                      <a:pt x="5427" y="2237"/>
                    </a:cubicBezTo>
                    <a:cubicBezTo>
                      <a:pt x="5354" y="2237"/>
                      <a:pt x="5274" y="2163"/>
                      <a:pt x="5121" y="2084"/>
                    </a:cubicBezTo>
                    <a:cubicBezTo>
                      <a:pt x="4968" y="1931"/>
                      <a:pt x="4815" y="1778"/>
                      <a:pt x="4662" y="1704"/>
                    </a:cubicBezTo>
                    <a:cubicBezTo>
                      <a:pt x="4510" y="1551"/>
                      <a:pt x="4283" y="1472"/>
                      <a:pt x="4051" y="1398"/>
                    </a:cubicBezTo>
                    <a:close/>
                    <a:moveTo>
                      <a:pt x="5733" y="2390"/>
                    </a:moveTo>
                    <a:cubicBezTo>
                      <a:pt x="6119" y="2543"/>
                      <a:pt x="6577" y="2469"/>
                      <a:pt x="7036" y="2622"/>
                    </a:cubicBezTo>
                    <a:cubicBezTo>
                      <a:pt x="7189" y="2622"/>
                      <a:pt x="7416" y="2775"/>
                      <a:pt x="7495" y="2928"/>
                    </a:cubicBezTo>
                    <a:cubicBezTo>
                      <a:pt x="7416" y="2775"/>
                      <a:pt x="7189" y="2622"/>
                      <a:pt x="7036" y="2543"/>
                    </a:cubicBezTo>
                    <a:cubicBezTo>
                      <a:pt x="6577" y="2469"/>
                      <a:pt x="6119" y="2469"/>
                      <a:pt x="5733" y="2390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3"/>
              <p:cNvSpPr/>
              <p:nvPr/>
            </p:nvSpPr>
            <p:spPr>
              <a:xfrm>
                <a:off x="1581925" y="2166475"/>
                <a:ext cx="16827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4010" extrusionOk="0">
                    <a:moveTo>
                      <a:pt x="609" y="0"/>
                    </a:moveTo>
                    <a:cubicBezTo>
                      <a:pt x="406" y="0"/>
                      <a:pt x="203" y="10"/>
                      <a:pt x="1" y="33"/>
                    </a:cubicBezTo>
                    <a:lnTo>
                      <a:pt x="1071" y="33"/>
                    </a:lnTo>
                    <a:cubicBezTo>
                      <a:pt x="1377" y="33"/>
                      <a:pt x="1757" y="107"/>
                      <a:pt x="2063" y="186"/>
                    </a:cubicBezTo>
                    <a:cubicBezTo>
                      <a:pt x="2448" y="186"/>
                      <a:pt x="2754" y="260"/>
                      <a:pt x="3133" y="413"/>
                    </a:cubicBezTo>
                    <a:cubicBezTo>
                      <a:pt x="3439" y="492"/>
                      <a:pt x="3745" y="645"/>
                      <a:pt x="3977" y="871"/>
                    </a:cubicBezTo>
                    <a:cubicBezTo>
                      <a:pt x="4130" y="1024"/>
                      <a:pt x="4204" y="1177"/>
                      <a:pt x="4357" y="1330"/>
                    </a:cubicBezTo>
                    <a:cubicBezTo>
                      <a:pt x="4436" y="1410"/>
                      <a:pt x="4589" y="1563"/>
                      <a:pt x="4742" y="1636"/>
                    </a:cubicBezTo>
                    <a:lnTo>
                      <a:pt x="4357" y="1257"/>
                    </a:lnTo>
                    <a:cubicBezTo>
                      <a:pt x="4283" y="1104"/>
                      <a:pt x="4204" y="951"/>
                      <a:pt x="4051" y="871"/>
                    </a:cubicBezTo>
                    <a:cubicBezTo>
                      <a:pt x="3745" y="645"/>
                      <a:pt x="3439" y="492"/>
                      <a:pt x="3133" y="339"/>
                    </a:cubicBezTo>
                    <a:cubicBezTo>
                      <a:pt x="2754" y="260"/>
                      <a:pt x="2448" y="186"/>
                      <a:pt x="2063" y="107"/>
                    </a:cubicBezTo>
                    <a:cubicBezTo>
                      <a:pt x="1580" y="55"/>
                      <a:pt x="1094" y="0"/>
                      <a:pt x="609" y="0"/>
                    </a:cubicBezTo>
                    <a:close/>
                    <a:moveTo>
                      <a:pt x="4742" y="1636"/>
                    </a:moveTo>
                    <a:lnTo>
                      <a:pt x="4742" y="1636"/>
                    </a:lnTo>
                    <a:cubicBezTo>
                      <a:pt x="4969" y="1942"/>
                      <a:pt x="5275" y="2095"/>
                      <a:pt x="5580" y="2327"/>
                    </a:cubicBezTo>
                    <a:cubicBezTo>
                      <a:pt x="5813" y="2480"/>
                      <a:pt x="6119" y="2707"/>
                      <a:pt x="6272" y="3013"/>
                    </a:cubicBezTo>
                    <a:cubicBezTo>
                      <a:pt x="6498" y="3319"/>
                      <a:pt x="6651" y="3625"/>
                      <a:pt x="6731" y="4010"/>
                    </a:cubicBezTo>
                    <a:cubicBezTo>
                      <a:pt x="6651" y="3625"/>
                      <a:pt x="6498" y="3319"/>
                      <a:pt x="6345" y="3013"/>
                    </a:cubicBezTo>
                    <a:cubicBezTo>
                      <a:pt x="6119" y="2707"/>
                      <a:pt x="5886" y="2480"/>
                      <a:pt x="5580" y="2248"/>
                    </a:cubicBezTo>
                    <a:cubicBezTo>
                      <a:pt x="5275" y="2095"/>
                      <a:pt x="4969" y="1869"/>
                      <a:pt x="4742" y="1636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3"/>
              <p:cNvSpPr/>
              <p:nvPr/>
            </p:nvSpPr>
            <p:spPr>
              <a:xfrm>
                <a:off x="1469050" y="2259075"/>
                <a:ext cx="126225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2754" extrusionOk="0">
                    <a:moveTo>
                      <a:pt x="1" y="0"/>
                    </a:moveTo>
                    <a:lnTo>
                      <a:pt x="1377" y="459"/>
                    </a:lnTo>
                    <a:cubicBezTo>
                      <a:pt x="1916" y="612"/>
                      <a:pt x="2374" y="765"/>
                      <a:pt x="2833" y="918"/>
                    </a:cubicBezTo>
                    <a:cubicBezTo>
                      <a:pt x="2374" y="685"/>
                      <a:pt x="1916" y="532"/>
                      <a:pt x="1377" y="379"/>
                    </a:cubicBezTo>
                    <a:cubicBezTo>
                      <a:pt x="918" y="226"/>
                      <a:pt x="460" y="153"/>
                      <a:pt x="1" y="0"/>
                    </a:cubicBezTo>
                    <a:close/>
                    <a:moveTo>
                      <a:pt x="2833" y="918"/>
                    </a:moveTo>
                    <a:cubicBezTo>
                      <a:pt x="3292" y="1144"/>
                      <a:pt x="3751" y="1377"/>
                      <a:pt x="4130" y="1603"/>
                    </a:cubicBezTo>
                    <a:cubicBezTo>
                      <a:pt x="3751" y="1297"/>
                      <a:pt x="3292" y="1071"/>
                      <a:pt x="2833" y="918"/>
                    </a:cubicBezTo>
                    <a:close/>
                    <a:moveTo>
                      <a:pt x="4130" y="1603"/>
                    </a:moveTo>
                    <a:lnTo>
                      <a:pt x="4130" y="1603"/>
                    </a:lnTo>
                    <a:cubicBezTo>
                      <a:pt x="4363" y="1756"/>
                      <a:pt x="4516" y="1909"/>
                      <a:pt x="4669" y="2062"/>
                    </a:cubicBezTo>
                    <a:cubicBezTo>
                      <a:pt x="4895" y="2294"/>
                      <a:pt x="5048" y="2447"/>
                      <a:pt x="5048" y="2753"/>
                    </a:cubicBezTo>
                    <a:cubicBezTo>
                      <a:pt x="5048" y="2447"/>
                      <a:pt x="4895" y="2294"/>
                      <a:pt x="4742" y="2062"/>
                    </a:cubicBezTo>
                    <a:cubicBezTo>
                      <a:pt x="4589" y="1909"/>
                      <a:pt x="4363" y="1756"/>
                      <a:pt x="4130" y="1603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3"/>
              <p:cNvSpPr/>
              <p:nvPr/>
            </p:nvSpPr>
            <p:spPr>
              <a:xfrm>
                <a:off x="1585750" y="2268550"/>
                <a:ext cx="72675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1610" extrusionOk="0">
                    <a:moveTo>
                      <a:pt x="1" y="0"/>
                    </a:moveTo>
                    <a:cubicBezTo>
                      <a:pt x="307" y="80"/>
                      <a:pt x="533" y="153"/>
                      <a:pt x="839" y="233"/>
                    </a:cubicBezTo>
                    <a:cubicBezTo>
                      <a:pt x="1145" y="306"/>
                      <a:pt x="1377" y="386"/>
                      <a:pt x="1683" y="459"/>
                    </a:cubicBezTo>
                    <a:cubicBezTo>
                      <a:pt x="1145" y="233"/>
                      <a:pt x="612" y="80"/>
                      <a:pt x="1" y="0"/>
                    </a:cubicBezTo>
                    <a:close/>
                    <a:moveTo>
                      <a:pt x="1683" y="459"/>
                    </a:moveTo>
                    <a:lnTo>
                      <a:pt x="2368" y="918"/>
                    </a:lnTo>
                    <a:cubicBezTo>
                      <a:pt x="2601" y="1071"/>
                      <a:pt x="2827" y="1304"/>
                      <a:pt x="2907" y="1609"/>
                    </a:cubicBezTo>
                    <a:cubicBezTo>
                      <a:pt x="2827" y="1304"/>
                      <a:pt x="2601" y="1071"/>
                      <a:pt x="2448" y="918"/>
                    </a:cubicBezTo>
                    <a:cubicBezTo>
                      <a:pt x="2215" y="692"/>
                      <a:pt x="1910" y="539"/>
                      <a:pt x="1683" y="459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33"/>
            <p:cNvGrpSpPr/>
            <p:nvPr/>
          </p:nvGrpSpPr>
          <p:grpSpPr>
            <a:xfrm>
              <a:off x="5486399" y="2000260"/>
              <a:ext cx="3472597" cy="2899165"/>
              <a:chOff x="-6383075" y="-848075"/>
              <a:chExt cx="6268225" cy="5233150"/>
            </a:xfrm>
          </p:grpSpPr>
          <p:sp>
            <p:nvSpPr>
              <p:cNvPr id="299" name="Google Shape;299;p33"/>
              <p:cNvSpPr/>
              <p:nvPr/>
            </p:nvSpPr>
            <p:spPr>
              <a:xfrm>
                <a:off x="-2639750" y="775625"/>
                <a:ext cx="233850" cy="174650"/>
              </a:xfrm>
              <a:custGeom>
                <a:avLst/>
                <a:gdLst/>
                <a:ahLst/>
                <a:cxnLst/>
                <a:rect l="l" t="t" r="r" b="b"/>
                <a:pathLst>
                  <a:path w="9354" h="6986" extrusionOk="0">
                    <a:moveTo>
                      <a:pt x="3344" y="0"/>
                    </a:moveTo>
                    <a:cubicBezTo>
                      <a:pt x="3336" y="0"/>
                      <a:pt x="3327" y="1"/>
                      <a:pt x="3319" y="1"/>
                    </a:cubicBezTo>
                    <a:cubicBezTo>
                      <a:pt x="2576" y="72"/>
                      <a:pt x="3931" y="3054"/>
                      <a:pt x="3931" y="3054"/>
                    </a:cubicBezTo>
                    <a:cubicBezTo>
                      <a:pt x="3931" y="3054"/>
                      <a:pt x="2723" y="516"/>
                      <a:pt x="2072" y="516"/>
                    </a:cubicBezTo>
                    <a:cubicBezTo>
                      <a:pt x="2034" y="516"/>
                      <a:pt x="1997" y="525"/>
                      <a:pt x="1963" y="544"/>
                    </a:cubicBezTo>
                    <a:cubicBezTo>
                      <a:pt x="1090" y="1042"/>
                      <a:pt x="3083" y="3260"/>
                      <a:pt x="3410" y="3614"/>
                    </a:cubicBezTo>
                    <a:lnTo>
                      <a:pt x="3410" y="3614"/>
                    </a:lnTo>
                    <a:cubicBezTo>
                      <a:pt x="3139" y="3326"/>
                      <a:pt x="1693" y="1827"/>
                      <a:pt x="929" y="1827"/>
                    </a:cubicBezTo>
                    <a:cubicBezTo>
                      <a:pt x="799" y="1827"/>
                      <a:pt x="689" y="1870"/>
                      <a:pt x="607" y="1970"/>
                    </a:cubicBezTo>
                    <a:cubicBezTo>
                      <a:pt x="0" y="2713"/>
                      <a:pt x="4067" y="5494"/>
                      <a:pt x="4067" y="5494"/>
                    </a:cubicBezTo>
                    <a:cubicBezTo>
                      <a:pt x="4067" y="5494"/>
                      <a:pt x="2033" y="5901"/>
                      <a:pt x="2305" y="6443"/>
                    </a:cubicBezTo>
                    <a:cubicBezTo>
                      <a:pt x="2388" y="6627"/>
                      <a:pt x="2526" y="6695"/>
                      <a:pt x="2711" y="6695"/>
                    </a:cubicBezTo>
                    <a:cubicBezTo>
                      <a:pt x="3232" y="6695"/>
                      <a:pt x="4132" y="6161"/>
                      <a:pt x="5274" y="6161"/>
                    </a:cubicBezTo>
                    <a:cubicBezTo>
                      <a:pt x="5367" y="6161"/>
                      <a:pt x="5462" y="6165"/>
                      <a:pt x="5558" y="6172"/>
                    </a:cubicBezTo>
                    <a:cubicBezTo>
                      <a:pt x="5630" y="6163"/>
                      <a:pt x="5707" y="6159"/>
                      <a:pt x="5787" y="6159"/>
                    </a:cubicBezTo>
                    <a:cubicBezTo>
                      <a:pt x="6905" y="6159"/>
                      <a:pt x="8676" y="6986"/>
                      <a:pt x="8676" y="6986"/>
                    </a:cubicBezTo>
                    <a:lnTo>
                      <a:pt x="9354" y="5288"/>
                    </a:lnTo>
                    <a:lnTo>
                      <a:pt x="5423" y="2648"/>
                    </a:lnTo>
                    <a:cubicBezTo>
                      <a:pt x="5423" y="2648"/>
                      <a:pt x="5222" y="136"/>
                      <a:pt x="4632" y="136"/>
                    </a:cubicBezTo>
                    <a:cubicBezTo>
                      <a:pt x="4624" y="136"/>
                      <a:pt x="4617" y="136"/>
                      <a:pt x="4609" y="137"/>
                    </a:cubicBezTo>
                    <a:cubicBezTo>
                      <a:pt x="4150" y="190"/>
                      <a:pt x="4415" y="1649"/>
                      <a:pt x="4577" y="2377"/>
                    </a:cubicBezTo>
                    <a:lnTo>
                      <a:pt x="4577" y="2377"/>
                    </a:lnTo>
                    <a:cubicBezTo>
                      <a:pt x="4380" y="1605"/>
                      <a:pt x="3903" y="0"/>
                      <a:pt x="3344" y="0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3"/>
              <p:cNvSpPr/>
              <p:nvPr/>
            </p:nvSpPr>
            <p:spPr>
              <a:xfrm>
                <a:off x="-2441575" y="884100"/>
                <a:ext cx="711750" cy="767725"/>
              </a:xfrm>
              <a:custGeom>
                <a:avLst/>
                <a:gdLst/>
                <a:ahLst/>
                <a:cxnLst/>
                <a:rect l="l" t="t" r="r" b="b"/>
                <a:pathLst>
                  <a:path w="28470" h="30709" extrusionOk="0">
                    <a:moveTo>
                      <a:pt x="885" y="0"/>
                    </a:moveTo>
                    <a:cubicBezTo>
                      <a:pt x="885" y="0"/>
                      <a:pt x="1" y="1562"/>
                      <a:pt x="136" y="3324"/>
                    </a:cubicBezTo>
                    <a:cubicBezTo>
                      <a:pt x="140" y="3324"/>
                      <a:pt x="143" y="3324"/>
                      <a:pt x="147" y="3324"/>
                    </a:cubicBezTo>
                    <a:cubicBezTo>
                      <a:pt x="1310" y="3324"/>
                      <a:pt x="15320" y="14370"/>
                      <a:pt x="15320" y="14370"/>
                    </a:cubicBezTo>
                    <a:lnTo>
                      <a:pt x="18508" y="30708"/>
                    </a:lnTo>
                    <a:lnTo>
                      <a:pt x="28469" y="28946"/>
                    </a:lnTo>
                    <a:cubicBezTo>
                      <a:pt x="28469" y="28268"/>
                      <a:pt x="24673" y="13015"/>
                      <a:pt x="18508" y="7934"/>
                    </a:cubicBezTo>
                    <a:cubicBezTo>
                      <a:pt x="12337" y="2782"/>
                      <a:pt x="885" y="0"/>
                      <a:pt x="885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3"/>
              <p:cNvSpPr/>
              <p:nvPr/>
            </p:nvSpPr>
            <p:spPr>
              <a:xfrm>
                <a:off x="-5554375" y="292775"/>
                <a:ext cx="801475" cy="4071975"/>
              </a:xfrm>
              <a:custGeom>
                <a:avLst/>
                <a:gdLst/>
                <a:ahLst/>
                <a:cxnLst/>
                <a:rect l="l" t="t" r="r" b="b"/>
                <a:pathLst>
                  <a:path w="32059" h="162879" extrusionOk="0">
                    <a:moveTo>
                      <a:pt x="2912" y="0"/>
                    </a:moveTo>
                    <a:lnTo>
                      <a:pt x="0" y="271"/>
                    </a:lnTo>
                    <a:lnTo>
                      <a:pt x="28197" y="162878"/>
                    </a:lnTo>
                    <a:lnTo>
                      <a:pt x="32058" y="162878"/>
                    </a:lnTo>
                    <a:lnTo>
                      <a:pt x="29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3"/>
              <p:cNvSpPr/>
              <p:nvPr/>
            </p:nvSpPr>
            <p:spPr>
              <a:xfrm>
                <a:off x="-6383075" y="269050"/>
                <a:ext cx="903275" cy="4095700"/>
              </a:xfrm>
              <a:custGeom>
                <a:avLst/>
                <a:gdLst/>
                <a:ahLst/>
                <a:cxnLst/>
                <a:rect l="l" t="t" r="r" b="b"/>
                <a:pathLst>
                  <a:path w="36131" h="163828" extrusionOk="0">
                    <a:moveTo>
                      <a:pt x="34504" y="0"/>
                    </a:moveTo>
                    <a:cubicBezTo>
                      <a:pt x="33755" y="0"/>
                      <a:pt x="33078" y="407"/>
                      <a:pt x="32877" y="814"/>
                    </a:cubicBezTo>
                    <a:lnTo>
                      <a:pt x="0" y="163827"/>
                    </a:lnTo>
                    <a:lnTo>
                      <a:pt x="3866" y="163827"/>
                    </a:lnTo>
                    <a:lnTo>
                      <a:pt x="36130" y="743"/>
                    </a:lnTo>
                    <a:cubicBezTo>
                      <a:pt x="35859" y="336"/>
                      <a:pt x="35317" y="65"/>
                      <a:pt x="34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3"/>
              <p:cNvSpPr/>
              <p:nvPr/>
            </p:nvSpPr>
            <p:spPr>
              <a:xfrm>
                <a:off x="-5137525" y="2427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3400" cap="rnd" cmpd="sng">
                <a:solidFill>
                  <a:srgbClr val="A8AAAB"/>
                </a:solidFill>
                <a:prstDash val="solid"/>
                <a:miter lim="542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3"/>
              <p:cNvSpPr/>
              <p:nvPr/>
            </p:nvSpPr>
            <p:spPr>
              <a:xfrm>
                <a:off x="-4773275" y="2423200"/>
                <a:ext cx="3915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5662" h="10492" extrusionOk="0">
                    <a:moveTo>
                      <a:pt x="15490" y="0"/>
                    </a:moveTo>
                    <a:cubicBezTo>
                      <a:pt x="15456" y="0"/>
                      <a:pt x="15423" y="18"/>
                      <a:pt x="15390" y="53"/>
                    </a:cubicBezTo>
                    <a:lnTo>
                      <a:pt x="136" y="10286"/>
                    </a:lnTo>
                    <a:cubicBezTo>
                      <a:pt x="71" y="10286"/>
                      <a:pt x="1" y="10421"/>
                      <a:pt x="71" y="10492"/>
                    </a:cubicBezTo>
                    <a:lnTo>
                      <a:pt x="272" y="10492"/>
                    </a:lnTo>
                    <a:lnTo>
                      <a:pt x="15591" y="254"/>
                    </a:lnTo>
                    <a:cubicBezTo>
                      <a:pt x="15661" y="254"/>
                      <a:pt x="15661" y="118"/>
                      <a:pt x="15591" y="53"/>
                    </a:cubicBezTo>
                    <a:cubicBezTo>
                      <a:pt x="15558" y="18"/>
                      <a:pt x="15524" y="0"/>
                      <a:pt x="15490" y="0"/>
                    </a:cubicBezTo>
                    <a:close/>
                  </a:path>
                </a:pathLst>
              </a:custGeom>
              <a:solidFill>
                <a:srgbClr val="A8A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3"/>
              <p:cNvSpPr/>
              <p:nvPr/>
            </p:nvSpPr>
            <p:spPr>
              <a:xfrm>
                <a:off x="-6261075" y="3558100"/>
                <a:ext cx="74060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9624" h="2647" extrusionOk="0">
                    <a:moveTo>
                      <a:pt x="543" y="1"/>
                    </a:moveTo>
                    <a:lnTo>
                      <a:pt x="0" y="2647"/>
                    </a:lnTo>
                    <a:lnTo>
                      <a:pt x="29081" y="2647"/>
                    </a:lnTo>
                    <a:lnTo>
                      <a:pt x="296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3"/>
              <p:cNvSpPr/>
              <p:nvPr/>
            </p:nvSpPr>
            <p:spPr>
              <a:xfrm>
                <a:off x="-5684925" y="3558100"/>
                <a:ext cx="22885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2647" extrusionOk="0">
                    <a:moveTo>
                      <a:pt x="542" y="1"/>
                    </a:moveTo>
                    <a:lnTo>
                      <a:pt x="0" y="2647"/>
                    </a:lnTo>
                    <a:lnTo>
                      <a:pt x="8611" y="2647"/>
                    </a:lnTo>
                    <a:lnTo>
                      <a:pt x="9153" y="1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3"/>
              <p:cNvSpPr/>
              <p:nvPr/>
            </p:nvSpPr>
            <p:spPr>
              <a:xfrm>
                <a:off x="-6127150" y="2895600"/>
                <a:ext cx="74047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642" extrusionOk="0">
                    <a:moveTo>
                      <a:pt x="543" y="1"/>
                    </a:moveTo>
                    <a:lnTo>
                      <a:pt x="1" y="2641"/>
                    </a:lnTo>
                    <a:lnTo>
                      <a:pt x="29077" y="2641"/>
                    </a:lnTo>
                    <a:lnTo>
                      <a:pt x="29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3"/>
              <p:cNvSpPr/>
              <p:nvPr/>
            </p:nvSpPr>
            <p:spPr>
              <a:xfrm>
                <a:off x="-5551000" y="2895600"/>
                <a:ext cx="22872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2642" extrusionOk="0">
                    <a:moveTo>
                      <a:pt x="543" y="1"/>
                    </a:moveTo>
                    <a:lnTo>
                      <a:pt x="1" y="2641"/>
                    </a:lnTo>
                    <a:lnTo>
                      <a:pt x="8606" y="2641"/>
                    </a:lnTo>
                    <a:lnTo>
                      <a:pt x="9148" y="1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-5993350" y="2231325"/>
                <a:ext cx="74062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9625" h="2642" extrusionOk="0">
                    <a:moveTo>
                      <a:pt x="543" y="1"/>
                    </a:moveTo>
                    <a:lnTo>
                      <a:pt x="1" y="2642"/>
                    </a:lnTo>
                    <a:lnTo>
                      <a:pt x="29082" y="2642"/>
                    </a:lnTo>
                    <a:lnTo>
                      <a:pt x="296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-5417200" y="2231325"/>
                <a:ext cx="22885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2642" extrusionOk="0">
                    <a:moveTo>
                      <a:pt x="543" y="1"/>
                    </a:moveTo>
                    <a:lnTo>
                      <a:pt x="1" y="2642"/>
                    </a:lnTo>
                    <a:lnTo>
                      <a:pt x="8612" y="2642"/>
                    </a:lnTo>
                    <a:lnTo>
                      <a:pt x="9154" y="1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-5859400" y="1568700"/>
                <a:ext cx="740475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647" extrusionOk="0">
                    <a:moveTo>
                      <a:pt x="543" y="0"/>
                    </a:moveTo>
                    <a:lnTo>
                      <a:pt x="0" y="2647"/>
                    </a:lnTo>
                    <a:lnTo>
                      <a:pt x="29076" y="2647"/>
                    </a:lnTo>
                    <a:lnTo>
                      <a:pt x="296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-5283250" y="1568700"/>
                <a:ext cx="228725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2647" extrusionOk="0">
                    <a:moveTo>
                      <a:pt x="542" y="0"/>
                    </a:moveTo>
                    <a:lnTo>
                      <a:pt x="0" y="2647"/>
                    </a:lnTo>
                    <a:lnTo>
                      <a:pt x="8606" y="2647"/>
                    </a:lnTo>
                    <a:lnTo>
                      <a:pt x="9148" y="0"/>
                    </a:lnTo>
                    <a:close/>
                  </a:path>
                </a:pathLst>
              </a:custGeom>
              <a:solidFill>
                <a:srgbClr val="4C86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-5210450" y="782425"/>
                <a:ext cx="255950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10238" h="6325" extrusionOk="0">
                    <a:moveTo>
                      <a:pt x="1020" y="0"/>
                    </a:moveTo>
                    <a:lnTo>
                      <a:pt x="0" y="2305"/>
                    </a:lnTo>
                    <a:cubicBezTo>
                      <a:pt x="1627" y="2983"/>
                      <a:pt x="1627" y="6307"/>
                      <a:pt x="1627" y="6307"/>
                    </a:cubicBezTo>
                    <a:cubicBezTo>
                      <a:pt x="1627" y="6307"/>
                      <a:pt x="1921" y="6325"/>
                      <a:pt x="2567" y="6325"/>
                    </a:cubicBezTo>
                    <a:cubicBezTo>
                      <a:pt x="3703" y="6325"/>
                      <a:pt x="5929" y="6270"/>
                      <a:pt x="9560" y="5965"/>
                    </a:cubicBezTo>
                    <a:cubicBezTo>
                      <a:pt x="10238" y="2034"/>
                      <a:pt x="4203" y="1833"/>
                      <a:pt x="4203" y="1833"/>
                    </a:cubicBezTo>
                    <a:lnTo>
                      <a:pt x="1020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-5725600" y="906200"/>
                <a:ext cx="74060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9624" h="2642" extrusionOk="0">
                    <a:moveTo>
                      <a:pt x="543" y="0"/>
                    </a:moveTo>
                    <a:lnTo>
                      <a:pt x="0" y="2641"/>
                    </a:lnTo>
                    <a:lnTo>
                      <a:pt x="29082" y="2641"/>
                    </a:lnTo>
                    <a:lnTo>
                      <a:pt x="29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-5149450" y="906200"/>
                <a:ext cx="22885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2642" extrusionOk="0">
                    <a:moveTo>
                      <a:pt x="543" y="0"/>
                    </a:moveTo>
                    <a:lnTo>
                      <a:pt x="0" y="2641"/>
                    </a:lnTo>
                    <a:lnTo>
                      <a:pt x="8611" y="2641"/>
                    </a:lnTo>
                    <a:lnTo>
                      <a:pt x="9154" y="0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-4322525" y="2873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6775" cap="rnd" cmpd="sng">
                <a:solidFill>
                  <a:srgbClr val="D0D2D3"/>
                </a:solidFill>
                <a:prstDash val="solid"/>
                <a:miter lim="542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-4869800" y="292775"/>
                <a:ext cx="901525" cy="4071975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162879" extrusionOk="0">
                    <a:moveTo>
                      <a:pt x="2913" y="0"/>
                    </a:moveTo>
                    <a:lnTo>
                      <a:pt x="1" y="271"/>
                    </a:lnTo>
                    <a:lnTo>
                      <a:pt x="32130" y="162878"/>
                    </a:lnTo>
                    <a:lnTo>
                      <a:pt x="36061" y="162878"/>
                    </a:lnTo>
                    <a:lnTo>
                      <a:pt x="29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3"/>
              <p:cNvSpPr/>
              <p:nvPr/>
            </p:nvSpPr>
            <p:spPr>
              <a:xfrm>
                <a:off x="-5600200" y="269050"/>
                <a:ext cx="805000" cy="4095700"/>
              </a:xfrm>
              <a:custGeom>
                <a:avLst/>
                <a:gdLst/>
                <a:ahLst/>
                <a:cxnLst/>
                <a:rect l="l" t="t" r="r" b="b"/>
                <a:pathLst>
                  <a:path w="32200" h="163828" extrusionOk="0">
                    <a:moveTo>
                      <a:pt x="30573" y="0"/>
                    </a:moveTo>
                    <a:cubicBezTo>
                      <a:pt x="29824" y="0"/>
                      <a:pt x="29146" y="336"/>
                      <a:pt x="28946" y="743"/>
                    </a:cubicBezTo>
                    <a:lnTo>
                      <a:pt x="0" y="163827"/>
                    </a:lnTo>
                    <a:lnTo>
                      <a:pt x="3867" y="163827"/>
                    </a:lnTo>
                    <a:lnTo>
                      <a:pt x="32199" y="743"/>
                    </a:lnTo>
                    <a:cubicBezTo>
                      <a:pt x="31993" y="336"/>
                      <a:pt x="31316" y="0"/>
                      <a:pt x="305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3"/>
              <p:cNvSpPr/>
              <p:nvPr/>
            </p:nvSpPr>
            <p:spPr>
              <a:xfrm>
                <a:off x="-3654875" y="292775"/>
                <a:ext cx="741300" cy="577250"/>
              </a:xfrm>
              <a:custGeom>
                <a:avLst/>
                <a:gdLst/>
                <a:ahLst/>
                <a:cxnLst/>
                <a:rect l="l" t="t" r="r" b="b"/>
                <a:pathLst>
                  <a:path w="29652" h="23090" extrusionOk="0">
                    <a:moveTo>
                      <a:pt x="1969" y="0"/>
                    </a:moveTo>
                    <a:lnTo>
                      <a:pt x="1085" y="4674"/>
                    </a:lnTo>
                    <a:cubicBezTo>
                      <a:pt x="1085" y="4674"/>
                      <a:pt x="9355" y="8335"/>
                      <a:pt x="9355" y="16268"/>
                    </a:cubicBezTo>
                    <a:cubicBezTo>
                      <a:pt x="8043" y="16076"/>
                      <a:pt x="7162" y="15993"/>
                      <a:pt x="6595" y="15993"/>
                    </a:cubicBezTo>
                    <a:cubicBezTo>
                      <a:pt x="4760" y="15993"/>
                      <a:pt x="6222" y="16860"/>
                      <a:pt x="7050" y="17689"/>
                    </a:cubicBezTo>
                    <a:cubicBezTo>
                      <a:pt x="1563" y="17689"/>
                      <a:pt x="4545" y="19250"/>
                      <a:pt x="6443" y="19250"/>
                    </a:cubicBezTo>
                    <a:cubicBezTo>
                      <a:pt x="1" y="19250"/>
                      <a:pt x="2647" y="22368"/>
                      <a:pt x="6237" y="22911"/>
                    </a:cubicBezTo>
                    <a:cubicBezTo>
                      <a:pt x="6903" y="23023"/>
                      <a:pt x="8166" y="23089"/>
                      <a:pt x="9741" y="23089"/>
                    </a:cubicBezTo>
                    <a:cubicBezTo>
                      <a:pt x="16672" y="23089"/>
                      <a:pt x="29652" y="21808"/>
                      <a:pt x="24402" y="17553"/>
                    </a:cubicBezTo>
                    <a:cubicBezTo>
                      <a:pt x="25571" y="16387"/>
                      <a:pt x="25226" y="15999"/>
                      <a:pt x="24449" y="15999"/>
                    </a:cubicBezTo>
                    <a:cubicBezTo>
                      <a:pt x="23556" y="15999"/>
                      <a:pt x="22091" y="16511"/>
                      <a:pt x="21691" y="16946"/>
                    </a:cubicBezTo>
                    <a:cubicBezTo>
                      <a:pt x="22190" y="15174"/>
                      <a:pt x="22001" y="14615"/>
                      <a:pt x="21563" y="14615"/>
                    </a:cubicBezTo>
                    <a:cubicBezTo>
                      <a:pt x="20810" y="14615"/>
                      <a:pt x="19321" y="16268"/>
                      <a:pt x="19321" y="16268"/>
                    </a:cubicBezTo>
                    <a:cubicBezTo>
                      <a:pt x="20677" y="11317"/>
                      <a:pt x="13964" y="2912"/>
                      <a:pt x="19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-4998575" y="774025"/>
                <a:ext cx="3611050" cy="3611050"/>
              </a:xfrm>
              <a:custGeom>
                <a:avLst/>
                <a:gdLst/>
                <a:ahLst/>
                <a:cxnLst/>
                <a:rect l="l" t="t" r="r" b="b"/>
                <a:pathLst>
                  <a:path w="144442" h="144442" extrusionOk="0">
                    <a:moveTo>
                      <a:pt x="72186" y="0"/>
                    </a:moveTo>
                    <a:cubicBezTo>
                      <a:pt x="32330" y="0"/>
                      <a:pt x="1" y="32330"/>
                      <a:pt x="1" y="72186"/>
                    </a:cubicBezTo>
                    <a:cubicBezTo>
                      <a:pt x="1" y="112112"/>
                      <a:pt x="32330" y="144441"/>
                      <a:pt x="72186" y="144441"/>
                    </a:cubicBezTo>
                    <a:cubicBezTo>
                      <a:pt x="112112" y="144441"/>
                      <a:pt x="144441" y="112112"/>
                      <a:pt x="144441" y="72186"/>
                    </a:cubicBezTo>
                    <a:cubicBezTo>
                      <a:pt x="144441" y="32330"/>
                      <a:pt x="112112" y="0"/>
                      <a:pt x="72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-1855250" y="1502925"/>
                <a:ext cx="457550" cy="1016500"/>
              </a:xfrm>
              <a:custGeom>
                <a:avLst/>
                <a:gdLst/>
                <a:ahLst/>
                <a:cxnLst/>
                <a:rect l="l" t="t" r="r" b="b"/>
                <a:pathLst>
                  <a:path w="18302" h="40660" extrusionOk="0">
                    <a:moveTo>
                      <a:pt x="884" y="1954"/>
                    </a:moveTo>
                    <a:lnTo>
                      <a:pt x="884" y="1954"/>
                    </a:lnTo>
                    <a:cubicBezTo>
                      <a:pt x="901" y="1964"/>
                      <a:pt x="920" y="1972"/>
                      <a:pt x="942" y="1979"/>
                    </a:cubicBezTo>
                    <a:lnTo>
                      <a:pt x="942" y="1979"/>
                    </a:lnTo>
                    <a:cubicBezTo>
                      <a:pt x="924" y="1971"/>
                      <a:pt x="904" y="1962"/>
                      <a:pt x="884" y="1954"/>
                    </a:cubicBezTo>
                    <a:close/>
                    <a:moveTo>
                      <a:pt x="8337" y="0"/>
                    </a:moveTo>
                    <a:cubicBezTo>
                      <a:pt x="7765" y="0"/>
                      <a:pt x="6807" y="262"/>
                      <a:pt x="6372" y="262"/>
                    </a:cubicBezTo>
                    <a:cubicBezTo>
                      <a:pt x="5765" y="397"/>
                      <a:pt x="5016" y="262"/>
                      <a:pt x="4474" y="533"/>
                    </a:cubicBezTo>
                    <a:cubicBezTo>
                      <a:pt x="3867" y="734"/>
                      <a:pt x="3460" y="1211"/>
                      <a:pt x="2847" y="1411"/>
                    </a:cubicBezTo>
                    <a:cubicBezTo>
                      <a:pt x="2614" y="1528"/>
                      <a:pt x="1583" y="1996"/>
                      <a:pt x="1083" y="1996"/>
                    </a:cubicBezTo>
                    <a:cubicBezTo>
                      <a:pt x="1029" y="1996"/>
                      <a:pt x="982" y="1990"/>
                      <a:pt x="942" y="1979"/>
                    </a:cubicBezTo>
                    <a:lnTo>
                      <a:pt x="942" y="1979"/>
                    </a:lnTo>
                    <a:cubicBezTo>
                      <a:pt x="1356" y="2155"/>
                      <a:pt x="1365" y="2110"/>
                      <a:pt x="1562" y="2566"/>
                    </a:cubicBezTo>
                    <a:cubicBezTo>
                      <a:pt x="1698" y="3174"/>
                      <a:pt x="1562" y="4058"/>
                      <a:pt x="1627" y="4735"/>
                    </a:cubicBezTo>
                    <a:cubicBezTo>
                      <a:pt x="1833" y="5684"/>
                      <a:pt x="2305" y="6498"/>
                      <a:pt x="2576" y="7311"/>
                    </a:cubicBezTo>
                    <a:cubicBezTo>
                      <a:pt x="2712" y="7853"/>
                      <a:pt x="2918" y="7447"/>
                      <a:pt x="2511" y="7989"/>
                    </a:cubicBezTo>
                    <a:cubicBezTo>
                      <a:pt x="1898" y="8938"/>
                      <a:pt x="342" y="9816"/>
                      <a:pt x="2104" y="10022"/>
                    </a:cubicBezTo>
                    <a:cubicBezTo>
                      <a:pt x="3324" y="10158"/>
                      <a:pt x="4610" y="10494"/>
                      <a:pt x="4544" y="11985"/>
                    </a:cubicBezTo>
                    <a:cubicBezTo>
                      <a:pt x="4480" y="12298"/>
                      <a:pt x="4361" y="13231"/>
                      <a:pt x="4030" y="13231"/>
                    </a:cubicBezTo>
                    <a:cubicBezTo>
                      <a:pt x="3999" y="13231"/>
                      <a:pt x="3967" y="13223"/>
                      <a:pt x="3932" y="13205"/>
                    </a:cubicBezTo>
                    <a:cubicBezTo>
                      <a:pt x="3661" y="13070"/>
                      <a:pt x="3796" y="12256"/>
                      <a:pt x="3525" y="12056"/>
                    </a:cubicBezTo>
                    <a:cubicBezTo>
                      <a:pt x="3427" y="11974"/>
                      <a:pt x="3350" y="11938"/>
                      <a:pt x="3292" y="11938"/>
                    </a:cubicBezTo>
                    <a:cubicBezTo>
                      <a:pt x="2864" y="11938"/>
                      <a:pt x="3382" y="13867"/>
                      <a:pt x="3324" y="14225"/>
                    </a:cubicBezTo>
                    <a:cubicBezTo>
                      <a:pt x="3189" y="14767"/>
                      <a:pt x="2712" y="14903"/>
                      <a:pt x="2647" y="15374"/>
                    </a:cubicBezTo>
                    <a:cubicBezTo>
                      <a:pt x="2647" y="15852"/>
                      <a:pt x="3254" y="16459"/>
                      <a:pt x="3525" y="16866"/>
                    </a:cubicBezTo>
                    <a:cubicBezTo>
                      <a:pt x="4000" y="17560"/>
                      <a:pt x="3974" y="17784"/>
                      <a:pt x="3700" y="17784"/>
                    </a:cubicBezTo>
                    <a:cubicBezTo>
                      <a:pt x="3387" y="17784"/>
                      <a:pt x="2749" y="17490"/>
                      <a:pt x="2169" y="17272"/>
                    </a:cubicBezTo>
                    <a:cubicBezTo>
                      <a:pt x="1960" y="17222"/>
                      <a:pt x="1105" y="16807"/>
                      <a:pt x="601" y="16807"/>
                    </a:cubicBezTo>
                    <a:cubicBezTo>
                      <a:pt x="452" y="16807"/>
                      <a:pt x="333" y="16843"/>
                      <a:pt x="271" y="16936"/>
                    </a:cubicBezTo>
                    <a:cubicBezTo>
                      <a:pt x="0" y="17272"/>
                      <a:pt x="1291" y="18357"/>
                      <a:pt x="1426" y="18492"/>
                    </a:cubicBezTo>
                    <a:cubicBezTo>
                      <a:pt x="3053" y="20190"/>
                      <a:pt x="3189" y="21816"/>
                      <a:pt x="3189" y="24051"/>
                    </a:cubicBezTo>
                    <a:cubicBezTo>
                      <a:pt x="3189" y="24864"/>
                      <a:pt x="3254" y="25542"/>
                      <a:pt x="3389" y="26290"/>
                    </a:cubicBezTo>
                    <a:cubicBezTo>
                      <a:pt x="3595" y="27103"/>
                      <a:pt x="3525" y="27917"/>
                      <a:pt x="3661" y="28730"/>
                    </a:cubicBezTo>
                    <a:cubicBezTo>
                      <a:pt x="4002" y="30287"/>
                      <a:pt x="5694" y="30422"/>
                      <a:pt x="6372" y="31713"/>
                    </a:cubicBezTo>
                    <a:cubicBezTo>
                      <a:pt x="7050" y="32797"/>
                      <a:pt x="6985" y="34489"/>
                      <a:pt x="7120" y="35780"/>
                    </a:cubicBezTo>
                    <a:cubicBezTo>
                      <a:pt x="7185" y="36729"/>
                      <a:pt x="7050" y="37949"/>
                      <a:pt x="7798" y="38692"/>
                    </a:cubicBezTo>
                    <a:cubicBezTo>
                      <a:pt x="8405" y="39369"/>
                      <a:pt x="10303" y="40660"/>
                      <a:pt x="11252" y="40660"/>
                    </a:cubicBezTo>
                    <a:cubicBezTo>
                      <a:pt x="12136" y="40589"/>
                      <a:pt x="13085" y="39440"/>
                      <a:pt x="13692" y="38898"/>
                    </a:cubicBezTo>
                    <a:cubicBezTo>
                      <a:pt x="13935" y="38655"/>
                      <a:pt x="15044" y="37489"/>
                      <a:pt x="15470" y="37489"/>
                    </a:cubicBezTo>
                    <a:cubicBezTo>
                      <a:pt x="15521" y="37489"/>
                      <a:pt x="15561" y="37506"/>
                      <a:pt x="15590" y="37542"/>
                    </a:cubicBezTo>
                    <a:cubicBezTo>
                      <a:pt x="15895" y="37842"/>
                      <a:pt x="15117" y="40088"/>
                      <a:pt x="15861" y="40088"/>
                    </a:cubicBezTo>
                    <a:cubicBezTo>
                      <a:pt x="15951" y="40088"/>
                      <a:pt x="16064" y="40055"/>
                      <a:pt x="16203" y="39982"/>
                    </a:cubicBezTo>
                    <a:cubicBezTo>
                      <a:pt x="16610" y="39776"/>
                      <a:pt x="17016" y="38626"/>
                      <a:pt x="17217" y="38220"/>
                    </a:cubicBezTo>
                    <a:cubicBezTo>
                      <a:pt x="17624" y="37271"/>
                      <a:pt x="17965" y="36387"/>
                      <a:pt x="18101" y="35373"/>
                    </a:cubicBezTo>
                    <a:cubicBezTo>
                      <a:pt x="18301" y="34017"/>
                      <a:pt x="18236" y="32591"/>
                      <a:pt x="18030" y="31306"/>
                    </a:cubicBezTo>
                    <a:cubicBezTo>
                      <a:pt x="18030" y="28253"/>
                      <a:pt x="17217" y="25135"/>
                      <a:pt x="16474" y="22223"/>
                    </a:cubicBezTo>
                    <a:cubicBezTo>
                      <a:pt x="14912" y="15987"/>
                      <a:pt x="12879" y="9751"/>
                      <a:pt x="10509" y="3786"/>
                    </a:cubicBezTo>
                    <a:cubicBezTo>
                      <a:pt x="10168" y="2973"/>
                      <a:pt x="9625" y="533"/>
                      <a:pt x="8676" y="56"/>
                    </a:cubicBezTo>
                    <a:cubicBezTo>
                      <a:pt x="8596" y="16"/>
                      <a:pt x="8478" y="0"/>
                      <a:pt x="8337" y="0"/>
                    </a:cubicBezTo>
                    <a:close/>
                  </a:path>
                </a:pathLst>
              </a:custGeom>
              <a:solidFill>
                <a:srgbClr val="125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-2063625" y="1167150"/>
                <a:ext cx="266000" cy="335075"/>
              </a:xfrm>
              <a:custGeom>
                <a:avLst/>
                <a:gdLst/>
                <a:ahLst/>
                <a:cxnLst/>
                <a:rect l="l" t="t" r="r" b="b"/>
                <a:pathLst>
                  <a:path w="10640" h="13403" extrusionOk="0">
                    <a:moveTo>
                      <a:pt x="1" y="272"/>
                    </a:moveTo>
                    <a:lnTo>
                      <a:pt x="1" y="272"/>
                    </a:lnTo>
                    <a:cubicBezTo>
                      <a:pt x="34" y="283"/>
                      <a:pt x="66" y="295"/>
                      <a:pt x="97" y="308"/>
                    </a:cubicBezTo>
                    <a:lnTo>
                      <a:pt x="97" y="308"/>
                    </a:lnTo>
                    <a:cubicBezTo>
                      <a:pt x="64" y="292"/>
                      <a:pt x="32" y="280"/>
                      <a:pt x="1" y="272"/>
                    </a:cubicBezTo>
                    <a:close/>
                    <a:moveTo>
                      <a:pt x="3932" y="1"/>
                    </a:moveTo>
                    <a:cubicBezTo>
                      <a:pt x="2848" y="1"/>
                      <a:pt x="2371" y="679"/>
                      <a:pt x="1492" y="879"/>
                    </a:cubicBezTo>
                    <a:cubicBezTo>
                      <a:pt x="1418" y="894"/>
                      <a:pt x="1350" y="901"/>
                      <a:pt x="1286" y="901"/>
                    </a:cubicBezTo>
                    <a:cubicBezTo>
                      <a:pt x="797" y="901"/>
                      <a:pt x="571" y="504"/>
                      <a:pt x="97" y="308"/>
                    </a:cubicBezTo>
                    <a:lnTo>
                      <a:pt x="97" y="308"/>
                    </a:lnTo>
                    <a:cubicBezTo>
                      <a:pt x="650" y="574"/>
                      <a:pt x="1519" y="1926"/>
                      <a:pt x="1964" y="2370"/>
                    </a:cubicBezTo>
                    <a:cubicBezTo>
                      <a:pt x="2506" y="2983"/>
                      <a:pt x="3119" y="3455"/>
                      <a:pt x="3726" y="3997"/>
                    </a:cubicBezTo>
                    <a:cubicBezTo>
                      <a:pt x="3997" y="4268"/>
                      <a:pt x="5624" y="5488"/>
                      <a:pt x="5217" y="6031"/>
                    </a:cubicBezTo>
                    <a:cubicBezTo>
                      <a:pt x="5152" y="6123"/>
                      <a:pt x="5052" y="6159"/>
                      <a:pt x="4928" y="6159"/>
                    </a:cubicBezTo>
                    <a:cubicBezTo>
                      <a:pt x="4472" y="6159"/>
                      <a:pt x="3706" y="5667"/>
                      <a:pt x="3272" y="5667"/>
                    </a:cubicBezTo>
                    <a:cubicBezTo>
                      <a:pt x="3215" y="5667"/>
                      <a:pt x="3163" y="5675"/>
                      <a:pt x="3119" y="5694"/>
                    </a:cubicBezTo>
                    <a:cubicBezTo>
                      <a:pt x="2642" y="5966"/>
                      <a:pt x="3184" y="6031"/>
                      <a:pt x="3455" y="6302"/>
                    </a:cubicBezTo>
                    <a:cubicBezTo>
                      <a:pt x="4133" y="6980"/>
                      <a:pt x="4881" y="7592"/>
                      <a:pt x="5353" y="8335"/>
                    </a:cubicBezTo>
                    <a:cubicBezTo>
                      <a:pt x="5760" y="8948"/>
                      <a:pt x="5695" y="9355"/>
                      <a:pt x="5895" y="10098"/>
                    </a:cubicBezTo>
                    <a:cubicBezTo>
                      <a:pt x="6166" y="11117"/>
                      <a:pt x="6980" y="11659"/>
                      <a:pt x="7728" y="12402"/>
                    </a:cubicBezTo>
                    <a:cubicBezTo>
                      <a:pt x="8091" y="12812"/>
                      <a:pt x="8758" y="13403"/>
                      <a:pt x="9382" y="13403"/>
                    </a:cubicBezTo>
                    <a:cubicBezTo>
                      <a:pt x="9690" y="13403"/>
                      <a:pt x="9988" y="13259"/>
                      <a:pt x="10233" y="12879"/>
                    </a:cubicBezTo>
                    <a:cubicBezTo>
                      <a:pt x="10640" y="12066"/>
                      <a:pt x="9691" y="11253"/>
                      <a:pt x="9284" y="10775"/>
                    </a:cubicBezTo>
                    <a:cubicBezTo>
                      <a:pt x="8406" y="9897"/>
                      <a:pt x="7728" y="9355"/>
                      <a:pt x="8406" y="8200"/>
                    </a:cubicBezTo>
                    <a:cubicBezTo>
                      <a:pt x="8742" y="7522"/>
                      <a:pt x="9219" y="7115"/>
                      <a:pt x="9013" y="6237"/>
                    </a:cubicBezTo>
                    <a:cubicBezTo>
                      <a:pt x="8677" y="4946"/>
                      <a:pt x="7457" y="3661"/>
                      <a:pt x="6643" y="2642"/>
                    </a:cubicBezTo>
                    <a:cubicBezTo>
                      <a:pt x="6166" y="1964"/>
                      <a:pt x="4881" y="1"/>
                      <a:pt x="3932" y="1"/>
                    </a:cubicBezTo>
                    <a:close/>
                  </a:path>
                </a:pathLst>
              </a:custGeom>
              <a:solidFill>
                <a:srgbClr val="125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-3441350" y="-485100"/>
                <a:ext cx="352500" cy="1335325"/>
              </a:xfrm>
              <a:custGeom>
                <a:avLst/>
                <a:gdLst/>
                <a:ahLst/>
                <a:cxnLst/>
                <a:rect l="l" t="t" r="r" b="b"/>
                <a:pathLst>
                  <a:path w="14100" h="53413" extrusionOk="0">
                    <a:moveTo>
                      <a:pt x="14034" y="0"/>
                    </a:moveTo>
                    <a:cubicBezTo>
                      <a:pt x="7120" y="3460"/>
                      <a:pt x="2847" y="8069"/>
                      <a:pt x="1356" y="13763"/>
                    </a:cubicBezTo>
                    <a:cubicBezTo>
                      <a:pt x="543" y="17082"/>
                      <a:pt x="613" y="20606"/>
                      <a:pt x="1562" y="24337"/>
                    </a:cubicBezTo>
                    <a:cubicBezTo>
                      <a:pt x="2441" y="27590"/>
                      <a:pt x="4002" y="30909"/>
                      <a:pt x="6101" y="34027"/>
                    </a:cubicBezTo>
                    <a:cubicBezTo>
                      <a:pt x="11865" y="42638"/>
                      <a:pt x="8134" y="53277"/>
                      <a:pt x="8134" y="53348"/>
                    </a:cubicBezTo>
                    <a:lnTo>
                      <a:pt x="8270" y="53413"/>
                    </a:lnTo>
                    <a:cubicBezTo>
                      <a:pt x="8340" y="53348"/>
                      <a:pt x="12136" y="42638"/>
                      <a:pt x="6236" y="33962"/>
                    </a:cubicBezTo>
                    <a:cubicBezTo>
                      <a:pt x="0" y="24673"/>
                      <a:pt x="613" y="17353"/>
                      <a:pt x="1562" y="13828"/>
                    </a:cubicBezTo>
                    <a:cubicBezTo>
                      <a:pt x="3053" y="8205"/>
                      <a:pt x="7256" y="3596"/>
                      <a:pt x="14099" y="136"/>
                    </a:cubicBezTo>
                    <a:lnTo>
                      <a:pt x="14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-3395525" y="-156675"/>
                <a:ext cx="350725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6273" extrusionOk="0">
                    <a:moveTo>
                      <a:pt x="6705" y="0"/>
                    </a:moveTo>
                    <a:cubicBezTo>
                      <a:pt x="5964" y="0"/>
                      <a:pt x="5213" y="65"/>
                      <a:pt x="4474" y="219"/>
                    </a:cubicBezTo>
                    <a:cubicBezTo>
                      <a:pt x="3525" y="420"/>
                      <a:pt x="2576" y="761"/>
                      <a:pt x="1692" y="1369"/>
                    </a:cubicBezTo>
                    <a:cubicBezTo>
                      <a:pt x="0" y="2453"/>
                      <a:pt x="271" y="5100"/>
                      <a:pt x="2169" y="5777"/>
                    </a:cubicBezTo>
                    <a:cubicBezTo>
                      <a:pt x="3134" y="6150"/>
                      <a:pt x="4098" y="6272"/>
                      <a:pt x="5028" y="6272"/>
                    </a:cubicBezTo>
                    <a:cubicBezTo>
                      <a:pt x="5274" y="6272"/>
                      <a:pt x="5518" y="6264"/>
                      <a:pt x="5759" y="6249"/>
                    </a:cubicBezTo>
                    <a:cubicBezTo>
                      <a:pt x="10504" y="5913"/>
                      <a:pt x="14028" y="1710"/>
                      <a:pt x="14028" y="1710"/>
                    </a:cubicBezTo>
                    <a:cubicBezTo>
                      <a:pt x="14028" y="1710"/>
                      <a:pt x="10513" y="0"/>
                      <a:pt x="67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-3421025" y="-80025"/>
                <a:ext cx="125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1964" extrusionOk="0">
                    <a:moveTo>
                      <a:pt x="5017" y="0"/>
                    </a:moveTo>
                    <a:cubicBezTo>
                      <a:pt x="2441" y="0"/>
                      <a:pt x="71" y="1827"/>
                      <a:pt x="1" y="1827"/>
                    </a:cubicBezTo>
                    <a:lnTo>
                      <a:pt x="136" y="1963"/>
                    </a:lnTo>
                    <a:cubicBezTo>
                      <a:pt x="136" y="1898"/>
                      <a:pt x="2511" y="136"/>
                      <a:pt x="5017" y="136"/>
                    </a:cubicBezTo>
                    <a:lnTo>
                      <a:pt x="501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>
                <a:off x="-3259500" y="-385100"/>
                <a:ext cx="3299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13197" h="7650" extrusionOk="0">
                    <a:moveTo>
                      <a:pt x="3207" y="1"/>
                    </a:moveTo>
                    <a:cubicBezTo>
                      <a:pt x="1166" y="1"/>
                      <a:pt x="0" y="2262"/>
                      <a:pt x="1202" y="3934"/>
                    </a:cubicBezTo>
                    <a:cubicBezTo>
                      <a:pt x="1945" y="4948"/>
                      <a:pt x="2829" y="5761"/>
                      <a:pt x="3843" y="6303"/>
                    </a:cubicBezTo>
                    <a:cubicBezTo>
                      <a:pt x="5677" y="7356"/>
                      <a:pt x="7723" y="7649"/>
                      <a:pt x="9433" y="7649"/>
                    </a:cubicBezTo>
                    <a:cubicBezTo>
                      <a:pt x="11580" y="7649"/>
                      <a:pt x="13197" y="7187"/>
                      <a:pt x="13197" y="7187"/>
                    </a:cubicBezTo>
                    <a:cubicBezTo>
                      <a:pt x="13197" y="7187"/>
                      <a:pt x="10485" y="2372"/>
                      <a:pt x="6147" y="610"/>
                    </a:cubicBezTo>
                    <a:cubicBezTo>
                      <a:pt x="5269" y="273"/>
                      <a:pt x="4320" y="2"/>
                      <a:pt x="3300" y="2"/>
                    </a:cubicBezTo>
                    <a:cubicBezTo>
                      <a:pt x="3269" y="1"/>
                      <a:pt x="3238" y="1"/>
                      <a:pt x="3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-3127800" y="-611125"/>
                <a:ext cx="342325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13693" h="6725" extrusionOk="0">
                    <a:moveTo>
                      <a:pt x="8613" y="1"/>
                    </a:moveTo>
                    <a:cubicBezTo>
                      <a:pt x="7154" y="1"/>
                      <a:pt x="5555" y="192"/>
                      <a:pt x="4068" y="774"/>
                    </a:cubicBezTo>
                    <a:cubicBezTo>
                      <a:pt x="3119" y="1110"/>
                      <a:pt x="2305" y="1587"/>
                      <a:pt x="1492" y="2265"/>
                    </a:cubicBezTo>
                    <a:cubicBezTo>
                      <a:pt x="1" y="3621"/>
                      <a:pt x="608" y="6196"/>
                      <a:pt x="2642" y="6603"/>
                    </a:cubicBezTo>
                    <a:cubicBezTo>
                      <a:pt x="3182" y="6687"/>
                      <a:pt x="3710" y="6725"/>
                      <a:pt x="4221" y="6725"/>
                    </a:cubicBezTo>
                    <a:cubicBezTo>
                      <a:pt x="4930" y="6725"/>
                      <a:pt x="5606" y="6652"/>
                      <a:pt x="6237" y="6533"/>
                    </a:cubicBezTo>
                    <a:cubicBezTo>
                      <a:pt x="10911" y="5383"/>
                      <a:pt x="13693" y="703"/>
                      <a:pt x="13693" y="703"/>
                    </a:cubicBezTo>
                    <a:cubicBezTo>
                      <a:pt x="13693" y="703"/>
                      <a:pt x="11409" y="1"/>
                      <a:pt x="8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>
                <a:off x="-3283700" y="-349775"/>
                <a:ext cx="1288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1366" extrusionOk="0">
                    <a:moveTo>
                      <a:pt x="393" y="1"/>
                    </a:moveTo>
                    <a:cubicBezTo>
                      <a:pt x="157" y="1"/>
                      <a:pt x="15" y="10"/>
                      <a:pt x="1" y="10"/>
                    </a:cubicBezTo>
                    <a:lnTo>
                      <a:pt x="1" y="146"/>
                    </a:lnTo>
                    <a:cubicBezTo>
                      <a:pt x="12" y="146"/>
                      <a:pt x="102" y="142"/>
                      <a:pt x="254" y="142"/>
                    </a:cubicBezTo>
                    <a:cubicBezTo>
                      <a:pt x="1016" y="142"/>
                      <a:pt x="3333" y="236"/>
                      <a:pt x="5082" y="1366"/>
                    </a:cubicBezTo>
                    <a:lnTo>
                      <a:pt x="5152" y="1301"/>
                    </a:lnTo>
                    <a:cubicBezTo>
                      <a:pt x="3443" y="126"/>
                      <a:pt x="1269" y="1"/>
                      <a:pt x="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-3648075" y="-468150"/>
                <a:ext cx="279275" cy="249175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9967" extrusionOk="0">
                    <a:moveTo>
                      <a:pt x="0" y="0"/>
                    </a:moveTo>
                    <a:cubicBezTo>
                      <a:pt x="0" y="0"/>
                      <a:pt x="613" y="5423"/>
                      <a:pt x="4338" y="8340"/>
                    </a:cubicBezTo>
                    <a:cubicBezTo>
                      <a:pt x="5287" y="9018"/>
                      <a:pt x="6306" y="9560"/>
                      <a:pt x="7592" y="9896"/>
                    </a:cubicBezTo>
                    <a:cubicBezTo>
                      <a:pt x="7796" y="9944"/>
                      <a:pt x="7996" y="9967"/>
                      <a:pt x="8189" y="9967"/>
                    </a:cubicBezTo>
                    <a:cubicBezTo>
                      <a:pt x="9927" y="9967"/>
                      <a:pt x="11170" y="8150"/>
                      <a:pt x="10438" y="6442"/>
                    </a:cubicBezTo>
                    <a:cubicBezTo>
                      <a:pt x="10032" y="5558"/>
                      <a:pt x="9424" y="4745"/>
                      <a:pt x="8747" y="4002"/>
                    </a:cubicBezTo>
                    <a:cubicBezTo>
                      <a:pt x="5493" y="74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-3459925" y="-302100"/>
                <a:ext cx="79600" cy="1084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4339" extrusionOk="0">
                    <a:moveTo>
                      <a:pt x="66" y="1"/>
                    </a:moveTo>
                    <a:lnTo>
                      <a:pt x="1" y="136"/>
                    </a:lnTo>
                    <a:cubicBezTo>
                      <a:pt x="2099" y="1563"/>
                      <a:pt x="3048" y="4274"/>
                      <a:pt x="3048" y="4339"/>
                    </a:cubicBezTo>
                    <a:lnTo>
                      <a:pt x="3184" y="4274"/>
                    </a:lnTo>
                    <a:cubicBezTo>
                      <a:pt x="3184" y="4274"/>
                      <a:pt x="2235" y="1427"/>
                      <a:pt x="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-3768325" y="26750"/>
                <a:ext cx="343950" cy="176625"/>
              </a:xfrm>
              <a:custGeom>
                <a:avLst/>
                <a:gdLst/>
                <a:ahLst/>
                <a:cxnLst/>
                <a:rect l="l" t="t" r="r" b="b"/>
                <a:pathLst>
                  <a:path w="13758" h="7065" extrusionOk="0">
                    <a:moveTo>
                      <a:pt x="5240" y="0"/>
                    </a:moveTo>
                    <a:cubicBezTo>
                      <a:pt x="2362" y="0"/>
                      <a:pt x="0" y="946"/>
                      <a:pt x="0" y="946"/>
                    </a:cubicBezTo>
                    <a:cubicBezTo>
                      <a:pt x="0" y="946"/>
                      <a:pt x="3319" y="5490"/>
                      <a:pt x="7727" y="6775"/>
                    </a:cubicBezTo>
                    <a:cubicBezTo>
                      <a:pt x="8504" y="6943"/>
                      <a:pt x="9324" y="7065"/>
                      <a:pt x="10154" y="7065"/>
                    </a:cubicBezTo>
                    <a:cubicBezTo>
                      <a:pt x="10339" y="7065"/>
                      <a:pt x="10524" y="7059"/>
                      <a:pt x="10710" y="7046"/>
                    </a:cubicBezTo>
                    <a:cubicBezTo>
                      <a:pt x="12743" y="6910"/>
                      <a:pt x="13757" y="4470"/>
                      <a:pt x="12337" y="2914"/>
                    </a:cubicBezTo>
                    <a:cubicBezTo>
                      <a:pt x="11453" y="1965"/>
                      <a:pt x="10504" y="1287"/>
                      <a:pt x="9419" y="810"/>
                    </a:cubicBezTo>
                    <a:cubicBezTo>
                      <a:pt x="8039" y="206"/>
                      <a:pt x="6583" y="0"/>
                      <a:pt x="5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-3531100" y="135100"/>
                <a:ext cx="1322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950" extrusionOk="0">
                    <a:moveTo>
                      <a:pt x="66" y="1"/>
                    </a:moveTo>
                    <a:lnTo>
                      <a:pt x="1" y="136"/>
                    </a:lnTo>
                    <a:cubicBezTo>
                      <a:pt x="1286" y="814"/>
                      <a:pt x="2777" y="950"/>
                      <a:pt x="3862" y="950"/>
                    </a:cubicBezTo>
                    <a:cubicBezTo>
                      <a:pt x="4675" y="950"/>
                      <a:pt x="5217" y="885"/>
                      <a:pt x="5288" y="885"/>
                    </a:cubicBezTo>
                    <a:lnTo>
                      <a:pt x="5217" y="749"/>
                    </a:lnTo>
                    <a:cubicBezTo>
                      <a:pt x="5217" y="749"/>
                      <a:pt x="4720" y="818"/>
                      <a:pt x="3978" y="818"/>
                    </a:cubicBezTo>
                    <a:cubicBezTo>
                      <a:pt x="2925" y="818"/>
                      <a:pt x="1380" y="678"/>
                      <a:pt x="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-3376950" y="-774800"/>
                <a:ext cx="221150" cy="311775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12471" extrusionOk="0">
                    <a:moveTo>
                      <a:pt x="1426" y="0"/>
                    </a:moveTo>
                    <a:cubicBezTo>
                      <a:pt x="1426" y="1"/>
                      <a:pt x="0" y="5287"/>
                      <a:pt x="2440" y="9354"/>
                    </a:cubicBezTo>
                    <a:cubicBezTo>
                      <a:pt x="3053" y="10368"/>
                      <a:pt x="3796" y="11252"/>
                      <a:pt x="4880" y="11995"/>
                    </a:cubicBezTo>
                    <a:cubicBezTo>
                      <a:pt x="5337" y="12323"/>
                      <a:pt x="5837" y="12470"/>
                      <a:pt x="6322" y="12470"/>
                    </a:cubicBezTo>
                    <a:cubicBezTo>
                      <a:pt x="7641" y="12470"/>
                      <a:pt x="8846" y="11383"/>
                      <a:pt x="8747" y="9897"/>
                    </a:cubicBezTo>
                    <a:cubicBezTo>
                      <a:pt x="8747" y="8877"/>
                      <a:pt x="8476" y="7863"/>
                      <a:pt x="8134" y="6979"/>
                    </a:cubicBezTo>
                    <a:cubicBezTo>
                      <a:pt x="6307" y="2712"/>
                      <a:pt x="1427" y="1"/>
                      <a:pt x="14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-3227850" y="-549500"/>
                <a:ext cx="39075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088" extrusionOk="0">
                    <a:moveTo>
                      <a:pt x="71" y="1"/>
                    </a:moveTo>
                    <a:lnTo>
                      <a:pt x="1" y="71"/>
                    </a:lnTo>
                    <a:cubicBezTo>
                      <a:pt x="1427" y="2170"/>
                      <a:pt x="1292" y="5087"/>
                      <a:pt x="1292" y="5087"/>
                    </a:cubicBezTo>
                    <a:lnTo>
                      <a:pt x="1427" y="5087"/>
                    </a:lnTo>
                    <a:cubicBezTo>
                      <a:pt x="1427" y="5087"/>
                      <a:pt x="1563" y="2105"/>
                      <a:pt x="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-6067900" y="-54675"/>
                <a:ext cx="918475" cy="945575"/>
              </a:xfrm>
              <a:custGeom>
                <a:avLst/>
                <a:gdLst/>
                <a:ahLst/>
                <a:cxnLst/>
                <a:rect l="l" t="t" r="r" b="b"/>
                <a:pathLst>
                  <a:path w="36739" h="37823" extrusionOk="0">
                    <a:moveTo>
                      <a:pt x="5900" y="0"/>
                    </a:moveTo>
                    <a:lnTo>
                      <a:pt x="0" y="9490"/>
                    </a:lnTo>
                    <a:lnTo>
                      <a:pt x="15455" y="31993"/>
                    </a:lnTo>
                    <a:lnTo>
                      <a:pt x="35318" y="37823"/>
                    </a:lnTo>
                    <a:lnTo>
                      <a:pt x="36738" y="33213"/>
                    </a:lnTo>
                    <a:lnTo>
                      <a:pt x="20541" y="22845"/>
                    </a:lnTo>
                    <a:cubicBezTo>
                      <a:pt x="20541" y="22845"/>
                      <a:pt x="6779" y="884"/>
                      <a:pt x="5900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-4563150" y="-91800"/>
                <a:ext cx="559225" cy="506450"/>
              </a:xfrm>
              <a:custGeom>
                <a:avLst/>
                <a:gdLst/>
                <a:ahLst/>
                <a:cxnLst/>
                <a:rect l="l" t="t" r="r" b="b"/>
                <a:pathLst>
                  <a:path w="22369" h="20258" extrusionOk="0">
                    <a:moveTo>
                      <a:pt x="11161" y="1046"/>
                    </a:moveTo>
                    <a:cubicBezTo>
                      <a:pt x="11930" y="1046"/>
                      <a:pt x="12712" y="1144"/>
                      <a:pt x="13492" y="1350"/>
                    </a:cubicBezTo>
                    <a:cubicBezTo>
                      <a:pt x="18302" y="2640"/>
                      <a:pt x="21219" y="7585"/>
                      <a:pt x="19999" y="12401"/>
                    </a:cubicBezTo>
                    <a:cubicBezTo>
                      <a:pt x="18915" y="16501"/>
                      <a:pt x="15251" y="19211"/>
                      <a:pt x="11214" y="19211"/>
                    </a:cubicBezTo>
                    <a:cubicBezTo>
                      <a:pt x="10445" y="19211"/>
                      <a:pt x="9663" y="19113"/>
                      <a:pt x="8883" y="18908"/>
                    </a:cubicBezTo>
                    <a:cubicBezTo>
                      <a:pt x="4068" y="17688"/>
                      <a:pt x="1156" y="12672"/>
                      <a:pt x="2441" y="7857"/>
                    </a:cubicBezTo>
                    <a:cubicBezTo>
                      <a:pt x="3466" y="3757"/>
                      <a:pt x="7124" y="1046"/>
                      <a:pt x="11161" y="1046"/>
                    </a:cubicBezTo>
                    <a:close/>
                    <a:moveTo>
                      <a:pt x="11181" y="0"/>
                    </a:moveTo>
                    <a:cubicBezTo>
                      <a:pt x="6678" y="0"/>
                      <a:pt x="2567" y="3026"/>
                      <a:pt x="1427" y="7585"/>
                    </a:cubicBezTo>
                    <a:cubicBezTo>
                      <a:pt x="1" y="13008"/>
                      <a:pt x="3254" y="18501"/>
                      <a:pt x="8677" y="19922"/>
                    </a:cubicBezTo>
                    <a:cubicBezTo>
                      <a:pt x="9530" y="20149"/>
                      <a:pt x="10387" y="20257"/>
                      <a:pt x="11233" y="20257"/>
                    </a:cubicBezTo>
                    <a:cubicBezTo>
                      <a:pt x="15699" y="20257"/>
                      <a:pt x="19819" y="17231"/>
                      <a:pt x="21013" y="12672"/>
                    </a:cubicBezTo>
                    <a:cubicBezTo>
                      <a:pt x="22369" y="7314"/>
                      <a:pt x="19115" y="1756"/>
                      <a:pt x="13763" y="335"/>
                    </a:cubicBezTo>
                    <a:cubicBezTo>
                      <a:pt x="12900" y="108"/>
                      <a:pt x="12034" y="0"/>
                      <a:pt x="11181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-4490200" y="128325"/>
                <a:ext cx="499850" cy="564375"/>
              </a:xfrm>
              <a:custGeom>
                <a:avLst/>
                <a:gdLst/>
                <a:ahLst/>
                <a:cxnLst/>
                <a:rect l="l" t="t" r="r" b="b"/>
                <a:pathLst>
                  <a:path w="19994" h="22575" extrusionOk="0">
                    <a:moveTo>
                      <a:pt x="4880" y="1"/>
                    </a:moveTo>
                    <a:lnTo>
                      <a:pt x="0" y="18573"/>
                    </a:lnTo>
                    <a:lnTo>
                      <a:pt x="15113" y="22575"/>
                    </a:lnTo>
                    <a:lnTo>
                      <a:pt x="19993" y="3932"/>
                    </a:lnTo>
                    <a:lnTo>
                      <a:pt x="48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-4066575" y="307950"/>
                <a:ext cx="38800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8341" extrusionOk="0">
                    <a:moveTo>
                      <a:pt x="15520" y="0"/>
                    </a:moveTo>
                    <a:lnTo>
                      <a:pt x="2034" y="749"/>
                    </a:lnTo>
                    <a:lnTo>
                      <a:pt x="1" y="8340"/>
                    </a:lnTo>
                    <a:lnTo>
                      <a:pt x="15048" y="2034"/>
                    </a:lnTo>
                    <a:lnTo>
                      <a:pt x="15520" y="0"/>
                    </a:ln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-3690375" y="258875"/>
                <a:ext cx="101700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7457" extrusionOk="0">
                    <a:moveTo>
                      <a:pt x="4067" y="0"/>
                    </a:moveTo>
                    <a:lnTo>
                      <a:pt x="472" y="1963"/>
                    </a:lnTo>
                    <a:lnTo>
                      <a:pt x="0" y="3861"/>
                    </a:lnTo>
                    <a:lnTo>
                      <a:pt x="2169" y="7457"/>
                    </a:lnTo>
                    <a:lnTo>
                      <a:pt x="40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-3636150" y="258875"/>
                <a:ext cx="64400" cy="18982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7593" extrusionOk="0">
                    <a:moveTo>
                      <a:pt x="1898" y="0"/>
                    </a:moveTo>
                    <a:lnTo>
                      <a:pt x="0" y="7457"/>
                    </a:lnTo>
                    <a:lnTo>
                      <a:pt x="608" y="7592"/>
                    </a:lnTo>
                    <a:lnTo>
                      <a:pt x="2576" y="136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-4376750" y="162225"/>
                <a:ext cx="377975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15119" h="39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511" y="678"/>
                      <a:pt x="5017" y="1356"/>
                      <a:pt x="7527" y="1969"/>
                    </a:cubicBezTo>
                    <a:cubicBezTo>
                      <a:pt x="5017" y="1291"/>
                      <a:pt x="2511" y="613"/>
                      <a:pt x="1" y="0"/>
                    </a:cubicBezTo>
                    <a:close/>
                    <a:moveTo>
                      <a:pt x="7527" y="1969"/>
                    </a:moveTo>
                    <a:lnTo>
                      <a:pt x="7527" y="1969"/>
                    </a:lnTo>
                    <a:cubicBezTo>
                      <a:pt x="10033" y="2646"/>
                      <a:pt x="12543" y="3324"/>
                      <a:pt x="15119" y="3932"/>
                    </a:cubicBezTo>
                    <a:cubicBezTo>
                      <a:pt x="12608" y="3254"/>
                      <a:pt x="10033" y="2576"/>
                      <a:pt x="7527" y="19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2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-4481775" y="558750"/>
                <a:ext cx="379575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393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576" y="678"/>
                      <a:pt x="5086" y="1356"/>
                      <a:pt x="7591" y="2034"/>
                    </a:cubicBezTo>
                    <a:cubicBezTo>
                      <a:pt x="10102" y="2646"/>
                      <a:pt x="12607" y="3324"/>
                      <a:pt x="15182" y="3932"/>
                    </a:cubicBezTo>
                    <a:cubicBezTo>
                      <a:pt x="12677" y="3254"/>
                      <a:pt x="10102" y="2646"/>
                      <a:pt x="7591" y="1969"/>
                    </a:cubicBezTo>
                    <a:cubicBezTo>
                      <a:pt x="5086" y="1291"/>
                      <a:pt x="2576" y="67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2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-4661425" y="-132675"/>
                <a:ext cx="357650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14306" h="8001" extrusionOk="0">
                    <a:moveTo>
                      <a:pt x="10586" y="0"/>
                    </a:moveTo>
                    <a:cubicBezTo>
                      <a:pt x="9478" y="0"/>
                      <a:pt x="7976" y="439"/>
                      <a:pt x="5965" y="1764"/>
                    </a:cubicBezTo>
                    <a:lnTo>
                      <a:pt x="0" y="4275"/>
                    </a:lnTo>
                    <a:lnTo>
                      <a:pt x="1356" y="8000"/>
                    </a:lnTo>
                    <a:lnTo>
                      <a:pt x="5694" y="6374"/>
                    </a:lnTo>
                    <a:cubicBezTo>
                      <a:pt x="5694" y="6374"/>
                      <a:pt x="7592" y="7729"/>
                      <a:pt x="8812" y="7935"/>
                    </a:cubicBezTo>
                    <a:cubicBezTo>
                      <a:pt x="8890" y="7946"/>
                      <a:pt x="8970" y="7952"/>
                      <a:pt x="9052" y="7952"/>
                    </a:cubicBezTo>
                    <a:cubicBezTo>
                      <a:pt x="10484" y="7952"/>
                      <a:pt x="12591" y="6341"/>
                      <a:pt x="13421" y="4546"/>
                    </a:cubicBezTo>
                    <a:cubicBezTo>
                      <a:pt x="13557" y="4275"/>
                      <a:pt x="14170" y="4004"/>
                      <a:pt x="14235" y="3662"/>
                    </a:cubicBezTo>
                    <a:cubicBezTo>
                      <a:pt x="14305" y="3391"/>
                      <a:pt x="13828" y="3120"/>
                      <a:pt x="13763" y="2784"/>
                    </a:cubicBezTo>
                    <a:cubicBezTo>
                      <a:pt x="13271" y="2938"/>
                      <a:pt x="12890" y="2997"/>
                      <a:pt x="12596" y="2997"/>
                    </a:cubicBezTo>
                    <a:cubicBezTo>
                      <a:pt x="11594" y="2997"/>
                      <a:pt x="11594" y="2307"/>
                      <a:pt x="11594" y="2307"/>
                    </a:cubicBezTo>
                    <a:lnTo>
                      <a:pt x="13421" y="1699"/>
                    </a:lnTo>
                    <a:cubicBezTo>
                      <a:pt x="13421" y="1699"/>
                      <a:pt x="12766" y="0"/>
                      <a:pt x="10586" y="0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-6067900" y="2682100"/>
                <a:ext cx="303425" cy="2297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9188" extrusionOk="0">
                    <a:moveTo>
                      <a:pt x="8340" y="0"/>
                    </a:moveTo>
                    <a:lnTo>
                      <a:pt x="1627" y="813"/>
                    </a:lnTo>
                    <a:lnTo>
                      <a:pt x="0" y="8676"/>
                    </a:lnTo>
                    <a:cubicBezTo>
                      <a:pt x="0" y="8676"/>
                      <a:pt x="1205" y="9187"/>
                      <a:pt x="3275" y="9187"/>
                    </a:cubicBezTo>
                    <a:cubicBezTo>
                      <a:pt x="4310" y="9187"/>
                      <a:pt x="5560" y="9059"/>
                      <a:pt x="6985" y="8676"/>
                    </a:cubicBezTo>
                    <a:lnTo>
                      <a:pt x="11930" y="8676"/>
                    </a:lnTo>
                    <a:cubicBezTo>
                      <a:pt x="11930" y="8676"/>
                      <a:pt x="12136" y="5287"/>
                      <a:pt x="10374" y="5081"/>
                    </a:cubicBezTo>
                    <a:cubicBezTo>
                      <a:pt x="6307" y="4539"/>
                      <a:pt x="8340" y="0"/>
                      <a:pt x="8340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-5598450" y="2043175"/>
                <a:ext cx="335550" cy="218750"/>
              </a:xfrm>
              <a:custGeom>
                <a:avLst/>
                <a:gdLst/>
                <a:ahLst/>
                <a:cxnLst/>
                <a:rect l="l" t="t" r="r" b="b"/>
                <a:pathLst>
                  <a:path w="13422" h="8750" extrusionOk="0">
                    <a:moveTo>
                      <a:pt x="4610" y="0"/>
                    </a:moveTo>
                    <a:cubicBezTo>
                      <a:pt x="4404" y="206"/>
                      <a:pt x="1" y="6985"/>
                      <a:pt x="1964" y="8270"/>
                    </a:cubicBezTo>
                    <a:cubicBezTo>
                      <a:pt x="2535" y="8624"/>
                      <a:pt x="3306" y="8750"/>
                      <a:pt x="4113" y="8750"/>
                    </a:cubicBezTo>
                    <a:cubicBezTo>
                      <a:pt x="6085" y="8750"/>
                      <a:pt x="8270" y="7999"/>
                      <a:pt x="8270" y="7999"/>
                    </a:cubicBezTo>
                    <a:lnTo>
                      <a:pt x="12337" y="7999"/>
                    </a:lnTo>
                    <a:cubicBezTo>
                      <a:pt x="12337" y="7999"/>
                      <a:pt x="13422" y="5222"/>
                      <a:pt x="10233" y="4545"/>
                    </a:cubicBezTo>
                    <a:cubicBezTo>
                      <a:pt x="8812" y="4203"/>
                      <a:pt x="10575" y="0"/>
                      <a:pt x="10575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-6062750" y="814700"/>
                <a:ext cx="1037100" cy="1899550"/>
              </a:xfrm>
              <a:custGeom>
                <a:avLst/>
                <a:gdLst/>
                <a:ahLst/>
                <a:cxnLst/>
                <a:rect l="l" t="t" r="r" b="b"/>
                <a:pathLst>
                  <a:path w="41484" h="75982" extrusionOk="0">
                    <a:moveTo>
                      <a:pt x="26842" y="0"/>
                    </a:moveTo>
                    <a:lnTo>
                      <a:pt x="4946" y="4203"/>
                    </a:lnTo>
                    <a:cubicBezTo>
                      <a:pt x="4946" y="4609"/>
                      <a:pt x="0" y="75981"/>
                      <a:pt x="0" y="75981"/>
                    </a:cubicBezTo>
                    <a:lnTo>
                      <a:pt x="9083" y="75981"/>
                    </a:lnTo>
                    <a:lnTo>
                      <a:pt x="18638" y="16468"/>
                    </a:lnTo>
                    <a:lnTo>
                      <a:pt x="29825" y="27384"/>
                    </a:lnTo>
                    <a:lnTo>
                      <a:pt x="21555" y="49817"/>
                    </a:lnTo>
                    <a:lnTo>
                      <a:pt x="30703" y="50631"/>
                    </a:lnTo>
                    <a:lnTo>
                      <a:pt x="39921" y="30296"/>
                    </a:lnTo>
                    <a:cubicBezTo>
                      <a:pt x="41483" y="26907"/>
                      <a:pt x="41006" y="22975"/>
                      <a:pt x="38837" y="19993"/>
                    </a:cubicBezTo>
                    <a:lnTo>
                      <a:pt x="26842" y="0"/>
                    </a:ln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-6140700" y="-148600"/>
                <a:ext cx="826975" cy="1080150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43206" extrusionOk="0">
                    <a:moveTo>
                      <a:pt x="17709" y="1"/>
                    </a:moveTo>
                    <a:cubicBezTo>
                      <a:pt x="10543" y="1"/>
                      <a:pt x="2951" y="2170"/>
                      <a:pt x="1828" y="6403"/>
                    </a:cubicBezTo>
                    <a:cubicBezTo>
                      <a:pt x="1" y="13111"/>
                      <a:pt x="8064" y="42735"/>
                      <a:pt x="8064" y="42735"/>
                    </a:cubicBezTo>
                    <a:cubicBezTo>
                      <a:pt x="9879" y="43065"/>
                      <a:pt x="11635" y="43206"/>
                      <a:pt x="13312" y="43206"/>
                    </a:cubicBezTo>
                    <a:cubicBezTo>
                      <a:pt x="22971" y="43206"/>
                      <a:pt x="29960" y="38532"/>
                      <a:pt x="29960" y="38532"/>
                    </a:cubicBezTo>
                    <a:cubicBezTo>
                      <a:pt x="29960" y="38532"/>
                      <a:pt x="33078" y="4912"/>
                      <a:pt x="28263" y="2130"/>
                    </a:cubicBezTo>
                    <a:cubicBezTo>
                      <a:pt x="25731" y="704"/>
                      <a:pt x="21789" y="1"/>
                      <a:pt x="17709" y="1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-6067900" y="2868500"/>
                <a:ext cx="3034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732" extrusionOk="0">
                    <a:moveTo>
                      <a:pt x="272" y="0"/>
                    </a:moveTo>
                    <a:lnTo>
                      <a:pt x="0" y="1220"/>
                    </a:lnTo>
                    <a:cubicBezTo>
                      <a:pt x="0" y="1220"/>
                      <a:pt x="1205" y="1731"/>
                      <a:pt x="3275" y="1731"/>
                    </a:cubicBezTo>
                    <a:cubicBezTo>
                      <a:pt x="4310" y="1731"/>
                      <a:pt x="5560" y="1603"/>
                      <a:pt x="6985" y="1220"/>
                    </a:cubicBezTo>
                    <a:lnTo>
                      <a:pt x="11930" y="1220"/>
                    </a:lnTo>
                    <a:cubicBezTo>
                      <a:pt x="11930" y="1220"/>
                      <a:pt x="12136" y="813"/>
                      <a:pt x="11930" y="136"/>
                    </a:cubicBezTo>
                    <a:cubicBezTo>
                      <a:pt x="11636" y="194"/>
                      <a:pt x="11334" y="216"/>
                      <a:pt x="11021" y="216"/>
                    </a:cubicBezTo>
                    <a:cubicBezTo>
                      <a:pt x="10102" y="216"/>
                      <a:pt x="9088" y="28"/>
                      <a:pt x="7907" y="28"/>
                    </a:cubicBezTo>
                    <a:cubicBezTo>
                      <a:pt x="7172" y="28"/>
                      <a:pt x="6373" y="101"/>
                      <a:pt x="5493" y="336"/>
                    </a:cubicBezTo>
                    <a:cubicBezTo>
                      <a:pt x="4838" y="530"/>
                      <a:pt x="4183" y="612"/>
                      <a:pt x="3541" y="612"/>
                    </a:cubicBezTo>
                    <a:cubicBezTo>
                      <a:pt x="2388" y="612"/>
                      <a:pt x="1275" y="348"/>
                      <a:pt x="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-5561175" y="2217775"/>
                <a:ext cx="274550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1766" extrusionOk="0">
                    <a:moveTo>
                      <a:pt x="1" y="1"/>
                    </a:moveTo>
                    <a:cubicBezTo>
                      <a:pt x="1" y="543"/>
                      <a:pt x="137" y="1015"/>
                      <a:pt x="473" y="1286"/>
                    </a:cubicBezTo>
                    <a:cubicBezTo>
                      <a:pt x="1044" y="1640"/>
                      <a:pt x="1815" y="1766"/>
                      <a:pt x="2622" y="1766"/>
                    </a:cubicBezTo>
                    <a:cubicBezTo>
                      <a:pt x="4594" y="1766"/>
                      <a:pt x="6779" y="1015"/>
                      <a:pt x="6779" y="1015"/>
                    </a:cubicBezTo>
                    <a:lnTo>
                      <a:pt x="10846" y="1015"/>
                    </a:lnTo>
                    <a:cubicBezTo>
                      <a:pt x="10846" y="1015"/>
                      <a:pt x="10982" y="744"/>
                      <a:pt x="10982" y="337"/>
                    </a:cubicBezTo>
                    <a:cubicBezTo>
                      <a:pt x="10145" y="201"/>
                      <a:pt x="9369" y="141"/>
                      <a:pt x="8628" y="141"/>
                    </a:cubicBezTo>
                    <a:cubicBezTo>
                      <a:pt x="7147" y="141"/>
                      <a:pt x="5807" y="382"/>
                      <a:pt x="4404" y="744"/>
                    </a:cubicBezTo>
                    <a:cubicBezTo>
                      <a:pt x="3921" y="870"/>
                      <a:pt x="3452" y="925"/>
                      <a:pt x="3006" y="925"/>
                    </a:cubicBezTo>
                    <a:cubicBezTo>
                      <a:pt x="1764" y="925"/>
                      <a:pt x="699" y="49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-5510325" y="-125850"/>
                <a:ext cx="982850" cy="404600"/>
              </a:xfrm>
              <a:custGeom>
                <a:avLst/>
                <a:gdLst/>
                <a:ahLst/>
                <a:cxnLst/>
                <a:rect l="l" t="t" r="r" b="b"/>
                <a:pathLst>
                  <a:path w="39314" h="16184" extrusionOk="0">
                    <a:moveTo>
                      <a:pt x="0" y="0"/>
                    </a:moveTo>
                    <a:lnTo>
                      <a:pt x="1220" y="13763"/>
                    </a:lnTo>
                    <a:cubicBezTo>
                      <a:pt x="1220" y="13763"/>
                      <a:pt x="12797" y="16184"/>
                      <a:pt x="18481" y="16184"/>
                    </a:cubicBezTo>
                    <a:cubicBezTo>
                      <a:pt x="19173" y="16184"/>
                      <a:pt x="19778" y="16148"/>
                      <a:pt x="20264" y="16067"/>
                    </a:cubicBezTo>
                    <a:cubicBezTo>
                      <a:pt x="24673" y="15319"/>
                      <a:pt x="39314" y="6778"/>
                      <a:pt x="39314" y="6778"/>
                    </a:cubicBezTo>
                    <a:lnTo>
                      <a:pt x="37958" y="1969"/>
                    </a:lnTo>
                    <a:lnTo>
                      <a:pt x="19250" y="78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-6028850" y="-770025"/>
                <a:ext cx="510000" cy="683825"/>
              </a:xfrm>
              <a:custGeom>
                <a:avLst/>
                <a:gdLst/>
                <a:ahLst/>
                <a:cxnLst/>
                <a:rect l="l" t="t" r="r" b="b"/>
                <a:pathLst>
                  <a:path w="20400" h="27353" extrusionOk="0">
                    <a:moveTo>
                      <a:pt x="10766" y="1"/>
                    </a:moveTo>
                    <a:cubicBezTo>
                      <a:pt x="8257" y="1"/>
                      <a:pt x="5586" y="1021"/>
                      <a:pt x="3454" y="2450"/>
                    </a:cubicBezTo>
                    <a:cubicBezTo>
                      <a:pt x="0" y="4755"/>
                      <a:pt x="2576" y="13431"/>
                      <a:pt x="3861" y="19802"/>
                    </a:cubicBezTo>
                    <a:cubicBezTo>
                      <a:pt x="4674" y="23734"/>
                      <a:pt x="4132" y="26787"/>
                      <a:pt x="4132" y="26787"/>
                    </a:cubicBezTo>
                    <a:cubicBezTo>
                      <a:pt x="4906" y="27197"/>
                      <a:pt x="5862" y="27353"/>
                      <a:pt x="6868" y="27353"/>
                    </a:cubicBezTo>
                    <a:cubicBezTo>
                      <a:pt x="10007" y="27353"/>
                      <a:pt x="13622" y="25838"/>
                      <a:pt x="13622" y="25838"/>
                    </a:cubicBezTo>
                    <a:cubicBezTo>
                      <a:pt x="13622" y="25838"/>
                      <a:pt x="13557" y="23398"/>
                      <a:pt x="13350" y="21500"/>
                    </a:cubicBezTo>
                    <a:cubicBezTo>
                      <a:pt x="19993" y="20415"/>
                      <a:pt x="20400" y="19667"/>
                      <a:pt x="18708" y="10448"/>
                    </a:cubicBezTo>
                    <a:cubicBezTo>
                      <a:pt x="18414" y="2637"/>
                      <a:pt x="14798" y="1"/>
                      <a:pt x="10766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-6148300" y="-848075"/>
                <a:ext cx="653850" cy="665225"/>
              </a:xfrm>
              <a:custGeom>
                <a:avLst/>
                <a:gdLst/>
                <a:ahLst/>
                <a:cxnLst/>
                <a:rect l="l" t="t" r="r" b="b"/>
                <a:pathLst>
                  <a:path w="26154" h="26609" extrusionOk="0">
                    <a:moveTo>
                      <a:pt x="15276" y="0"/>
                    </a:moveTo>
                    <a:cubicBezTo>
                      <a:pt x="11841" y="0"/>
                      <a:pt x="8029" y="1342"/>
                      <a:pt x="5049" y="5236"/>
                    </a:cubicBezTo>
                    <a:cubicBezTo>
                      <a:pt x="1" y="8146"/>
                      <a:pt x="1316" y="16065"/>
                      <a:pt x="3215" y="16065"/>
                    </a:cubicBezTo>
                    <a:cubicBezTo>
                      <a:pt x="3305" y="16065"/>
                      <a:pt x="3396" y="16047"/>
                      <a:pt x="3488" y="16011"/>
                    </a:cubicBezTo>
                    <a:lnTo>
                      <a:pt x="3488" y="16011"/>
                    </a:lnTo>
                    <a:cubicBezTo>
                      <a:pt x="3261" y="22584"/>
                      <a:pt x="4740" y="26504"/>
                      <a:pt x="6539" y="26504"/>
                    </a:cubicBezTo>
                    <a:cubicBezTo>
                      <a:pt x="6892" y="26504"/>
                      <a:pt x="7258" y="26354"/>
                      <a:pt x="7625" y="26042"/>
                    </a:cubicBezTo>
                    <a:cubicBezTo>
                      <a:pt x="8306" y="26436"/>
                      <a:pt x="8931" y="26609"/>
                      <a:pt x="9465" y="26609"/>
                    </a:cubicBezTo>
                    <a:cubicBezTo>
                      <a:pt x="10681" y="26609"/>
                      <a:pt x="11425" y="25711"/>
                      <a:pt x="11285" y="24486"/>
                    </a:cubicBezTo>
                    <a:lnTo>
                      <a:pt x="11285" y="24486"/>
                    </a:lnTo>
                    <a:cubicBezTo>
                      <a:pt x="11313" y="24489"/>
                      <a:pt x="11340" y="24490"/>
                      <a:pt x="11367" y="24490"/>
                    </a:cubicBezTo>
                    <a:cubicBezTo>
                      <a:pt x="13440" y="24490"/>
                      <a:pt x="12908" y="16945"/>
                      <a:pt x="12570" y="15810"/>
                    </a:cubicBezTo>
                    <a:cubicBezTo>
                      <a:pt x="12376" y="15104"/>
                      <a:pt x="12839" y="14283"/>
                      <a:pt x="13343" y="14283"/>
                    </a:cubicBezTo>
                    <a:cubicBezTo>
                      <a:pt x="13709" y="14283"/>
                      <a:pt x="14096" y="14717"/>
                      <a:pt x="14268" y="15946"/>
                    </a:cubicBezTo>
                    <a:cubicBezTo>
                      <a:pt x="14538" y="17878"/>
                      <a:pt x="14807" y="18380"/>
                      <a:pt x="15077" y="18380"/>
                    </a:cubicBezTo>
                    <a:cubicBezTo>
                      <a:pt x="15214" y="18380"/>
                      <a:pt x="15351" y="18251"/>
                      <a:pt x="15488" y="18115"/>
                    </a:cubicBezTo>
                    <a:cubicBezTo>
                      <a:pt x="15959" y="17708"/>
                      <a:pt x="15553" y="13641"/>
                      <a:pt x="15146" y="12893"/>
                    </a:cubicBezTo>
                    <a:cubicBezTo>
                      <a:pt x="14739" y="12079"/>
                      <a:pt x="14132" y="10995"/>
                      <a:pt x="14132" y="10995"/>
                    </a:cubicBezTo>
                    <a:lnTo>
                      <a:pt x="14132" y="10995"/>
                    </a:lnTo>
                    <a:cubicBezTo>
                      <a:pt x="14132" y="10995"/>
                      <a:pt x="14147" y="10995"/>
                      <a:pt x="14175" y="10995"/>
                    </a:cubicBezTo>
                    <a:cubicBezTo>
                      <a:pt x="14540" y="10995"/>
                      <a:pt x="17076" y="10934"/>
                      <a:pt x="16572" y="9232"/>
                    </a:cubicBezTo>
                    <a:lnTo>
                      <a:pt x="16572" y="9232"/>
                    </a:lnTo>
                    <a:cubicBezTo>
                      <a:pt x="16929" y="9384"/>
                      <a:pt x="17520" y="9460"/>
                      <a:pt x="18215" y="9460"/>
                    </a:cubicBezTo>
                    <a:cubicBezTo>
                      <a:pt x="20950" y="9460"/>
                      <a:pt x="25296" y="8278"/>
                      <a:pt x="23350" y="5843"/>
                    </a:cubicBezTo>
                    <a:cubicBezTo>
                      <a:pt x="26153" y="4117"/>
                      <a:pt x="21294" y="0"/>
                      <a:pt x="15276" y="0"/>
                    </a:cubicBezTo>
                    <a:close/>
                  </a:path>
                </a:pathLst>
              </a:custGeom>
              <a:solidFill>
                <a:srgbClr val="5C3B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-5630700" y="-105525"/>
                <a:ext cx="93275" cy="3271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13086" extrusionOk="0">
                    <a:moveTo>
                      <a:pt x="2782" y="1"/>
                    </a:moveTo>
                    <a:cubicBezTo>
                      <a:pt x="2440" y="136"/>
                      <a:pt x="2169" y="342"/>
                      <a:pt x="1969" y="613"/>
                    </a:cubicBezTo>
                    <a:cubicBezTo>
                      <a:pt x="2240" y="342"/>
                      <a:pt x="2511" y="136"/>
                      <a:pt x="2782" y="1"/>
                    </a:cubicBezTo>
                    <a:close/>
                    <a:moveTo>
                      <a:pt x="1968" y="614"/>
                    </a:moveTo>
                    <a:cubicBezTo>
                      <a:pt x="1491" y="1085"/>
                      <a:pt x="1085" y="1627"/>
                      <a:pt x="814" y="2240"/>
                    </a:cubicBezTo>
                    <a:cubicBezTo>
                      <a:pt x="271" y="3460"/>
                      <a:pt x="0" y="4881"/>
                      <a:pt x="71" y="6171"/>
                    </a:cubicBezTo>
                    <a:cubicBezTo>
                      <a:pt x="71" y="7527"/>
                      <a:pt x="407" y="8883"/>
                      <a:pt x="1020" y="10103"/>
                    </a:cubicBezTo>
                    <a:cubicBezTo>
                      <a:pt x="1356" y="10710"/>
                      <a:pt x="1697" y="11252"/>
                      <a:pt x="2169" y="11730"/>
                    </a:cubicBezTo>
                    <a:cubicBezTo>
                      <a:pt x="2485" y="12088"/>
                      <a:pt x="2829" y="12388"/>
                      <a:pt x="3183" y="12667"/>
                    </a:cubicBezTo>
                    <a:lnTo>
                      <a:pt x="3183" y="12667"/>
                    </a:lnTo>
                    <a:cubicBezTo>
                      <a:pt x="2294" y="11932"/>
                      <a:pt x="1596" y="11063"/>
                      <a:pt x="1085" y="10103"/>
                    </a:cubicBezTo>
                    <a:cubicBezTo>
                      <a:pt x="477" y="8883"/>
                      <a:pt x="136" y="7527"/>
                      <a:pt x="136" y="6171"/>
                    </a:cubicBezTo>
                    <a:cubicBezTo>
                      <a:pt x="71" y="4881"/>
                      <a:pt x="342" y="3525"/>
                      <a:pt x="884" y="2305"/>
                    </a:cubicBezTo>
                    <a:cubicBezTo>
                      <a:pt x="1155" y="1698"/>
                      <a:pt x="1491" y="1085"/>
                      <a:pt x="1968" y="614"/>
                    </a:cubicBezTo>
                    <a:close/>
                    <a:moveTo>
                      <a:pt x="3183" y="12667"/>
                    </a:moveTo>
                    <a:cubicBezTo>
                      <a:pt x="3358" y="12812"/>
                      <a:pt x="3541" y="12951"/>
                      <a:pt x="3731" y="13085"/>
                    </a:cubicBezTo>
                    <a:cubicBezTo>
                      <a:pt x="3547" y="12948"/>
                      <a:pt x="3364" y="12810"/>
                      <a:pt x="3183" y="1266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-5908625" y="-442675"/>
                <a:ext cx="42475" cy="206775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8271" extrusionOk="0">
                    <a:moveTo>
                      <a:pt x="1" y="1"/>
                    </a:moveTo>
                    <a:lnTo>
                      <a:pt x="1" y="2170"/>
                    </a:lnTo>
                    <a:cubicBezTo>
                      <a:pt x="71" y="2913"/>
                      <a:pt x="71" y="3590"/>
                      <a:pt x="137" y="4339"/>
                    </a:cubicBezTo>
                    <a:cubicBezTo>
                      <a:pt x="272" y="5017"/>
                      <a:pt x="408" y="5759"/>
                      <a:pt x="614" y="6437"/>
                    </a:cubicBezTo>
                    <a:cubicBezTo>
                      <a:pt x="408" y="5759"/>
                      <a:pt x="343" y="5017"/>
                      <a:pt x="207" y="4339"/>
                    </a:cubicBezTo>
                    <a:cubicBezTo>
                      <a:pt x="137" y="3590"/>
                      <a:pt x="71" y="2913"/>
                      <a:pt x="71" y="2170"/>
                    </a:cubicBezTo>
                    <a:cubicBezTo>
                      <a:pt x="1" y="1421"/>
                      <a:pt x="1" y="744"/>
                      <a:pt x="1" y="1"/>
                    </a:cubicBezTo>
                    <a:close/>
                    <a:moveTo>
                      <a:pt x="614" y="6437"/>
                    </a:moveTo>
                    <a:lnTo>
                      <a:pt x="614" y="6437"/>
                    </a:lnTo>
                    <a:cubicBezTo>
                      <a:pt x="679" y="6779"/>
                      <a:pt x="814" y="7115"/>
                      <a:pt x="950" y="7457"/>
                    </a:cubicBezTo>
                    <a:cubicBezTo>
                      <a:pt x="1156" y="7793"/>
                      <a:pt x="1357" y="8064"/>
                      <a:pt x="1698" y="8270"/>
                    </a:cubicBezTo>
                    <a:cubicBezTo>
                      <a:pt x="1357" y="8064"/>
                      <a:pt x="1156" y="7793"/>
                      <a:pt x="1020" y="7457"/>
                    </a:cubicBezTo>
                    <a:cubicBezTo>
                      <a:pt x="814" y="7115"/>
                      <a:pt x="749" y="6779"/>
                      <a:pt x="614" y="64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-5984800" y="-466400"/>
                <a:ext cx="27125" cy="25585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234" extrusionOk="0">
                    <a:moveTo>
                      <a:pt x="201" y="1"/>
                    </a:moveTo>
                    <a:lnTo>
                      <a:pt x="201" y="1"/>
                    </a:lnTo>
                    <a:cubicBezTo>
                      <a:pt x="66" y="879"/>
                      <a:pt x="66" y="1693"/>
                      <a:pt x="0" y="2576"/>
                    </a:cubicBezTo>
                    <a:lnTo>
                      <a:pt x="0" y="5217"/>
                    </a:lnTo>
                    <a:cubicBezTo>
                      <a:pt x="0" y="6101"/>
                      <a:pt x="66" y="6980"/>
                      <a:pt x="201" y="7793"/>
                    </a:cubicBezTo>
                    <a:cubicBezTo>
                      <a:pt x="272" y="8270"/>
                      <a:pt x="407" y="8677"/>
                      <a:pt x="543" y="9084"/>
                    </a:cubicBezTo>
                    <a:cubicBezTo>
                      <a:pt x="407" y="8677"/>
                      <a:pt x="337" y="8270"/>
                      <a:pt x="272" y="7793"/>
                    </a:cubicBezTo>
                    <a:cubicBezTo>
                      <a:pt x="136" y="6914"/>
                      <a:pt x="66" y="6101"/>
                      <a:pt x="66" y="5217"/>
                    </a:cubicBezTo>
                    <a:cubicBezTo>
                      <a:pt x="0" y="4339"/>
                      <a:pt x="0" y="3455"/>
                      <a:pt x="66" y="2576"/>
                    </a:cubicBezTo>
                    <a:cubicBezTo>
                      <a:pt x="66" y="1693"/>
                      <a:pt x="136" y="879"/>
                      <a:pt x="201" y="1"/>
                    </a:cubicBezTo>
                    <a:close/>
                    <a:moveTo>
                      <a:pt x="543" y="9084"/>
                    </a:moveTo>
                    <a:lnTo>
                      <a:pt x="543" y="9084"/>
                    </a:lnTo>
                    <a:cubicBezTo>
                      <a:pt x="608" y="9490"/>
                      <a:pt x="814" y="9897"/>
                      <a:pt x="1085" y="10233"/>
                    </a:cubicBezTo>
                    <a:cubicBezTo>
                      <a:pt x="814" y="9897"/>
                      <a:pt x="678" y="9490"/>
                      <a:pt x="543" y="908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-6061125" y="-607100"/>
                <a:ext cx="40700" cy="137350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5494" extrusionOk="0">
                    <a:moveTo>
                      <a:pt x="1627" y="0"/>
                    </a:moveTo>
                    <a:cubicBezTo>
                      <a:pt x="1519" y="147"/>
                      <a:pt x="1429" y="274"/>
                      <a:pt x="1359" y="403"/>
                    </a:cubicBezTo>
                    <a:lnTo>
                      <a:pt x="1359" y="403"/>
                    </a:lnTo>
                    <a:cubicBezTo>
                      <a:pt x="1443" y="268"/>
                      <a:pt x="1533" y="134"/>
                      <a:pt x="1627" y="0"/>
                    </a:cubicBezTo>
                    <a:close/>
                    <a:moveTo>
                      <a:pt x="1359" y="403"/>
                    </a:moveTo>
                    <a:cubicBezTo>
                      <a:pt x="1144" y="748"/>
                      <a:pt x="962" y="1102"/>
                      <a:pt x="814" y="1491"/>
                    </a:cubicBezTo>
                    <a:cubicBezTo>
                      <a:pt x="950" y="1220"/>
                      <a:pt x="1085" y="949"/>
                      <a:pt x="1221" y="748"/>
                    </a:cubicBezTo>
                    <a:cubicBezTo>
                      <a:pt x="1253" y="624"/>
                      <a:pt x="1299" y="513"/>
                      <a:pt x="1359" y="403"/>
                    </a:cubicBezTo>
                    <a:close/>
                    <a:moveTo>
                      <a:pt x="814" y="1491"/>
                    </a:moveTo>
                    <a:lnTo>
                      <a:pt x="814" y="1491"/>
                    </a:lnTo>
                    <a:cubicBezTo>
                      <a:pt x="613" y="1969"/>
                      <a:pt x="407" y="2511"/>
                      <a:pt x="272" y="3053"/>
                    </a:cubicBezTo>
                    <a:cubicBezTo>
                      <a:pt x="207" y="3595"/>
                      <a:pt x="71" y="4137"/>
                      <a:pt x="71" y="4680"/>
                    </a:cubicBezTo>
                    <a:cubicBezTo>
                      <a:pt x="136" y="4137"/>
                      <a:pt x="207" y="3595"/>
                      <a:pt x="342" y="3053"/>
                    </a:cubicBezTo>
                    <a:cubicBezTo>
                      <a:pt x="478" y="2511"/>
                      <a:pt x="613" y="1969"/>
                      <a:pt x="814" y="1491"/>
                    </a:cubicBezTo>
                    <a:close/>
                    <a:moveTo>
                      <a:pt x="71" y="4680"/>
                    </a:moveTo>
                    <a:lnTo>
                      <a:pt x="71" y="4680"/>
                    </a:lnTo>
                    <a:cubicBezTo>
                      <a:pt x="1" y="4951"/>
                      <a:pt x="1" y="5222"/>
                      <a:pt x="1" y="5493"/>
                    </a:cubicBezTo>
                    <a:cubicBezTo>
                      <a:pt x="1" y="5222"/>
                      <a:pt x="71" y="4951"/>
                      <a:pt x="71" y="468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-5866175" y="-630825"/>
                <a:ext cx="7120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2847" extrusionOk="0">
                    <a:moveTo>
                      <a:pt x="0" y="0"/>
                    </a:moveTo>
                    <a:cubicBezTo>
                      <a:pt x="336" y="0"/>
                      <a:pt x="608" y="206"/>
                      <a:pt x="879" y="407"/>
                    </a:cubicBezTo>
                    <a:cubicBezTo>
                      <a:pt x="678" y="206"/>
                      <a:pt x="337" y="0"/>
                      <a:pt x="0" y="0"/>
                    </a:cubicBezTo>
                    <a:close/>
                    <a:moveTo>
                      <a:pt x="879" y="407"/>
                    </a:moveTo>
                    <a:lnTo>
                      <a:pt x="879" y="407"/>
                    </a:lnTo>
                    <a:cubicBezTo>
                      <a:pt x="1150" y="678"/>
                      <a:pt x="1356" y="949"/>
                      <a:pt x="1556" y="1155"/>
                    </a:cubicBezTo>
                    <a:cubicBezTo>
                      <a:pt x="1828" y="1426"/>
                      <a:pt x="2034" y="1762"/>
                      <a:pt x="2234" y="2034"/>
                    </a:cubicBezTo>
                    <a:lnTo>
                      <a:pt x="2847" y="2847"/>
                    </a:lnTo>
                    <a:cubicBezTo>
                      <a:pt x="2440" y="2240"/>
                      <a:pt x="2099" y="1697"/>
                      <a:pt x="1627" y="1155"/>
                    </a:cubicBezTo>
                    <a:cubicBezTo>
                      <a:pt x="1421" y="884"/>
                      <a:pt x="1150" y="613"/>
                      <a:pt x="879" y="4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-5795000" y="-674900"/>
                <a:ext cx="610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27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36" y="136"/>
                      <a:pt x="607" y="272"/>
                      <a:pt x="878" y="407"/>
                    </a:cubicBezTo>
                    <a:cubicBezTo>
                      <a:pt x="1150" y="614"/>
                      <a:pt x="1421" y="749"/>
                      <a:pt x="1627" y="1020"/>
                    </a:cubicBezTo>
                    <a:cubicBezTo>
                      <a:pt x="1898" y="1221"/>
                      <a:pt x="2099" y="1492"/>
                      <a:pt x="2234" y="1763"/>
                    </a:cubicBezTo>
                    <a:cubicBezTo>
                      <a:pt x="2099" y="1492"/>
                      <a:pt x="1898" y="1221"/>
                      <a:pt x="1692" y="950"/>
                    </a:cubicBezTo>
                    <a:cubicBezTo>
                      <a:pt x="1220" y="478"/>
                      <a:pt x="607" y="207"/>
                      <a:pt x="0" y="1"/>
                    </a:cubicBezTo>
                    <a:close/>
                    <a:moveTo>
                      <a:pt x="2234" y="1763"/>
                    </a:moveTo>
                    <a:lnTo>
                      <a:pt x="2305" y="2034"/>
                    </a:lnTo>
                    <a:cubicBezTo>
                      <a:pt x="2305" y="2105"/>
                      <a:pt x="2305" y="2170"/>
                      <a:pt x="2370" y="2240"/>
                    </a:cubicBezTo>
                    <a:lnTo>
                      <a:pt x="2370" y="2376"/>
                    </a:lnTo>
                    <a:lnTo>
                      <a:pt x="2370" y="2511"/>
                    </a:lnTo>
                    <a:lnTo>
                      <a:pt x="2440" y="2712"/>
                    </a:lnTo>
                    <a:cubicBezTo>
                      <a:pt x="2440" y="2441"/>
                      <a:pt x="2370" y="2105"/>
                      <a:pt x="2234" y="176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-5801800" y="-749450"/>
                <a:ext cx="130450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23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3" y="136"/>
                      <a:pt x="879" y="271"/>
                      <a:pt x="1357" y="407"/>
                    </a:cubicBezTo>
                    <a:cubicBezTo>
                      <a:pt x="1828" y="543"/>
                      <a:pt x="2306" y="678"/>
                      <a:pt x="2712" y="884"/>
                    </a:cubicBezTo>
                    <a:cubicBezTo>
                      <a:pt x="3184" y="1020"/>
                      <a:pt x="3661" y="1220"/>
                      <a:pt x="4068" y="1427"/>
                    </a:cubicBezTo>
                    <a:cubicBezTo>
                      <a:pt x="3661" y="1155"/>
                      <a:pt x="3184" y="949"/>
                      <a:pt x="2777" y="814"/>
                    </a:cubicBezTo>
                    <a:cubicBezTo>
                      <a:pt x="1828" y="478"/>
                      <a:pt x="950" y="206"/>
                      <a:pt x="1" y="0"/>
                    </a:cubicBezTo>
                    <a:close/>
                    <a:moveTo>
                      <a:pt x="4068" y="1427"/>
                    </a:moveTo>
                    <a:lnTo>
                      <a:pt x="4675" y="1833"/>
                    </a:lnTo>
                    <a:lnTo>
                      <a:pt x="4946" y="2034"/>
                    </a:lnTo>
                    <a:lnTo>
                      <a:pt x="5217" y="2305"/>
                    </a:lnTo>
                    <a:cubicBezTo>
                      <a:pt x="4881" y="1898"/>
                      <a:pt x="4475" y="1627"/>
                      <a:pt x="4068" y="142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-4364825" y="-30950"/>
                <a:ext cx="4910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16" extrusionOk="0">
                    <a:moveTo>
                      <a:pt x="1964" y="0"/>
                    </a:moveTo>
                    <a:cubicBezTo>
                      <a:pt x="1828" y="136"/>
                      <a:pt x="1693" y="206"/>
                      <a:pt x="1557" y="271"/>
                    </a:cubicBezTo>
                    <a:cubicBezTo>
                      <a:pt x="1357" y="342"/>
                      <a:pt x="1221" y="407"/>
                      <a:pt x="1015" y="477"/>
                    </a:cubicBezTo>
                    <a:cubicBezTo>
                      <a:pt x="1221" y="477"/>
                      <a:pt x="1422" y="407"/>
                      <a:pt x="1557" y="342"/>
                    </a:cubicBezTo>
                    <a:cubicBezTo>
                      <a:pt x="1628" y="271"/>
                      <a:pt x="1693" y="206"/>
                      <a:pt x="1763" y="206"/>
                    </a:cubicBezTo>
                    <a:lnTo>
                      <a:pt x="1964" y="0"/>
                    </a:lnTo>
                    <a:close/>
                    <a:moveTo>
                      <a:pt x="1" y="342"/>
                    </a:moveTo>
                    <a:lnTo>
                      <a:pt x="1" y="342"/>
                    </a:lnTo>
                    <a:cubicBezTo>
                      <a:pt x="215" y="469"/>
                      <a:pt x="432" y="516"/>
                      <a:pt x="647" y="516"/>
                    </a:cubicBezTo>
                    <a:cubicBezTo>
                      <a:pt x="770" y="516"/>
                      <a:pt x="893" y="501"/>
                      <a:pt x="1015" y="477"/>
                    </a:cubicBezTo>
                    <a:lnTo>
                      <a:pt x="543" y="477"/>
                    </a:lnTo>
                    <a:cubicBezTo>
                      <a:pt x="337" y="477"/>
                      <a:pt x="202" y="407"/>
                      <a:pt x="1" y="34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-4388525" y="11475"/>
                <a:ext cx="389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201" extrusionOk="0">
                    <a:moveTo>
                      <a:pt x="0" y="0"/>
                    </a:moveTo>
                    <a:cubicBezTo>
                      <a:pt x="55" y="56"/>
                      <a:pt x="162" y="115"/>
                      <a:pt x="276" y="131"/>
                    </a:cubicBezTo>
                    <a:lnTo>
                      <a:pt x="276" y="131"/>
                    </a:lnTo>
                    <a:cubicBezTo>
                      <a:pt x="176" y="99"/>
                      <a:pt x="82" y="56"/>
                      <a:pt x="0" y="0"/>
                    </a:cubicBezTo>
                    <a:close/>
                    <a:moveTo>
                      <a:pt x="276" y="131"/>
                    </a:moveTo>
                    <a:lnTo>
                      <a:pt x="276" y="131"/>
                    </a:lnTo>
                    <a:cubicBezTo>
                      <a:pt x="422" y="178"/>
                      <a:pt x="583" y="201"/>
                      <a:pt x="743" y="201"/>
                    </a:cubicBezTo>
                    <a:cubicBezTo>
                      <a:pt x="607" y="136"/>
                      <a:pt x="472" y="136"/>
                      <a:pt x="336" y="136"/>
                    </a:cubicBezTo>
                    <a:cubicBezTo>
                      <a:pt x="316" y="136"/>
                      <a:pt x="296" y="134"/>
                      <a:pt x="276" y="131"/>
                    </a:cubicBezTo>
                    <a:close/>
                    <a:moveTo>
                      <a:pt x="1556" y="136"/>
                    </a:moveTo>
                    <a:cubicBezTo>
                      <a:pt x="1285" y="201"/>
                      <a:pt x="1014" y="201"/>
                      <a:pt x="743" y="201"/>
                    </a:cubicBezTo>
                    <a:lnTo>
                      <a:pt x="1150" y="201"/>
                    </a:lnTo>
                    <a:cubicBezTo>
                      <a:pt x="1285" y="201"/>
                      <a:pt x="1421" y="201"/>
                      <a:pt x="1556" y="13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-4425825" y="46975"/>
                <a:ext cx="407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20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" y="5"/>
                      <a:pt x="15" y="8"/>
                      <a:pt x="22" y="11"/>
                    </a:cubicBezTo>
                    <a:lnTo>
                      <a:pt x="22" y="11"/>
                    </a:lnTo>
                    <a:cubicBezTo>
                      <a:pt x="15" y="8"/>
                      <a:pt x="8" y="4"/>
                      <a:pt x="1" y="1"/>
                    </a:cubicBezTo>
                    <a:close/>
                    <a:moveTo>
                      <a:pt x="22" y="11"/>
                    </a:moveTo>
                    <a:lnTo>
                      <a:pt x="22" y="11"/>
                    </a:lnTo>
                    <a:cubicBezTo>
                      <a:pt x="286" y="140"/>
                      <a:pt x="550" y="207"/>
                      <a:pt x="814" y="207"/>
                    </a:cubicBezTo>
                    <a:lnTo>
                      <a:pt x="1221" y="207"/>
                    </a:lnTo>
                    <a:cubicBezTo>
                      <a:pt x="1356" y="137"/>
                      <a:pt x="1492" y="137"/>
                      <a:pt x="1628" y="137"/>
                    </a:cubicBezTo>
                    <a:lnTo>
                      <a:pt x="814" y="137"/>
                    </a:lnTo>
                    <a:cubicBezTo>
                      <a:pt x="679" y="137"/>
                      <a:pt x="543" y="137"/>
                      <a:pt x="408" y="71"/>
                    </a:cubicBezTo>
                    <a:cubicBezTo>
                      <a:pt x="279" y="71"/>
                      <a:pt x="150" y="71"/>
                      <a:pt x="22" y="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-5390075" y="628300"/>
                <a:ext cx="10175" cy="17447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979" extrusionOk="0">
                    <a:moveTo>
                      <a:pt x="407" y="0"/>
                    </a:moveTo>
                    <a:lnTo>
                      <a:pt x="407" y="0"/>
                    </a:lnTo>
                    <a:cubicBezTo>
                      <a:pt x="342" y="1150"/>
                      <a:pt x="271" y="2370"/>
                      <a:pt x="206" y="3525"/>
                    </a:cubicBezTo>
                    <a:lnTo>
                      <a:pt x="0" y="6979"/>
                    </a:lnTo>
                    <a:cubicBezTo>
                      <a:pt x="71" y="5829"/>
                      <a:pt x="136" y="4674"/>
                      <a:pt x="271" y="3525"/>
                    </a:cubicBezTo>
                    <a:cubicBezTo>
                      <a:pt x="271" y="2370"/>
                      <a:pt x="407" y="1150"/>
                      <a:pt x="40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-323375" y="3395425"/>
                <a:ext cx="208525" cy="271425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0857" extrusionOk="0">
                    <a:moveTo>
                      <a:pt x="342" y="1"/>
                    </a:moveTo>
                    <a:cubicBezTo>
                      <a:pt x="271" y="1899"/>
                      <a:pt x="71" y="3661"/>
                      <a:pt x="0" y="5494"/>
                    </a:cubicBezTo>
                    <a:cubicBezTo>
                      <a:pt x="678" y="5629"/>
                      <a:pt x="1356" y="5765"/>
                      <a:pt x="2034" y="5965"/>
                    </a:cubicBezTo>
                    <a:cubicBezTo>
                      <a:pt x="4395" y="10513"/>
                      <a:pt x="7291" y="10857"/>
                      <a:pt x="8113" y="10857"/>
                    </a:cubicBezTo>
                    <a:cubicBezTo>
                      <a:pt x="8260" y="10857"/>
                      <a:pt x="8340" y="10846"/>
                      <a:pt x="8340" y="10846"/>
                    </a:cubicBezTo>
                    <a:lnTo>
                      <a:pt x="4745" y="613"/>
                    </a:lnTo>
                    <a:lnTo>
                      <a:pt x="1697" y="613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-1558650" y="4193625"/>
                <a:ext cx="254225" cy="181275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7251" extrusionOk="0">
                    <a:moveTo>
                      <a:pt x="8541" y="1"/>
                    </a:moveTo>
                    <a:cubicBezTo>
                      <a:pt x="6915" y="473"/>
                      <a:pt x="5217" y="744"/>
                      <a:pt x="3591" y="1085"/>
                    </a:cubicBezTo>
                    <a:cubicBezTo>
                      <a:pt x="3997" y="1899"/>
                      <a:pt x="4404" y="2712"/>
                      <a:pt x="4881" y="3525"/>
                    </a:cubicBezTo>
                    <a:cubicBezTo>
                      <a:pt x="272" y="4610"/>
                      <a:pt x="1" y="7251"/>
                      <a:pt x="1" y="7251"/>
                    </a:cubicBezTo>
                    <a:lnTo>
                      <a:pt x="10168" y="5559"/>
                    </a:lnTo>
                    <a:lnTo>
                      <a:pt x="8541" y="1"/>
                    </a:ln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-1558650" y="4271575"/>
                <a:ext cx="25422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133" extrusionOk="0">
                    <a:moveTo>
                      <a:pt x="9420" y="1"/>
                    </a:moveTo>
                    <a:cubicBezTo>
                      <a:pt x="8836" y="716"/>
                      <a:pt x="8014" y="934"/>
                      <a:pt x="7230" y="934"/>
                    </a:cubicBezTo>
                    <a:cubicBezTo>
                      <a:pt x="6010" y="934"/>
                      <a:pt x="4881" y="407"/>
                      <a:pt x="4881" y="407"/>
                    </a:cubicBezTo>
                    <a:cubicBezTo>
                      <a:pt x="272" y="1492"/>
                      <a:pt x="1" y="4133"/>
                      <a:pt x="1" y="4133"/>
                    </a:cubicBezTo>
                    <a:lnTo>
                      <a:pt x="10168" y="2441"/>
                    </a:lnTo>
                    <a:lnTo>
                      <a:pt x="9420" y="1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-1873825" y="2444850"/>
                <a:ext cx="1559000" cy="1775925"/>
              </a:xfrm>
              <a:custGeom>
                <a:avLst/>
                <a:gdLst/>
                <a:ahLst/>
                <a:cxnLst/>
                <a:rect l="l" t="t" r="r" b="b"/>
                <a:pathLst>
                  <a:path w="62360" h="71037" extrusionOk="0">
                    <a:moveTo>
                      <a:pt x="19793" y="1"/>
                    </a:moveTo>
                    <a:lnTo>
                      <a:pt x="3861" y="5830"/>
                    </a:lnTo>
                    <a:lnTo>
                      <a:pt x="814" y="29483"/>
                    </a:lnTo>
                    <a:cubicBezTo>
                      <a:pt x="0" y="35719"/>
                      <a:pt x="1085" y="42025"/>
                      <a:pt x="3932" y="47649"/>
                    </a:cubicBezTo>
                    <a:cubicBezTo>
                      <a:pt x="7050" y="53614"/>
                      <a:pt x="11453" y="62154"/>
                      <a:pt x="16198" y="71036"/>
                    </a:cubicBezTo>
                    <a:cubicBezTo>
                      <a:pt x="17824" y="70695"/>
                      <a:pt x="19522" y="70424"/>
                      <a:pt x="21148" y="69952"/>
                    </a:cubicBezTo>
                    <a:lnTo>
                      <a:pt x="11046" y="36332"/>
                    </a:lnTo>
                    <a:cubicBezTo>
                      <a:pt x="11046" y="36332"/>
                      <a:pt x="13692" y="21962"/>
                      <a:pt x="14842" y="20536"/>
                    </a:cubicBezTo>
                    <a:lnTo>
                      <a:pt x="29689" y="33892"/>
                    </a:lnTo>
                    <a:cubicBezTo>
                      <a:pt x="32400" y="36603"/>
                      <a:pt x="35383" y="37416"/>
                      <a:pt x="39043" y="38365"/>
                    </a:cubicBezTo>
                    <a:cubicBezTo>
                      <a:pt x="45073" y="39856"/>
                      <a:pt x="47648" y="41142"/>
                      <a:pt x="62018" y="43517"/>
                    </a:cubicBezTo>
                    <a:cubicBezTo>
                      <a:pt x="62089" y="41684"/>
                      <a:pt x="62289" y="39922"/>
                      <a:pt x="62360" y="38024"/>
                    </a:cubicBezTo>
                    <a:lnTo>
                      <a:pt x="37416" y="27791"/>
                    </a:lnTo>
                    <a:cubicBezTo>
                      <a:pt x="37416" y="27791"/>
                      <a:pt x="33620" y="22027"/>
                      <a:pt x="26164" y="12472"/>
                    </a:cubicBezTo>
                    <a:cubicBezTo>
                      <a:pt x="28062" y="7250"/>
                      <a:pt x="19793" y="1"/>
                      <a:pt x="19793" y="1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-2009400" y="1423675"/>
                <a:ext cx="660900" cy="1195675"/>
              </a:xfrm>
              <a:custGeom>
                <a:avLst/>
                <a:gdLst/>
                <a:ahLst/>
                <a:cxnLst/>
                <a:rect l="l" t="t" r="r" b="b"/>
                <a:pathLst>
                  <a:path w="26436" h="47827" extrusionOk="0">
                    <a:moveTo>
                      <a:pt x="11831" y="1"/>
                    </a:moveTo>
                    <a:cubicBezTo>
                      <a:pt x="10819" y="1"/>
                      <a:pt x="9683" y="102"/>
                      <a:pt x="8406" y="314"/>
                    </a:cubicBezTo>
                    <a:cubicBezTo>
                      <a:pt x="2305" y="1328"/>
                      <a:pt x="4203" y="9055"/>
                      <a:pt x="2235" y="14141"/>
                    </a:cubicBezTo>
                    <a:cubicBezTo>
                      <a:pt x="337" y="19222"/>
                      <a:pt x="1" y="23766"/>
                      <a:pt x="4203" y="26001"/>
                    </a:cubicBezTo>
                    <a:cubicBezTo>
                      <a:pt x="9761" y="32714"/>
                      <a:pt x="8335" y="47826"/>
                      <a:pt x="8335" y="47826"/>
                    </a:cubicBezTo>
                    <a:cubicBezTo>
                      <a:pt x="8335" y="47826"/>
                      <a:pt x="21556" y="47083"/>
                      <a:pt x="26436" y="41184"/>
                    </a:cubicBezTo>
                    <a:cubicBezTo>
                      <a:pt x="26436" y="41184"/>
                      <a:pt x="23860" y="28376"/>
                      <a:pt x="22163" y="21934"/>
                    </a:cubicBezTo>
                    <a:cubicBezTo>
                      <a:pt x="19380" y="11164"/>
                      <a:pt x="22471" y="1"/>
                      <a:pt x="11831" y="1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-1941600" y="1338250"/>
                <a:ext cx="208375" cy="266625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10665" extrusionOk="0">
                    <a:moveTo>
                      <a:pt x="6507" y="0"/>
                    </a:moveTo>
                    <a:lnTo>
                      <a:pt x="0" y="3866"/>
                    </a:lnTo>
                    <a:lnTo>
                      <a:pt x="1356" y="10438"/>
                    </a:lnTo>
                    <a:cubicBezTo>
                      <a:pt x="1356" y="10438"/>
                      <a:pt x="2057" y="10664"/>
                      <a:pt x="3132" y="10664"/>
                    </a:cubicBezTo>
                    <a:cubicBezTo>
                      <a:pt x="4489" y="10664"/>
                      <a:pt x="6443" y="10304"/>
                      <a:pt x="8335" y="8676"/>
                    </a:cubicBezTo>
                    <a:lnTo>
                      <a:pt x="6507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-2255175" y="993325"/>
                <a:ext cx="532125" cy="545450"/>
              </a:xfrm>
              <a:custGeom>
                <a:avLst/>
                <a:gdLst/>
                <a:ahLst/>
                <a:cxnLst/>
                <a:rect l="l" t="t" r="r" b="b"/>
                <a:pathLst>
                  <a:path w="21285" h="21818" extrusionOk="0">
                    <a:moveTo>
                      <a:pt x="13593" y="1"/>
                    </a:moveTo>
                    <a:cubicBezTo>
                      <a:pt x="11519" y="1"/>
                      <a:pt x="9261" y="885"/>
                      <a:pt x="7321" y="1938"/>
                    </a:cubicBezTo>
                    <a:cubicBezTo>
                      <a:pt x="1" y="5799"/>
                      <a:pt x="5017" y="13596"/>
                      <a:pt x="5694" y="16850"/>
                    </a:cubicBezTo>
                    <a:cubicBezTo>
                      <a:pt x="6344" y="19614"/>
                      <a:pt x="6736" y="21818"/>
                      <a:pt x="10332" y="21818"/>
                    </a:cubicBezTo>
                    <a:cubicBezTo>
                      <a:pt x="10878" y="21818"/>
                      <a:pt x="11497" y="21767"/>
                      <a:pt x="12202" y="21660"/>
                    </a:cubicBezTo>
                    <a:cubicBezTo>
                      <a:pt x="20406" y="20440"/>
                      <a:pt x="21284" y="12035"/>
                      <a:pt x="19929" y="7697"/>
                    </a:cubicBezTo>
                    <a:cubicBezTo>
                      <a:pt x="19208" y="1847"/>
                      <a:pt x="16592" y="1"/>
                      <a:pt x="13593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-2051825" y="1379350"/>
                <a:ext cx="30525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746" extrusionOk="0">
                    <a:moveTo>
                      <a:pt x="443" y="0"/>
                    </a:moveTo>
                    <a:cubicBezTo>
                      <a:pt x="375" y="0"/>
                      <a:pt x="307" y="18"/>
                      <a:pt x="272" y="53"/>
                    </a:cubicBezTo>
                    <a:cubicBezTo>
                      <a:pt x="136" y="118"/>
                      <a:pt x="71" y="254"/>
                      <a:pt x="1" y="389"/>
                    </a:cubicBezTo>
                    <a:lnTo>
                      <a:pt x="1" y="796"/>
                    </a:lnTo>
                    <a:cubicBezTo>
                      <a:pt x="71" y="1067"/>
                      <a:pt x="272" y="1273"/>
                      <a:pt x="478" y="1409"/>
                    </a:cubicBezTo>
                    <a:cubicBezTo>
                      <a:pt x="678" y="1545"/>
                      <a:pt x="950" y="1680"/>
                      <a:pt x="1221" y="1745"/>
                    </a:cubicBezTo>
                    <a:cubicBezTo>
                      <a:pt x="950" y="1680"/>
                      <a:pt x="749" y="1545"/>
                      <a:pt x="543" y="1409"/>
                    </a:cubicBezTo>
                    <a:cubicBezTo>
                      <a:pt x="342" y="1203"/>
                      <a:pt x="136" y="1002"/>
                      <a:pt x="71" y="731"/>
                    </a:cubicBezTo>
                    <a:cubicBezTo>
                      <a:pt x="71" y="661"/>
                      <a:pt x="1" y="525"/>
                      <a:pt x="71" y="389"/>
                    </a:cubicBezTo>
                    <a:cubicBezTo>
                      <a:pt x="71" y="254"/>
                      <a:pt x="136" y="118"/>
                      <a:pt x="272" y="118"/>
                    </a:cubicBezTo>
                    <a:cubicBezTo>
                      <a:pt x="407" y="53"/>
                      <a:pt x="543" y="53"/>
                      <a:pt x="613" y="53"/>
                    </a:cubicBezTo>
                    <a:cubicBezTo>
                      <a:pt x="578" y="18"/>
                      <a:pt x="510" y="0"/>
                      <a:pt x="44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-1982275" y="1431525"/>
                <a:ext cx="52475" cy="4250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700" extrusionOk="0">
                    <a:moveTo>
                      <a:pt x="2099" y="0"/>
                    </a:moveTo>
                    <a:lnTo>
                      <a:pt x="2099" y="0"/>
                    </a:lnTo>
                    <a:cubicBezTo>
                      <a:pt x="2099" y="336"/>
                      <a:pt x="1898" y="678"/>
                      <a:pt x="1692" y="878"/>
                    </a:cubicBezTo>
                    <a:cubicBezTo>
                      <a:pt x="1492" y="1149"/>
                      <a:pt x="1286" y="1355"/>
                      <a:pt x="949" y="1491"/>
                    </a:cubicBezTo>
                    <a:cubicBezTo>
                      <a:pt x="750" y="1590"/>
                      <a:pt x="514" y="1652"/>
                      <a:pt x="269" y="1652"/>
                    </a:cubicBezTo>
                    <a:cubicBezTo>
                      <a:pt x="180" y="1652"/>
                      <a:pt x="90" y="1644"/>
                      <a:pt x="0" y="1627"/>
                    </a:cubicBezTo>
                    <a:lnTo>
                      <a:pt x="0" y="1627"/>
                    </a:lnTo>
                    <a:cubicBezTo>
                      <a:pt x="127" y="1678"/>
                      <a:pt x="255" y="1700"/>
                      <a:pt x="380" y="1700"/>
                    </a:cubicBezTo>
                    <a:cubicBezTo>
                      <a:pt x="585" y="1700"/>
                      <a:pt x="781" y="1640"/>
                      <a:pt x="949" y="1556"/>
                    </a:cubicBezTo>
                    <a:cubicBezTo>
                      <a:pt x="1286" y="1420"/>
                      <a:pt x="1557" y="1220"/>
                      <a:pt x="1763" y="949"/>
                    </a:cubicBezTo>
                    <a:cubicBezTo>
                      <a:pt x="1963" y="678"/>
                      <a:pt x="2099" y="336"/>
                      <a:pt x="20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-280950" y="3410750"/>
                <a:ext cx="166100" cy="256100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10244" extrusionOk="0">
                    <a:moveTo>
                      <a:pt x="0" y="0"/>
                    </a:moveTo>
                    <a:cubicBezTo>
                      <a:pt x="1963" y="2847"/>
                      <a:pt x="1286" y="3661"/>
                      <a:pt x="337" y="5352"/>
                    </a:cubicBezTo>
                    <a:cubicBezTo>
                      <a:pt x="2698" y="9900"/>
                      <a:pt x="5594" y="10244"/>
                      <a:pt x="6416" y="10244"/>
                    </a:cubicBezTo>
                    <a:cubicBezTo>
                      <a:pt x="6563" y="10244"/>
                      <a:pt x="6643" y="10233"/>
                      <a:pt x="6643" y="10233"/>
                    </a:cubicBezTo>
                    <a:lnTo>
                      <a:pt x="3048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-1802650" y="2441450"/>
                <a:ext cx="440600" cy="147400"/>
              </a:xfrm>
              <a:custGeom>
                <a:avLst/>
                <a:gdLst/>
                <a:ahLst/>
                <a:cxnLst/>
                <a:rect l="l" t="t" r="r" b="b"/>
                <a:pathLst>
                  <a:path w="17624" h="5896" extrusionOk="0">
                    <a:moveTo>
                      <a:pt x="17624" y="1"/>
                    </a:moveTo>
                    <a:cubicBezTo>
                      <a:pt x="17011" y="473"/>
                      <a:pt x="16333" y="879"/>
                      <a:pt x="15655" y="1286"/>
                    </a:cubicBezTo>
                    <a:lnTo>
                      <a:pt x="15183" y="1628"/>
                    </a:lnTo>
                    <a:lnTo>
                      <a:pt x="14641" y="1899"/>
                    </a:lnTo>
                    <a:cubicBezTo>
                      <a:pt x="14300" y="2099"/>
                      <a:pt x="13963" y="2235"/>
                      <a:pt x="13622" y="2441"/>
                    </a:cubicBezTo>
                    <a:cubicBezTo>
                      <a:pt x="15048" y="1763"/>
                      <a:pt x="16404" y="1015"/>
                      <a:pt x="17624" y="1"/>
                    </a:cubicBezTo>
                    <a:close/>
                    <a:moveTo>
                      <a:pt x="13622" y="2441"/>
                    </a:moveTo>
                    <a:lnTo>
                      <a:pt x="13622" y="2441"/>
                    </a:lnTo>
                    <a:cubicBezTo>
                      <a:pt x="12201" y="3119"/>
                      <a:pt x="10710" y="3661"/>
                      <a:pt x="9219" y="4133"/>
                    </a:cubicBezTo>
                    <a:cubicBezTo>
                      <a:pt x="8470" y="4404"/>
                      <a:pt x="7727" y="4610"/>
                      <a:pt x="6979" y="4811"/>
                    </a:cubicBezTo>
                    <a:cubicBezTo>
                      <a:pt x="7727" y="4675"/>
                      <a:pt x="8470" y="4404"/>
                      <a:pt x="9284" y="4203"/>
                    </a:cubicBezTo>
                    <a:cubicBezTo>
                      <a:pt x="10775" y="3726"/>
                      <a:pt x="12201" y="3184"/>
                      <a:pt x="13622" y="2441"/>
                    </a:cubicBezTo>
                    <a:close/>
                    <a:moveTo>
                      <a:pt x="6979" y="4811"/>
                    </a:moveTo>
                    <a:lnTo>
                      <a:pt x="6979" y="4811"/>
                    </a:lnTo>
                    <a:cubicBezTo>
                      <a:pt x="6572" y="4881"/>
                      <a:pt x="6236" y="4946"/>
                      <a:pt x="5830" y="5082"/>
                    </a:cubicBezTo>
                    <a:cubicBezTo>
                      <a:pt x="6236" y="5017"/>
                      <a:pt x="6572" y="4946"/>
                      <a:pt x="6979" y="4811"/>
                    </a:cubicBezTo>
                    <a:close/>
                    <a:moveTo>
                      <a:pt x="3525" y="5489"/>
                    </a:moveTo>
                    <a:lnTo>
                      <a:pt x="2370" y="5624"/>
                    </a:lnTo>
                    <a:cubicBezTo>
                      <a:pt x="1557" y="5760"/>
                      <a:pt x="814" y="5760"/>
                      <a:pt x="0" y="5895"/>
                    </a:cubicBezTo>
                    <a:cubicBezTo>
                      <a:pt x="814" y="5830"/>
                      <a:pt x="1557" y="5760"/>
                      <a:pt x="2370" y="5695"/>
                    </a:cubicBezTo>
                    <a:lnTo>
                      <a:pt x="3525" y="548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-1928050" y="1853375"/>
                <a:ext cx="89775" cy="159325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6373" extrusionOk="0">
                    <a:moveTo>
                      <a:pt x="272" y="1"/>
                    </a:moveTo>
                    <a:cubicBezTo>
                      <a:pt x="65" y="679"/>
                      <a:pt x="0" y="1356"/>
                      <a:pt x="0" y="2034"/>
                    </a:cubicBezTo>
                    <a:cubicBezTo>
                      <a:pt x="0" y="1356"/>
                      <a:pt x="136" y="679"/>
                      <a:pt x="272" y="1"/>
                    </a:cubicBezTo>
                    <a:close/>
                    <a:moveTo>
                      <a:pt x="0" y="2035"/>
                    </a:moveTo>
                    <a:lnTo>
                      <a:pt x="0" y="2035"/>
                    </a:lnTo>
                    <a:cubicBezTo>
                      <a:pt x="0" y="2713"/>
                      <a:pt x="66" y="3461"/>
                      <a:pt x="337" y="4068"/>
                    </a:cubicBezTo>
                    <a:cubicBezTo>
                      <a:pt x="608" y="4746"/>
                      <a:pt x="1085" y="5288"/>
                      <a:pt x="1692" y="5695"/>
                    </a:cubicBezTo>
                    <a:cubicBezTo>
                      <a:pt x="2235" y="6036"/>
                      <a:pt x="2912" y="6307"/>
                      <a:pt x="3590" y="6372"/>
                    </a:cubicBezTo>
                    <a:cubicBezTo>
                      <a:pt x="3254" y="6307"/>
                      <a:pt x="2912" y="6237"/>
                      <a:pt x="2576" y="6101"/>
                    </a:cubicBezTo>
                    <a:cubicBezTo>
                      <a:pt x="2305" y="5966"/>
                      <a:pt x="1963" y="5830"/>
                      <a:pt x="1692" y="5629"/>
                    </a:cubicBezTo>
                    <a:cubicBezTo>
                      <a:pt x="1150" y="5223"/>
                      <a:pt x="678" y="4680"/>
                      <a:pt x="407" y="4068"/>
                    </a:cubicBezTo>
                    <a:cubicBezTo>
                      <a:pt x="136" y="3461"/>
                      <a:pt x="1" y="2713"/>
                      <a:pt x="0" y="2035"/>
                    </a:cubicBezTo>
                    <a:close/>
                  </a:path>
                </a:pathLst>
              </a:custGeom>
              <a:solidFill>
                <a:srgbClr val="462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-1582375" y="2876900"/>
                <a:ext cx="10170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4003" extrusionOk="0">
                    <a:moveTo>
                      <a:pt x="1" y="0"/>
                    </a:moveTo>
                    <a:cubicBezTo>
                      <a:pt x="679" y="678"/>
                      <a:pt x="1357" y="1356"/>
                      <a:pt x="1964" y="2034"/>
                    </a:cubicBezTo>
                    <a:cubicBezTo>
                      <a:pt x="2712" y="2712"/>
                      <a:pt x="3320" y="3324"/>
                      <a:pt x="4068" y="4002"/>
                    </a:cubicBezTo>
                    <a:lnTo>
                      <a:pt x="2034" y="1969"/>
                    </a:lnTo>
                    <a:cubicBezTo>
                      <a:pt x="1357" y="1291"/>
                      <a:pt x="679" y="61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-2810975" y="1995875"/>
                <a:ext cx="240650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6691" extrusionOk="0">
                    <a:moveTo>
                      <a:pt x="4217" y="1"/>
                    </a:moveTo>
                    <a:cubicBezTo>
                      <a:pt x="4147" y="1"/>
                      <a:pt x="4076" y="21"/>
                      <a:pt x="4002" y="65"/>
                    </a:cubicBezTo>
                    <a:cubicBezTo>
                      <a:pt x="3460" y="401"/>
                      <a:pt x="4951" y="1827"/>
                      <a:pt x="4951" y="1827"/>
                    </a:cubicBezTo>
                    <a:cubicBezTo>
                      <a:pt x="4951" y="1827"/>
                      <a:pt x="0" y="1963"/>
                      <a:pt x="136" y="2977"/>
                    </a:cubicBezTo>
                    <a:cubicBezTo>
                      <a:pt x="183" y="3310"/>
                      <a:pt x="614" y="3418"/>
                      <a:pt x="1154" y="3418"/>
                    </a:cubicBezTo>
                    <a:cubicBezTo>
                      <a:pt x="2004" y="3418"/>
                      <a:pt x="3123" y="3150"/>
                      <a:pt x="3439" y="3070"/>
                    </a:cubicBezTo>
                    <a:lnTo>
                      <a:pt x="3439" y="3070"/>
                    </a:lnTo>
                    <a:cubicBezTo>
                      <a:pt x="2901" y="3212"/>
                      <a:pt x="51" y="4015"/>
                      <a:pt x="543" y="4875"/>
                    </a:cubicBezTo>
                    <a:cubicBezTo>
                      <a:pt x="595" y="4969"/>
                      <a:pt x="701" y="5008"/>
                      <a:pt x="843" y="5008"/>
                    </a:cubicBezTo>
                    <a:cubicBezTo>
                      <a:pt x="1630" y="5008"/>
                      <a:pt x="3524" y="3791"/>
                      <a:pt x="3525" y="3790"/>
                    </a:cubicBezTo>
                    <a:lnTo>
                      <a:pt x="3525" y="3790"/>
                    </a:lnTo>
                    <a:cubicBezTo>
                      <a:pt x="3524" y="3791"/>
                      <a:pt x="814" y="5623"/>
                      <a:pt x="1356" y="6030"/>
                    </a:cubicBezTo>
                    <a:cubicBezTo>
                      <a:pt x="1420" y="6079"/>
                      <a:pt x="1499" y="6101"/>
                      <a:pt x="1589" y="6101"/>
                    </a:cubicBezTo>
                    <a:cubicBezTo>
                      <a:pt x="2283" y="6101"/>
                      <a:pt x="3652" y="4809"/>
                      <a:pt x="3946" y="4524"/>
                    </a:cubicBezTo>
                    <a:lnTo>
                      <a:pt x="3946" y="4524"/>
                    </a:lnTo>
                    <a:cubicBezTo>
                      <a:pt x="3634" y="4832"/>
                      <a:pt x="2153" y="6336"/>
                      <a:pt x="2576" y="6637"/>
                    </a:cubicBezTo>
                    <a:cubicBezTo>
                      <a:pt x="2619" y="6674"/>
                      <a:pt x="2671" y="6691"/>
                      <a:pt x="2729" y="6691"/>
                    </a:cubicBezTo>
                    <a:cubicBezTo>
                      <a:pt x="3312" y="6691"/>
                      <a:pt x="4544" y="5010"/>
                      <a:pt x="4544" y="5010"/>
                    </a:cubicBezTo>
                    <a:lnTo>
                      <a:pt x="9289" y="4875"/>
                    </a:lnTo>
                    <a:lnTo>
                      <a:pt x="9625" y="3047"/>
                    </a:lnTo>
                    <a:cubicBezTo>
                      <a:pt x="9625" y="3047"/>
                      <a:pt x="7456" y="2706"/>
                      <a:pt x="6578" y="2028"/>
                    </a:cubicBezTo>
                    <a:cubicBezTo>
                      <a:pt x="5306" y="1366"/>
                      <a:pt x="4794" y="1"/>
                      <a:pt x="4217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-2602475" y="1721200"/>
                <a:ext cx="970925" cy="483900"/>
              </a:xfrm>
              <a:custGeom>
                <a:avLst/>
                <a:gdLst/>
                <a:ahLst/>
                <a:cxnLst/>
                <a:rect l="l" t="t" r="r" b="b"/>
                <a:pathLst>
                  <a:path w="38837" h="19356" extrusionOk="0">
                    <a:moveTo>
                      <a:pt x="31381" y="1"/>
                    </a:moveTo>
                    <a:lnTo>
                      <a:pt x="19928" y="12001"/>
                    </a:lnTo>
                    <a:cubicBezTo>
                      <a:pt x="19928" y="12001"/>
                      <a:pt x="6942" y="13280"/>
                      <a:pt x="2592" y="13280"/>
                    </a:cubicBezTo>
                    <a:cubicBezTo>
                      <a:pt x="1836" y="13280"/>
                      <a:pt x="1341" y="13241"/>
                      <a:pt x="1220" y="13151"/>
                    </a:cubicBezTo>
                    <a:cubicBezTo>
                      <a:pt x="136" y="14506"/>
                      <a:pt x="0" y="16339"/>
                      <a:pt x="0" y="16339"/>
                    </a:cubicBezTo>
                    <a:cubicBezTo>
                      <a:pt x="0" y="16339"/>
                      <a:pt x="8736" y="19356"/>
                      <a:pt x="16243" y="19356"/>
                    </a:cubicBezTo>
                    <a:cubicBezTo>
                      <a:pt x="17229" y="19356"/>
                      <a:pt x="18194" y="19304"/>
                      <a:pt x="19115" y="19186"/>
                    </a:cubicBezTo>
                    <a:cubicBezTo>
                      <a:pt x="27042" y="18166"/>
                      <a:pt x="38430" y="7392"/>
                      <a:pt x="38837" y="6850"/>
                    </a:cubicBezTo>
                    <a:lnTo>
                      <a:pt x="31381" y="1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-2253400" y="1922925"/>
                <a:ext cx="589725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23589" h="11413" extrusionOk="0">
                    <a:moveTo>
                      <a:pt x="23588" y="1"/>
                    </a:moveTo>
                    <a:lnTo>
                      <a:pt x="23588" y="1"/>
                    </a:lnTo>
                    <a:cubicBezTo>
                      <a:pt x="21891" y="1492"/>
                      <a:pt x="20264" y="3048"/>
                      <a:pt x="18437" y="4404"/>
                    </a:cubicBezTo>
                    <a:cubicBezTo>
                      <a:pt x="16675" y="5759"/>
                      <a:pt x="14842" y="7115"/>
                      <a:pt x="12879" y="8200"/>
                    </a:cubicBezTo>
                    <a:cubicBezTo>
                      <a:pt x="10910" y="9284"/>
                      <a:pt x="8877" y="10233"/>
                      <a:pt x="6708" y="10846"/>
                    </a:cubicBezTo>
                    <a:cubicBezTo>
                      <a:pt x="8877" y="10303"/>
                      <a:pt x="10981" y="9355"/>
                      <a:pt x="12944" y="8270"/>
                    </a:cubicBezTo>
                    <a:cubicBezTo>
                      <a:pt x="14912" y="7115"/>
                      <a:pt x="16740" y="5830"/>
                      <a:pt x="18502" y="4404"/>
                    </a:cubicBezTo>
                    <a:cubicBezTo>
                      <a:pt x="19386" y="3726"/>
                      <a:pt x="20264" y="2983"/>
                      <a:pt x="21078" y="2305"/>
                    </a:cubicBezTo>
                    <a:lnTo>
                      <a:pt x="23588" y="1"/>
                    </a:lnTo>
                    <a:close/>
                    <a:moveTo>
                      <a:pt x="0" y="11182"/>
                    </a:moveTo>
                    <a:cubicBezTo>
                      <a:pt x="119" y="11204"/>
                      <a:pt x="238" y="11223"/>
                      <a:pt x="357" y="11242"/>
                    </a:cubicBezTo>
                    <a:lnTo>
                      <a:pt x="357" y="11242"/>
                    </a:lnTo>
                    <a:cubicBezTo>
                      <a:pt x="239" y="11223"/>
                      <a:pt x="120" y="11203"/>
                      <a:pt x="0" y="11182"/>
                    </a:cubicBezTo>
                    <a:close/>
                    <a:moveTo>
                      <a:pt x="6706" y="10846"/>
                    </a:moveTo>
                    <a:cubicBezTo>
                      <a:pt x="5327" y="11191"/>
                      <a:pt x="3893" y="11397"/>
                      <a:pt x="2456" y="11397"/>
                    </a:cubicBezTo>
                    <a:cubicBezTo>
                      <a:pt x="1755" y="11397"/>
                      <a:pt x="1053" y="11348"/>
                      <a:pt x="357" y="11242"/>
                    </a:cubicBezTo>
                    <a:lnTo>
                      <a:pt x="357" y="11242"/>
                    </a:lnTo>
                    <a:cubicBezTo>
                      <a:pt x="1095" y="11356"/>
                      <a:pt x="1811" y="11412"/>
                      <a:pt x="2543" y="11412"/>
                    </a:cubicBezTo>
                    <a:cubicBezTo>
                      <a:pt x="2822" y="11412"/>
                      <a:pt x="3104" y="11404"/>
                      <a:pt x="3389" y="11388"/>
                    </a:cubicBezTo>
                    <a:cubicBezTo>
                      <a:pt x="4473" y="11318"/>
                      <a:pt x="5622" y="11117"/>
                      <a:pt x="6706" y="1084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-2283900" y="930875"/>
                <a:ext cx="968425" cy="1009300"/>
              </a:xfrm>
              <a:custGeom>
                <a:avLst/>
                <a:gdLst/>
                <a:ahLst/>
                <a:cxnLst/>
                <a:rect l="l" t="t" r="r" b="b"/>
                <a:pathLst>
                  <a:path w="38737" h="40372" extrusionOk="0">
                    <a:moveTo>
                      <a:pt x="14012" y="0"/>
                    </a:moveTo>
                    <a:cubicBezTo>
                      <a:pt x="12614" y="0"/>
                      <a:pt x="11274" y="412"/>
                      <a:pt x="10168" y="1519"/>
                    </a:cubicBezTo>
                    <a:cubicBezTo>
                      <a:pt x="6643" y="5043"/>
                      <a:pt x="0" y="4300"/>
                      <a:pt x="4881" y="13383"/>
                    </a:cubicBezTo>
                    <a:cubicBezTo>
                      <a:pt x="6437" y="12364"/>
                      <a:pt x="8405" y="9858"/>
                      <a:pt x="8405" y="9858"/>
                    </a:cubicBezTo>
                    <a:cubicBezTo>
                      <a:pt x="8405" y="9858"/>
                      <a:pt x="13014" y="12770"/>
                      <a:pt x="16062" y="13448"/>
                    </a:cubicBezTo>
                    <a:cubicBezTo>
                      <a:pt x="19044" y="14126"/>
                      <a:pt x="20264" y="16637"/>
                      <a:pt x="20741" y="18806"/>
                    </a:cubicBezTo>
                    <a:cubicBezTo>
                      <a:pt x="21148" y="21040"/>
                      <a:pt x="21620" y="25719"/>
                      <a:pt x="24808" y="27547"/>
                    </a:cubicBezTo>
                    <a:cubicBezTo>
                      <a:pt x="28062" y="29445"/>
                      <a:pt x="26365" y="37378"/>
                      <a:pt x="32807" y="40019"/>
                    </a:cubicBezTo>
                    <a:cubicBezTo>
                      <a:pt x="33395" y="40261"/>
                      <a:pt x="33907" y="40372"/>
                      <a:pt x="34348" y="40372"/>
                    </a:cubicBezTo>
                    <a:cubicBezTo>
                      <a:pt x="38736" y="40372"/>
                      <a:pt x="36219" y="29409"/>
                      <a:pt x="33756" y="27005"/>
                    </a:cubicBezTo>
                    <a:cubicBezTo>
                      <a:pt x="31109" y="24293"/>
                      <a:pt x="34499" y="17857"/>
                      <a:pt x="28740" y="13790"/>
                    </a:cubicBezTo>
                    <a:cubicBezTo>
                      <a:pt x="22976" y="9788"/>
                      <a:pt x="24808" y="4365"/>
                      <a:pt x="22162" y="2945"/>
                    </a:cubicBezTo>
                    <a:cubicBezTo>
                      <a:pt x="20395" y="1966"/>
                      <a:pt x="17066" y="0"/>
                      <a:pt x="14012" y="0"/>
                    </a:cubicBezTo>
                    <a:close/>
                  </a:path>
                </a:pathLst>
              </a:custGeom>
              <a:solidFill>
                <a:srgbClr val="5C3B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-5674775" y="-592075"/>
                <a:ext cx="94925" cy="137775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5511" extrusionOk="0">
                    <a:moveTo>
                      <a:pt x="1999" y="0"/>
                    </a:moveTo>
                    <a:cubicBezTo>
                      <a:pt x="1058" y="0"/>
                      <a:pt x="264" y="1049"/>
                      <a:pt x="136" y="2517"/>
                    </a:cubicBezTo>
                    <a:cubicBezTo>
                      <a:pt x="1" y="4008"/>
                      <a:pt x="679" y="5364"/>
                      <a:pt x="1628" y="5499"/>
                    </a:cubicBezTo>
                    <a:cubicBezTo>
                      <a:pt x="1682" y="5507"/>
                      <a:pt x="1737" y="5510"/>
                      <a:pt x="1791" y="5510"/>
                    </a:cubicBezTo>
                    <a:cubicBezTo>
                      <a:pt x="2739" y="5510"/>
                      <a:pt x="3533" y="4402"/>
                      <a:pt x="3661" y="2924"/>
                    </a:cubicBezTo>
                    <a:cubicBezTo>
                      <a:pt x="3797" y="1433"/>
                      <a:pt x="3119" y="77"/>
                      <a:pt x="2170" y="12"/>
                    </a:cubicBezTo>
                    <a:cubicBezTo>
                      <a:pt x="2113" y="4"/>
                      <a:pt x="2056" y="0"/>
                      <a:pt x="19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-5645900" y="-556575"/>
                <a:ext cx="86400" cy="124175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4967" extrusionOk="0">
                    <a:moveTo>
                      <a:pt x="1807" y="0"/>
                    </a:moveTo>
                    <a:cubicBezTo>
                      <a:pt x="990" y="0"/>
                      <a:pt x="264" y="978"/>
                      <a:pt x="136" y="2252"/>
                    </a:cubicBezTo>
                    <a:cubicBezTo>
                      <a:pt x="1" y="3608"/>
                      <a:pt x="608" y="4828"/>
                      <a:pt x="1492" y="4963"/>
                    </a:cubicBezTo>
                    <a:cubicBezTo>
                      <a:pt x="1519" y="4965"/>
                      <a:pt x="1546" y="4966"/>
                      <a:pt x="1572" y="4966"/>
                    </a:cubicBezTo>
                    <a:cubicBezTo>
                      <a:pt x="2419" y="4966"/>
                      <a:pt x="3188" y="3973"/>
                      <a:pt x="3319" y="2659"/>
                    </a:cubicBezTo>
                    <a:cubicBezTo>
                      <a:pt x="3455" y="1303"/>
                      <a:pt x="2848" y="83"/>
                      <a:pt x="1964" y="13"/>
                    </a:cubicBezTo>
                    <a:cubicBezTo>
                      <a:pt x="1911" y="4"/>
                      <a:pt x="1859" y="0"/>
                      <a:pt x="18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-5552750" y="-472625"/>
                <a:ext cx="291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877" extrusionOk="0">
                    <a:moveTo>
                      <a:pt x="466" y="1"/>
                    </a:moveTo>
                    <a:cubicBezTo>
                      <a:pt x="327" y="1"/>
                      <a:pt x="164" y="93"/>
                      <a:pt x="0" y="315"/>
                    </a:cubicBezTo>
                    <a:lnTo>
                      <a:pt x="0" y="1876"/>
                    </a:lnTo>
                    <a:cubicBezTo>
                      <a:pt x="1166" y="1186"/>
                      <a:pt x="966" y="1"/>
                      <a:pt x="466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-5628950" y="-400375"/>
                <a:ext cx="678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1431" extrusionOk="0">
                    <a:moveTo>
                      <a:pt x="1" y="1"/>
                    </a:moveTo>
                    <a:cubicBezTo>
                      <a:pt x="66" y="342"/>
                      <a:pt x="201" y="613"/>
                      <a:pt x="407" y="884"/>
                    </a:cubicBezTo>
                    <a:cubicBezTo>
                      <a:pt x="608" y="1085"/>
                      <a:pt x="879" y="1291"/>
                      <a:pt x="1150" y="1356"/>
                    </a:cubicBezTo>
                    <a:cubicBezTo>
                      <a:pt x="1282" y="1409"/>
                      <a:pt x="1413" y="1431"/>
                      <a:pt x="1540" y="1431"/>
                    </a:cubicBezTo>
                    <a:cubicBezTo>
                      <a:pt x="1742" y="1431"/>
                      <a:pt x="1933" y="1374"/>
                      <a:pt x="2099" y="1291"/>
                    </a:cubicBezTo>
                    <a:cubicBezTo>
                      <a:pt x="2370" y="1156"/>
                      <a:pt x="2576" y="884"/>
                      <a:pt x="2712" y="613"/>
                    </a:cubicBezTo>
                    <a:lnTo>
                      <a:pt x="2712" y="613"/>
                    </a:lnTo>
                    <a:cubicBezTo>
                      <a:pt x="2576" y="884"/>
                      <a:pt x="2305" y="1156"/>
                      <a:pt x="2034" y="1291"/>
                    </a:cubicBezTo>
                    <a:cubicBezTo>
                      <a:pt x="1877" y="1370"/>
                      <a:pt x="1719" y="1403"/>
                      <a:pt x="1562" y="1403"/>
                    </a:cubicBezTo>
                    <a:cubicBezTo>
                      <a:pt x="1448" y="1403"/>
                      <a:pt x="1334" y="1386"/>
                      <a:pt x="1221" y="1356"/>
                    </a:cubicBezTo>
                    <a:cubicBezTo>
                      <a:pt x="879" y="1221"/>
                      <a:pt x="608" y="1085"/>
                      <a:pt x="472" y="814"/>
                    </a:cubicBezTo>
                    <a:cubicBezTo>
                      <a:pt x="272" y="613"/>
                      <a:pt x="66" y="342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-3085500" y="626375"/>
                <a:ext cx="94925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040" extrusionOk="0">
                    <a:moveTo>
                      <a:pt x="1792" y="0"/>
                    </a:moveTo>
                    <a:cubicBezTo>
                      <a:pt x="500" y="0"/>
                      <a:pt x="1" y="2040"/>
                      <a:pt x="1" y="2040"/>
                    </a:cubicBezTo>
                    <a:cubicBezTo>
                      <a:pt x="1" y="2040"/>
                      <a:pt x="3796" y="684"/>
                      <a:pt x="2240" y="77"/>
                    </a:cubicBezTo>
                    <a:cubicBezTo>
                      <a:pt x="2081" y="24"/>
                      <a:pt x="1932" y="0"/>
                      <a:pt x="1792" y="0"/>
                    </a:cubicBezTo>
                    <a:close/>
                  </a:path>
                </a:pathLst>
              </a:custGeom>
              <a:solidFill>
                <a:srgbClr val="66C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-3690375" y="67325"/>
                <a:ext cx="250800" cy="87725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350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43" y="613"/>
                      <a:pt x="1491" y="1085"/>
                      <a:pt x="2234" y="1562"/>
                    </a:cubicBezTo>
                    <a:cubicBezTo>
                      <a:pt x="3048" y="2034"/>
                      <a:pt x="3861" y="2441"/>
                      <a:pt x="4745" y="2782"/>
                    </a:cubicBezTo>
                    <a:cubicBezTo>
                      <a:pt x="5558" y="3118"/>
                      <a:pt x="6437" y="3324"/>
                      <a:pt x="7321" y="3460"/>
                    </a:cubicBezTo>
                    <a:cubicBezTo>
                      <a:pt x="7557" y="3493"/>
                      <a:pt x="7794" y="3509"/>
                      <a:pt x="8031" y="3509"/>
                    </a:cubicBezTo>
                    <a:cubicBezTo>
                      <a:pt x="8268" y="3509"/>
                      <a:pt x="8505" y="3493"/>
                      <a:pt x="8741" y="3460"/>
                    </a:cubicBezTo>
                    <a:cubicBezTo>
                      <a:pt x="9148" y="3460"/>
                      <a:pt x="9625" y="3389"/>
                      <a:pt x="10032" y="3254"/>
                    </a:cubicBezTo>
                    <a:lnTo>
                      <a:pt x="10032" y="3254"/>
                    </a:lnTo>
                    <a:cubicBezTo>
                      <a:pt x="9463" y="3386"/>
                      <a:pt x="8897" y="3461"/>
                      <a:pt x="8330" y="3461"/>
                    </a:cubicBezTo>
                    <a:cubicBezTo>
                      <a:pt x="8016" y="3461"/>
                      <a:pt x="7701" y="3438"/>
                      <a:pt x="7386" y="3389"/>
                    </a:cubicBezTo>
                    <a:cubicBezTo>
                      <a:pt x="6437" y="3254"/>
                      <a:pt x="5558" y="3053"/>
                      <a:pt x="4745" y="2712"/>
                    </a:cubicBezTo>
                    <a:cubicBezTo>
                      <a:pt x="3861" y="2375"/>
                      <a:pt x="3048" y="1969"/>
                      <a:pt x="2305" y="1562"/>
                    </a:cubicBezTo>
                    <a:cubicBezTo>
                      <a:pt x="1898" y="1291"/>
                      <a:pt x="1491" y="1085"/>
                      <a:pt x="1150" y="814"/>
                    </a:cubicBezTo>
                    <a:cubicBezTo>
                      <a:pt x="743" y="543"/>
                      <a:pt x="336" y="27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-3299000" y="-116750"/>
                <a:ext cx="210150" cy="28200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1128" extrusionOk="0">
                    <a:moveTo>
                      <a:pt x="8283" y="97"/>
                    </a:moveTo>
                    <a:cubicBezTo>
                      <a:pt x="8324" y="102"/>
                      <a:pt x="8364" y="108"/>
                      <a:pt x="8405" y="113"/>
                    </a:cubicBezTo>
                    <a:cubicBezTo>
                      <a:pt x="8364" y="107"/>
                      <a:pt x="8324" y="102"/>
                      <a:pt x="8283" y="97"/>
                    </a:cubicBezTo>
                    <a:close/>
                    <a:moveTo>
                      <a:pt x="6723" y="1"/>
                    </a:moveTo>
                    <a:cubicBezTo>
                      <a:pt x="6335" y="1"/>
                      <a:pt x="5947" y="16"/>
                      <a:pt x="5558" y="43"/>
                    </a:cubicBezTo>
                    <a:cubicBezTo>
                      <a:pt x="4609" y="113"/>
                      <a:pt x="3660" y="249"/>
                      <a:pt x="2782" y="450"/>
                    </a:cubicBezTo>
                    <a:cubicBezTo>
                      <a:pt x="1833" y="656"/>
                      <a:pt x="884" y="856"/>
                      <a:pt x="0" y="1127"/>
                    </a:cubicBezTo>
                    <a:cubicBezTo>
                      <a:pt x="949" y="927"/>
                      <a:pt x="1833" y="656"/>
                      <a:pt x="2782" y="520"/>
                    </a:cubicBezTo>
                    <a:cubicBezTo>
                      <a:pt x="3660" y="314"/>
                      <a:pt x="4609" y="178"/>
                      <a:pt x="5558" y="113"/>
                    </a:cubicBezTo>
                    <a:cubicBezTo>
                      <a:pt x="5829" y="43"/>
                      <a:pt x="6035" y="43"/>
                      <a:pt x="6307" y="43"/>
                    </a:cubicBezTo>
                    <a:lnTo>
                      <a:pt x="6984" y="43"/>
                    </a:lnTo>
                    <a:cubicBezTo>
                      <a:pt x="7415" y="43"/>
                      <a:pt x="7851" y="43"/>
                      <a:pt x="8283" y="97"/>
                    </a:cubicBezTo>
                    <a:lnTo>
                      <a:pt x="8283" y="97"/>
                    </a:lnTo>
                    <a:cubicBezTo>
                      <a:pt x="7763" y="29"/>
                      <a:pt x="7243" y="1"/>
                      <a:pt x="6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-3219300" y="-347775"/>
                <a:ext cx="242275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5152" extrusionOk="0">
                    <a:moveTo>
                      <a:pt x="1" y="0"/>
                    </a:moveTo>
                    <a:cubicBezTo>
                      <a:pt x="447" y="102"/>
                      <a:pt x="894" y="222"/>
                      <a:pt x="1342" y="361"/>
                    </a:cubicBezTo>
                    <a:lnTo>
                      <a:pt x="1342" y="361"/>
                    </a:lnTo>
                    <a:cubicBezTo>
                      <a:pt x="1323" y="353"/>
                      <a:pt x="1305" y="345"/>
                      <a:pt x="1286" y="337"/>
                    </a:cubicBezTo>
                    <a:cubicBezTo>
                      <a:pt x="879" y="201"/>
                      <a:pt x="407" y="66"/>
                      <a:pt x="1" y="0"/>
                    </a:cubicBezTo>
                    <a:close/>
                    <a:moveTo>
                      <a:pt x="1342" y="361"/>
                    </a:moveTo>
                    <a:cubicBezTo>
                      <a:pt x="1795" y="553"/>
                      <a:pt x="2188" y="684"/>
                      <a:pt x="2641" y="814"/>
                    </a:cubicBezTo>
                    <a:cubicBezTo>
                      <a:pt x="2209" y="646"/>
                      <a:pt x="1776" y="495"/>
                      <a:pt x="1342" y="361"/>
                    </a:cubicBezTo>
                    <a:close/>
                    <a:moveTo>
                      <a:pt x="2641" y="814"/>
                    </a:moveTo>
                    <a:lnTo>
                      <a:pt x="2641" y="814"/>
                    </a:lnTo>
                    <a:cubicBezTo>
                      <a:pt x="3455" y="1150"/>
                      <a:pt x="4339" y="1557"/>
                      <a:pt x="5152" y="1963"/>
                    </a:cubicBezTo>
                    <a:cubicBezTo>
                      <a:pt x="4339" y="1492"/>
                      <a:pt x="3525" y="1150"/>
                      <a:pt x="2641" y="814"/>
                    </a:cubicBezTo>
                    <a:close/>
                    <a:moveTo>
                      <a:pt x="5153" y="1964"/>
                    </a:moveTo>
                    <a:cubicBezTo>
                      <a:pt x="5966" y="2370"/>
                      <a:pt x="6779" y="2912"/>
                      <a:pt x="7522" y="3390"/>
                    </a:cubicBezTo>
                    <a:cubicBezTo>
                      <a:pt x="6779" y="2847"/>
                      <a:pt x="5966" y="2370"/>
                      <a:pt x="5153" y="1964"/>
                    </a:cubicBezTo>
                    <a:close/>
                    <a:moveTo>
                      <a:pt x="7522" y="3390"/>
                    </a:moveTo>
                    <a:lnTo>
                      <a:pt x="8064" y="3796"/>
                    </a:lnTo>
                    <a:cubicBezTo>
                      <a:pt x="8270" y="3932"/>
                      <a:pt x="8471" y="4132"/>
                      <a:pt x="8606" y="4268"/>
                    </a:cubicBezTo>
                    <a:lnTo>
                      <a:pt x="8877" y="4474"/>
                    </a:lnTo>
                    <a:cubicBezTo>
                      <a:pt x="9013" y="4539"/>
                      <a:pt x="9083" y="4610"/>
                      <a:pt x="9148" y="4675"/>
                    </a:cubicBezTo>
                    <a:lnTo>
                      <a:pt x="9691" y="5152"/>
                    </a:lnTo>
                    <a:cubicBezTo>
                      <a:pt x="9013" y="4539"/>
                      <a:pt x="8335" y="3932"/>
                      <a:pt x="7522" y="339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-3075325" y="-576600"/>
                <a:ext cx="247425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3596" extrusionOk="0">
                    <a:moveTo>
                      <a:pt x="9219" y="0"/>
                    </a:moveTo>
                    <a:cubicBezTo>
                      <a:pt x="9213" y="6"/>
                      <a:pt x="9208" y="11"/>
                      <a:pt x="9202" y="16"/>
                    </a:cubicBezTo>
                    <a:lnTo>
                      <a:pt x="9202" y="16"/>
                    </a:lnTo>
                    <a:cubicBezTo>
                      <a:pt x="9433" y="5"/>
                      <a:pt x="9665" y="0"/>
                      <a:pt x="9897" y="0"/>
                    </a:cubicBezTo>
                    <a:close/>
                    <a:moveTo>
                      <a:pt x="9202" y="16"/>
                    </a:moveTo>
                    <a:lnTo>
                      <a:pt x="9202" y="16"/>
                    </a:lnTo>
                    <a:cubicBezTo>
                      <a:pt x="8553" y="46"/>
                      <a:pt x="7903" y="123"/>
                      <a:pt x="7256" y="271"/>
                    </a:cubicBezTo>
                    <a:cubicBezTo>
                      <a:pt x="6372" y="477"/>
                      <a:pt x="5558" y="678"/>
                      <a:pt x="4680" y="1020"/>
                    </a:cubicBezTo>
                    <a:cubicBezTo>
                      <a:pt x="3867" y="1356"/>
                      <a:pt x="3053" y="1697"/>
                      <a:pt x="2305" y="2169"/>
                    </a:cubicBezTo>
                    <a:cubicBezTo>
                      <a:pt x="3053" y="1762"/>
                      <a:pt x="3867" y="1426"/>
                      <a:pt x="4745" y="1085"/>
                    </a:cubicBezTo>
                    <a:cubicBezTo>
                      <a:pt x="5558" y="748"/>
                      <a:pt x="6372" y="477"/>
                      <a:pt x="7256" y="342"/>
                    </a:cubicBezTo>
                    <a:lnTo>
                      <a:pt x="7934" y="206"/>
                    </a:lnTo>
                    <a:cubicBezTo>
                      <a:pt x="8134" y="136"/>
                      <a:pt x="8340" y="136"/>
                      <a:pt x="8611" y="71"/>
                    </a:cubicBezTo>
                    <a:lnTo>
                      <a:pt x="8882" y="71"/>
                    </a:lnTo>
                    <a:cubicBezTo>
                      <a:pt x="9007" y="71"/>
                      <a:pt x="9132" y="71"/>
                      <a:pt x="9202" y="16"/>
                    </a:cubicBezTo>
                    <a:close/>
                    <a:moveTo>
                      <a:pt x="2305" y="2169"/>
                    </a:moveTo>
                    <a:cubicBezTo>
                      <a:pt x="1492" y="2576"/>
                      <a:pt x="749" y="3053"/>
                      <a:pt x="0" y="3595"/>
                    </a:cubicBezTo>
                    <a:cubicBezTo>
                      <a:pt x="407" y="3324"/>
                      <a:pt x="749" y="3053"/>
                      <a:pt x="1155" y="2847"/>
                    </a:cubicBezTo>
                    <a:cubicBezTo>
                      <a:pt x="1492" y="2646"/>
                      <a:pt x="1898" y="2375"/>
                      <a:pt x="2305" y="2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-3320950" y="-749450"/>
                <a:ext cx="127025" cy="2627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1051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78" y="749"/>
                      <a:pt x="1285" y="1492"/>
                      <a:pt x="1898" y="2305"/>
                    </a:cubicBezTo>
                    <a:cubicBezTo>
                      <a:pt x="1355" y="1492"/>
                      <a:pt x="678" y="749"/>
                      <a:pt x="0" y="1"/>
                    </a:cubicBezTo>
                    <a:close/>
                    <a:moveTo>
                      <a:pt x="1898" y="2305"/>
                    </a:moveTo>
                    <a:lnTo>
                      <a:pt x="1898" y="2305"/>
                    </a:lnTo>
                    <a:cubicBezTo>
                      <a:pt x="2440" y="3118"/>
                      <a:pt x="2982" y="3932"/>
                      <a:pt x="3454" y="4816"/>
                    </a:cubicBezTo>
                    <a:cubicBezTo>
                      <a:pt x="3931" y="5694"/>
                      <a:pt x="4338" y="6643"/>
                      <a:pt x="4609" y="7592"/>
                    </a:cubicBezTo>
                    <a:cubicBezTo>
                      <a:pt x="4744" y="8069"/>
                      <a:pt x="4880" y="8541"/>
                      <a:pt x="4945" y="9018"/>
                    </a:cubicBezTo>
                    <a:cubicBezTo>
                      <a:pt x="5081" y="9490"/>
                      <a:pt x="5081" y="9967"/>
                      <a:pt x="5081" y="10509"/>
                    </a:cubicBezTo>
                    <a:cubicBezTo>
                      <a:pt x="5081" y="9967"/>
                      <a:pt x="5081" y="9490"/>
                      <a:pt x="5016" y="9018"/>
                    </a:cubicBezTo>
                    <a:cubicBezTo>
                      <a:pt x="4945" y="8541"/>
                      <a:pt x="4809" y="7999"/>
                      <a:pt x="4674" y="7527"/>
                    </a:cubicBezTo>
                    <a:cubicBezTo>
                      <a:pt x="4403" y="6578"/>
                      <a:pt x="3996" y="5694"/>
                      <a:pt x="3524" y="4816"/>
                    </a:cubicBezTo>
                    <a:cubicBezTo>
                      <a:pt x="3047" y="3932"/>
                      <a:pt x="2505" y="3118"/>
                      <a:pt x="1898" y="2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-3615825" y="-427500"/>
                <a:ext cx="176250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590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78" y="408"/>
                      <a:pt x="1286" y="814"/>
                      <a:pt x="1964" y="1221"/>
                    </a:cubicBezTo>
                    <a:cubicBezTo>
                      <a:pt x="1356" y="749"/>
                      <a:pt x="678" y="343"/>
                      <a:pt x="1" y="1"/>
                    </a:cubicBezTo>
                    <a:close/>
                    <a:moveTo>
                      <a:pt x="1964" y="1221"/>
                    </a:moveTo>
                    <a:cubicBezTo>
                      <a:pt x="2576" y="1698"/>
                      <a:pt x="3184" y="2105"/>
                      <a:pt x="3796" y="2647"/>
                    </a:cubicBezTo>
                    <a:cubicBezTo>
                      <a:pt x="4404" y="3119"/>
                      <a:pt x="5016" y="3596"/>
                      <a:pt x="5559" y="4138"/>
                    </a:cubicBezTo>
                    <a:lnTo>
                      <a:pt x="5807" y="4322"/>
                    </a:lnTo>
                    <a:lnTo>
                      <a:pt x="5807" y="4322"/>
                    </a:lnTo>
                    <a:cubicBezTo>
                      <a:pt x="5746" y="4261"/>
                      <a:pt x="5685" y="4200"/>
                      <a:pt x="5624" y="4138"/>
                    </a:cubicBezTo>
                    <a:cubicBezTo>
                      <a:pt x="5082" y="3526"/>
                      <a:pt x="4474" y="3054"/>
                      <a:pt x="3861" y="2577"/>
                    </a:cubicBezTo>
                    <a:cubicBezTo>
                      <a:pt x="3254" y="2105"/>
                      <a:pt x="2641" y="1628"/>
                      <a:pt x="1964" y="1221"/>
                    </a:cubicBezTo>
                    <a:close/>
                    <a:moveTo>
                      <a:pt x="5807" y="4322"/>
                    </a:moveTo>
                    <a:lnTo>
                      <a:pt x="5807" y="4322"/>
                    </a:lnTo>
                    <a:cubicBezTo>
                      <a:pt x="5819" y="4334"/>
                      <a:pt x="5830" y="4346"/>
                      <a:pt x="5842" y="4357"/>
                    </a:cubicBezTo>
                    <a:lnTo>
                      <a:pt x="5842" y="4357"/>
                    </a:lnTo>
                    <a:lnTo>
                      <a:pt x="5830" y="4339"/>
                    </a:lnTo>
                    <a:lnTo>
                      <a:pt x="5807" y="4322"/>
                    </a:lnTo>
                    <a:close/>
                    <a:moveTo>
                      <a:pt x="5842" y="4357"/>
                    </a:moveTo>
                    <a:lnTo>
                      <a:pt x="5965" y="4545"/>
                    </a:lnTo>
                    <a:lnTo>
                      <a:pt x="6372" y="4952"/>
                    </a:lnTo>
                    <a:cubicBezTo>
                      <a:pt x="6492" y="5129"/>
                      <a:pt x="6612" y="5256"/>
                      <a:pt x="6731" y="5376"/>
                    </a:cubicBezTo>
                    <a:lnTo>
                      <a:pt x="6731" y="5376"/>
                    </a:lnTo>
                    <a:cubicBezTo>
                      <a:pt x="6473" y="5011"/>
                      <a:pt x="6162" y="4681"/>
                      <a:pt x="5842" y="4357"/>
                    </a:cubicBezTo>
                    <a:close/>
                    <a:moveTo>
                      <a:pt x="6731" y="5376"/>
                    </a:moveTo>
                    <a:cubicBezTo>
                      <a:pt x="6777" y="5441"/>
                      <a:pt x="6822" y="5507"/>
                      <a:pt x="6864" y="5574"/>
                    </a:cubicBezTo>
                    <a:lnTo>
                      <a:pt x="6864" y="5574"/>
                    </a:lnTo>
                    <a:lnTo>
                      <a:pt x="6779" y="5424"/>
                    </a:lnTo>
                    <a:cubicBezTo>
                      <a:pt x="6763" y="5408"/>
                      <a:pt x="6747" y="5392"/>
                      <a:pt x="6731" y="5376"/>
                    </a:cubicBezTo>
                    <a:close/>
                    <a:moveTo>
                      <a:pt x="6864" y="5574"/>
                    </a:moveTo>
                    <a:lnTo>
                      <a:pt x="7050" y="5901"/>
                    </a:lnTo>
                    <a:cubicBezTo>
                      <a:pt x="6993" y="5788"/>
                      <a:pt x="6931" y="5680"/>
                      <a:pt x="6864" y="55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-4524000" y="866054"/>
                <a:ext cx="2514483" cy="3473582"/>
              </a:xfrm>
              <a:custGeom>
                <a:avLst/>
                <a:gdLst/>
                <a:ahLst/>
                <a:cxnLst/>
                <a:rect l="l" t="t" r="r" b="b"/>
                <a:pathLst>
                  <a:path w="95372" h="131975" extrusionOk="0">
                    <a:moveTo>
                      <a:pt x="34862" y="0"/>
                    </a:moveTo>
                    <a:cubicBezTo>
                      <a:pt x="29928" y="2010"/>
                      <a:pt x="25061" y="4026"/>
                      <a:pt x="20189" y="6103"/>
                    </a:cubicBezTo>
                    <a:cubicBezTo>
                      <a:pt x="17270" y="7334"/>
                      <a:pt x="14414" y="8503"/>
                      <a:pt x="11557" y="9739"/>
                    </a:cubicBezTo>
                    <a:cubicBezTo>
                      <a:pt x="10388" y="10258"/>
                      <a:pt x="10129" y="10129"/>
                      <a:pt x="9931" y="11297"/>
                    </a:cubicBezTo>
                    <a:cubicBezTo>
                      <a:pt x="9672" y="12596"/>
                      <a:pt x="9609" y="14024"/>
                      <a:pt x="9090" y="15255"/>
                    </a:cubicBezTo>
                    <a:cubicBezTo>
                      <a:pt x="7854" y="18179"/>
                      <a:pt x="5257" y="19997"/>
                      <a:pt x="3377" y="22464"/>
                    </a:cubicBezTo>
                    <a:cubicBezTo>
                      <a:pt x="1948" y="24344"/>
                      <a:pt x="1231" y="27201"/>
                      <a:pt x="1559" y="29538"/>
                    </a:cubicBezTo>
                    <a:cubicBezTo>
                      <a:pt x="1689" y="30515"/>
                      <a:pt x="1751" y="31554"/>
                      <a:pt x="1689" y="32525"/>
                    </a:cubicBezTo>
                    <a:cubicBezTo>
                      <a:pt x="1559" y="33501"/>
                      <a:pt x="1102" y="34213"/>
                      <a:pt x="972" y="35122"/>
                    </a:cubicBezTo>
                    <a:cubicBezTo>
                      <a:pt x="842" y="36228"/>
                      <a:pt x="130" y="36940"/>
                      <a:pt x="63" y="38046"/>
                    </a:cubicBezTo>
                    <a:cubicBezTo>
                      <a:pt x="1" y="39215"/>
                      <a:pt x="972" y="40186"/>
                      <a:pt x="1361" y="41292"/>
                    </a:cubicBezTo>
                    <a:cubicBezTo>
                      <a:pt x="1416" y="41551"/>
                      <a:pt x="1802" y="42693"/>
                      <a:pt x="2289" y="42693"/>
                    </a:cubicBezTo>
                    <a:cubicBezTo>
                      <a:pt x="2408" y="42693"/>
                      <a:pt x="2533" y="42626"/>
                      <a:pt x="2660" y="42461"/>
                    </a:cubicBezTo>
                    <a:cubicBezTo>
                      <a:pt x="2727" y="42331"/>
                      <a:pt x="2400" y="41422"/>
                      <a:pt x="2338" y="41225"/>
                    </a:cubicBezTo>
                    <a:cubicBezTo>
                      <a:pt x="2208" y="40446"/>
                      <a:pt x="2270" y="39667"/>
                      <a:pt x="2208" y="38887"/>
                    </a:cubicBezTo>
                    <a:cubicBezTo>
                      <a:pt x="2078" y="37589"/>
                      <a:pt x="1818" y="36358"/>
                      <a:pt x="1948" y="35122"/>
                    </a:cubicBezTo>
                    <a:cubicBezTo>
                      <a:pt x="2078" y="34343"/>
                      <a:pt x="1881" y="32785"/>
                      <a:pt x="2597" y="32265"/>
                    </a:cubicBezTo>
                    <a:cubicBezTo>
                      <a:pt x="2853" y="32095"/>
                      <a:pt x="3049" y="32022"/>
                      <a:pt x="3199" y="32022"/>
                    </a:cubicBezTo>
                    <a:cubicBezTo>
                      <a:pt x="3960" y="32022"/>
                      <a:pt x="3506" y="33908"/>
                      <a:pt x="3506" y="34343"/>
                    </a:cubicBezTo>
                    <a:cubicBezTo>
                      <a:pt x="3506" y="36940"/>
                      <a:pt x="4285" y="39604"/>
                      <a:pt x="4997" y="42004"/>
                    </a:cubicBezTo>
                    <a:cubicBezTo>
                      <a:pt x="5194" y="42523"/>
                      <a:pt x="5387" y="42980"/>
                      <a:pt x="5324" y="43432"/>
                    </a:cubicBezTo>
                    <a:cubicBezTo>
                      <a:pt x="5194" y="44149"/>
                      <a:pt x="4675" y="44731"/>
                      <a:pt x="4608" y="45447"/>
                    </a:cubicBezTo>
                    <a:cubicBezTo>
                      <a:pt x="4608" y="46226"/>
                      <a:pt x="4935" y="46938"/>
                      <a:pt x="5454" y="47457"/>
                    </a:cubicBezTo>
                    <a:cubicBezTo>
                      <a:pt x="6685" y="48823"/>
                      <a:pt x="8633" y="48823"/>
                      <a:pt x="10061" y="49795"/>
                    </a:cubicBezTo>
                    <a:cubicBezTo>
                      <a:pt x="10518" y="50122"/>
                      <a:pt x="10778" y="50901"/>
                      <a:pt x="11230" y="51093"/>
                    </a:cubicBezTo>
                    <a:cubicBezTo>
                      <a:pt x="11330" y="51127"/>
                      <a:pt x="11433" y="51142"/>
                      <a:pt x="11536" y="51142"/>
                    </a:cubicBezTo>
                    <a:cubicBezTo>
                      <a:pt x="12034" y="51142"/>
                      <a:pt x="12543" y="50801"/>
                      <a:pt x="12918" y="50641"/>
                    </a:cubicBezTo>
                    <a:cubicBezTo>
                      <a:pt x="13347" y="50456"/>
                      <a:pt x="14002" y="49986"/>
                      <a:pt x="14510" y="49986"/>
                    </a:cubicBezTo>
                    <a:cubicBezTo>
                      <a:pt x="14542" y="49986"/>
                      <a:pt x="14575" y="49988"/>
                      <a:pt x="14606" y="49992"/>
                    </a:cubicBezTo>
                    <a:cubicBezTo>
                      <a:pt x="15125" y="50054"/>
                      <a:pt x="15452" y="50641"/>
                      <a:pt x="15842" y="50963"/>
                    </a:cubicBezTo>
                    <a:cubicBezTo>
                      <a:pt x="16683" y="51872"/>
                      <a:pt x="17530" y="52781"/>
                      <a:pt x="18631" y="53430"/>
                    </a:cubicBezTo>
                    <a:cubicBezTo>
                      <a:pt x="19218" y="53820"/>
                      <a:pt x="19800" y="54147"/>
                      <a:pt x="20517" y="54277"/>
                    </a:cubicBezTo>
                    <a:cubicBezTo>
                      <a:pt x="20906" y="54339"/>
                      <a:pt x="21228" y="54277"/>
                      <a:pt x="21618" y="54469"/>
                    </a:cubicBezTo>
                    <a:cubicBezTo>
                      <a:pt x="22137" y="54797"/>
                      <a:pt x="22656" y="55576"/>
                      <a:pt x="23176" y="56027"/>
                    </a:cubicBezTo>
                    <a:cubicBezTo>
                      <a:pt x="23565" y="56355"/>
                      <a:pt x="24022" y="56677"/>
                      <a:pt x="24474" y="57004"/>
                    </a:cubicBezTo>
                    <a:cubicBezTo>
                      <a:pt x="24022" y="57326"/>
                      <a:pt x="23695" y="57845"/>
                      <a:pt x="23955" y="58432"/>
                    </a:cubicBezTo>
                    <a:cubicBezTo>
                      <a:pt x="24282" y="59404"/>
                      <a:pt x="25253" y="59014"/>
                      <a:pt x="25903" y="59341"/>
                    </a:cubicBezTo>
                    <a:cubicBezTo>
                      <a:pt x="26619" y="59601"/>
                      <a:pt x="27139" y="60572"/>
                      <a:pt x="27721" y="61029"/>
                    </a:cubicBezTo>
                    <a:cubicBezTo>
                      <a:pt x="28307" y="61419"/>
                      <a:pt x="29087" y="61419"/>
                      <a:pt x="29668" y="61871"/>
                    </a:cubicBezTo>
                    <a:cubicBezTo>
                      <a:pt x="30058" y="62260"/>
                      <a:pt x="29928" y="63237"/>
                      <a:pt x="30385" y="63367"/>
                    </a:cubicBezTo>
                    <a:cubicBezTo>
                      <a:pt x="30400" y="63370"/>
                      <a:pt x="30415" y="63372"/>
                      <a:pt x="30433" y="63372"/>
                    </a:cubicBezTo>
                    <a:cubicBezTo>
                      <a:pt x="30722" y="63372"/>
                      <a:pt x="31356" y="62895"/>
                      <a:pt x="31356" y="62650"/>
                    </a:cubicBezTo>
                    <a:cubicBezTo>
                      <a:pt x="31486" y="62328"/>
                      <a:pt x="31034" y="62068"/>
                      <a:pt x="31226" y="61808"/>
                    </a:cubicBezTo>
                    <a:cubicBezTo>
                      <a:pt x="31424" y="61481"/>
                      <a:pt x="32463" y="61029"/>
                      <a:pt x="32852" y="60899"/>
                    </a:cubicBezTo>
                    <a:cubicBezTo>
                      <a:pt x="33190" y="60771"/>
                      <a:pt x="33198" y="60671"/>
                      <a:pt x="33270" y="60671"/>
                    </a:cubicBezTo>
                    <a:cubicBezTo>
                      <a:pt x="33308" y="60671"/>
                      <a:pt x="33365" y="60700"/>
                      <a:pt x="33501" y="60770"/>
                    </a:cubicBezTo>
                    <a:cubicBezTo>
                      <a:pt x="33823" y="60962"/>
                      <a:pt x="34473" y="61938"/>
                      <a:pt x="34670" y="62328"/>
                    </a:cubicBezTo>
                    <a:cubicBezTo>
                      <a:pt x="35060" y="63237"/>
                      <a:pt x="34670" y="64535"/>
                      <a:pt x="34670" y="65574"/>
                    </a:cubicBezTo>
                    <a:cubicBezTo>
                      <a:pt x="34602" y="67132"/>
                      <a:pt x="35060" y="69142"/>
                      <a:pt x="33501" y="70249"/>
                    </a:cubicBezTo>
                    <a:cubicBezTo>
                      <a:pt x="32525" y="70898"/>
                      <a:pt x="30515" y="71869"/>
                      <a:pt x="30125" y="73168"/>
                    </a:cubicBezTo>
                    <a:cubicBezTo>
                      <a:pt x="29928" y="73947"/>
                      <a:pt x="30125" y="75245"/>
                      <a:pt x="30447" y="75962"/>
                    </a:cubicBezTo>
                    <a:cubicBezTo>
                      <a:pt x="30645" y="76414"/>
                      <a:pt x="30967" y="76673"/>
                      <a:pt x="30904" y="77260"/>
                    </a:cubicBezTo>
                    <a:cubicBezTo>
                      <a:pt x="30775" y="78169"/>
                      <a:pt x="29668" y="78559"/>
                      <a:pt x="29409" y="79338"/>
                    </a:cubicBezTo>
                    <a:cubicBezTo>
                      <a:pt x="29216" y="80050"/>
                      <a:pt x="29798" y="80377"/>
                      <a:pt x="30255" y="80829"/>
                    </a:cubicBezTo>
                    <a:cubicBezTo>
                      <a:pt x="31616" y="82065"/>
                      <a:pt x="32982" y="83166"/>
                      <a:pt x="33891" y="84792"/>
                    </a:cubicBezTo>
                    <a:cubicBezTo>
                      <a:pt x="34732" y="86282"/>
                      <a:pt x="35709" y="87908"/>
                      <a:pt x="36291" y="89528"/>
                    </a:cubicBezTo>
                    <a:cubicBezTo>
                      <a:pt x="37459" y="92842"/>
                      <a:pt x="40965" y="93813"/>
                      <a:pt x="43822" y="95372"/>
                    </a:cubicBezTo>
                    <a:cubicBezTo>
                      <a:pt x="46808" y="97060"/>
                      <a:pt x="45250" y="101153"/>
                      <a:pt x="44538" y="103812"/>
                    </a:cubicBezTo>
                    <a:cubicBezTo>
                      <a:pt x="43630" y="107385"/>
                      <a:pt x="43822" y="111281"/>
                      <a:pt x="43692" y="114917"/>
                    </a:cubicBezTo>
                    <a:cubicBezTo>
                      <a:pt x="43562" y="117836"/>
                      <a:pt x="42850" y="120630"/>
                      <a:pt x="42331" y="123487"/>
                    </a:cubicBezTo>
                    <a:cubicBezTo>
                      <a:pt x="42473" y="123534"/>
                      <a:pt x="42584" y="123555"/>
                      <a:pt x="42674" y="123555"/>
                    </a:cubicBezTo>
                    <a:cubicBezTo>
                      <a:pt x="43078" y="123555"/>
                      <a:pt x="43039" y="123120"/>
                      <a:pt x="43302" y="122640"/>
                    </a:cubicBezTo>
                    <a:cubicBezTo>
                      <a:pt x="43461" y="122284"/>
                      <a:pt x="43766" y="121926"/>
                      <a:pt x="44009" y="121926"/>
                    </a:cubicBezTo>
                    <a:cubicBezTo>
                      <a:pt x="44162" y="121926"/>
                      <a:pt x="44291" y="122069"/>
                      <a:pt x="44341" y="122448"/>
                    </a:cubicBezTo>
                    <a:cubicBezTo>
                      <a:pt x="44471" y="123097"/>
                      <a:pt x="43759" y="124136"/>
                      <a:pt x="43432" y="124655"/>
                    </a:cubicBezTo>
                    <a:cubicBezTo>
                      <a:pt x="43132" y="125174"/>
                      <a:pt x="43058" y="125375"/>
                      <a:pt x="42795" y="125375"/>
                    </a:cubicBezTo>
                    <a:cubicBezTo>
                      <a:pt x="42663" y="125375"/>
                      <a:pt x="42483" y="125324"/>
                      <a:pt x="42201" y="125237"/>
                    </a:cubicBezTo>
                    <a:lnTo>
                      <a:pt x="42201" y="125237"/>
                    </a:lnTo>
                    <a:cubicBezTo>
                      <a:pt x="42393" y="125694"/>
                      <a:pt x="42591" y="126213"/>
                      <a:pt x="42591" y="126665"/>
                    </a:cubicBezTo>
                    <a:cubicBezTo>
                      <a:pt x="42653" y="127314"/>
                      <a:pt x="42461" y="127185"/>
                      <a:pt x="42201" y="127704"/>
                    </a:cubicBezTo>
                    <a:cubicBezTo>
                      <a:pt x="41682" y="128680"/>
                      <a:pt x="42264" y="129003"/>
                      <a:pt x="43043" y="129522"/>
                    </a:cubicBezTo>
                    <a:cubicBezTo>
                      <a:pt x="43562" y="129911"/>
                      <a:pt x="44019" y="130369"/>
                      <a:pt x="44538" y="130561"/>
                    </a:cubicBezTo>
                    <a:cubicBezTo>
                      <a:pt x="45707" y="131018"/>
                      <a:pt x="47068" y="130561"/>
                      <a:pt x="48107" y="131080"/>
                    </a:cubicBezTo>
                    <a:cubicBezTo>
                      <a:pt x="48744" y="131401"/>
                      <a:pt x="49799" y="131975"/>
                      <a:pt x="50707" y="131975"/>
                    </a:cubicBezTo>
                    <a:cubicBezTo>
                      <a:pt x="51093" y="131975"/>
                      <a:pt x="51453" y="131871"/>
                      <a:pt x="51742" y="131599"/>
                    </a:cubicBezTo>
                    <a:cubicBezTo>
                      <a:pt x="50771" y="131148"/>
                      <a:pt x="49016" y="130431"/>
                      <a:pt x="48434" y="129522"/>
                    </a:cubicBezTo>
                    <a:cubicBezTo>
                      <a:pt x="47977" y="128680"/>
                      <a:pt x="48756" y="128613"/>
                      <a:pt x="49405" y="128161"/>
                    </a:cubicBezTo>
                    <a:cubicBezTo>
                      <a:pt x="49732" y="127964"/>
                      <a:pt x="51742" y="126863"/>
                      <a:pt x="51613" y="126406"/>
                    </a:cubicBezTo>
                    <a:cubicBezTo>
                      <a:pt x="51483" y="126084"/>
                      <a:pt x="50252" y="126016"/>
                      <a:pt x="49992" y="125694"/>
                    </a:cubicBezTo>
                    <a:cubicBezTo>
                      <a:pt x="49405" y="124915"/>
                      <a:pt x="50444" y="124068"/>
                      <a:pt x="51161" y="124006"/>
                    </a:cubicBezTo>
                    <a:cubicBezTo>
                      <a:pt x="52262" y="123809"/>
                      <a:pt x="52522" y="124328"/>
                      <a:pt x="52979" y="122900"/>
                    </a:cubicBezTo>
                    <a:cubicBezTo>
                      <a:pt x="53171" y="122250"/>
                      <a:pt x="53301" y="121279"/>
                      <a:pt x="52911" y="120630"/>
                    </a:cubicBezTo>
                    <a:cubicBezTo>
                      <a:pt x="53560" y="120500"/>
                      <a:pt x="54729" y="120500"/>
                      <a:pt x="55316" y="120173"/>
                    </a:cubicBezTo>
                    <a:cubicBezTo>
                      <a:pt x="55898" y="119783"/>
                      <a:pt x="55638" y="119072"/>
                      <a:pt x="55508" y="118422"/>
                    </a:cubicBezTo>
                    <a:lnTo>
                      <a:pt x="55508" y="118422"/>
                    </a:lnTo>
                    <a:cubicBezTo>
                      <a:pt x="56521" y="119111"/>
                      <a:pt x="57926" y="119769"/>
                      <a:pt x="59259" y="119769"/>
                    </a:cubicBezTo>
                    <a:cubicBezTo>
                      <a:pt x="59806" y="119769"/>
                      <a:pt x="60341" y="119658"/>
                      <a:pt x="60832" y="119394"/>
                    </a:cubicBezTo>
                    <a:cubicBezTo>
                      <a:pt x="61938" y="118682"/>
                      <a:pt x="63818" y="115566"/>
                      <a:pt x="61678" y="114979"/>
                    </a:cubicBezTo>
                    <a:cubicBezTo>
                      <a:pt x="65314" y="114459"/>
                      <a:pt x="68431" y="112969"/>
                      <a:pt x="71350" y="110694"/>
                    </a:cubicBezTo>
                    <a:cubicBezTo>
                      <a:pt x="72845" y="109593"/>
                      <a:pt x="73038" y="108357"/>
                      <a:pt x="73754" y="106798"/>
                    </a:cubicBezTo>
                    <a:cubicBezTo>
                      <a:pt x="74533" y="104918"/>
                      <a:pt x="75962" y="103879"/>
                      <a:pt x="77842" y="103230"/>
                    </a:cubicBezTo>
                    <a:cubicBezTo>
                      <a:pt x="81867" y="101802"/>
                      <a:pt x="85441" y="100893"/>
                      <a:pt x="87191" y="96608"/>
                    </a:cubicBezTo>
                    <a:cubicBezTo>
                      <a:pt x="88168" y="94271"/>
                      <a:pt x="88879" y="91866"/>
                      <a:pt x="89918" y="89528"/>
                    </a:cubicBezTo>
                    <a:cubicBezTo>
                      <a:pt x="90827" y="87518"/>
                      <a:pt x="92193" y="86152"/>
                      <a:pt x="93491" y="84402"/>
                    </a:cubicBezTo>
                    <a:cubicBezTo>
                      <a:pt x="94333" y="83296"/>
                      <a:pt x="95372" y="81608"/>
                      <a:pt x="94920" y="80179"/>
                    </a:cubicBezTo>
                    <a:cubicBezTo>
                      <a:pt x="94400" y="78429"/>
                      <a:pt x="92193" y="78429"/>
                      <a:pt x="90697" y="78102"/>
                    </a:cubicBezTo>
                    <a:cubicBezTo>
                      <a:pt x="86999" y="77323"/>
                      <a:pt x="83233" y="76222"/>
                      <a:pt x="79660" y="74856"/>
                    </a:cubicBezTo>
                    <a:cubicBezTo>
                      <a:pt x="78689" y="74466"/>
                      <a:pt x="77650" y="74076"/>
                      <a:pt x="76673" y="73625"/>
                    </a:cubicBezTo>
                    <a:cubicBezTo>
                      <a:pt x="74985" y="72845"/>
                      <a:pt x="73947" y="71417"/>
                      <a:pt x="73167" y="69791"/>
                    </a:cubicBezTo>
                    <a:cubicBezTo>
                      <a:pt x="71609" y="66675"/>
                      <a:pt x="70051" y="64208"/>
                      <a:pt x="66285" y="63818"/>
                    </a:cubicBezTo>
                    <a:cubicBezTo>
                      <a:pt x="64016" y="63626"/>
                      <a:pt x="61808" y="63756"/>
                      <a:pt x="59861" y="62390"/>
                    </a:cubicBezTo>
                    <a:cubicBezTo>
                      <a:pt x="58822" y="61678"/>
                      <a:pt x="58173" y="60572"/>
                      <a:pt x="57196" y="59793"/>
                    </a:cubicBezTo>
                    <a:cubicBezTo>
                      <a:pt x="55316" y="58173"/>
                      <a:pt x="52459" y="58822"/>
                      <a:pt x="50252" y="58105"/>
                    </a:cubicBezTo>
                    <a:cubicBezTo>
                      <a:pt x="49117" y="57747"/>
                      <a:pt x="47929" y="57118"/>
                      <a:pt x="46737" y="57118"/>
                    </a:cubicBezTo>
                    <a:cubicBezTo>
                      <a:pt x="46631" y="57118"/>
                      <a:pt x="46525" y="57123"/>
                      <a:pt x="46419" y="57134"/>
                    </a:cubicBezTo>
                    <a:cubicBezTo>
                      <a:pt x="45510" y="57264"/>
                      <a:pt x="44471" y="57716"/>
                      <a:pt x="43692" y="58105"/>
                    </a:cubicBezTo>
                    <a:cubicBezTo>
                      <a:pt x="44019" y="58624"/>
                      <a:pt x="44798" y="59793"/>
                      <a:pt x="44211" y="60312"/>
                    </a:cubicBezTo>
                    <a:cubicBezTo>
                      <a:pt x="44001" y="60512"/>
                      <a:pt x="43830" y="60595"/>
                      <a:pt x="43692" y="60595"/>
                    </a:cubicBezTo>
                    <a:cubicBezTo>
                      <a:pt x="43065" y="60595"/>
                      <a:pt x="43110" y="58869"/>
                      <a:pt x="43110" y="58495"/>
                    </a:cubicBezTo>
                    <a:cubicBezTo>
                      <a:pt x="43110" y="57456"/>
                      <a:pt x="42523" y="57004"/>
                      <a:pt x="42980" y="55965"/>
                    </a:cubicBezTo>
                    <a:cubicBezTo>
                      <a:pt x="43043" y="55768"/>
                      <a:pt x="43500" y="55186"/>
                      <a:pt x="43370" y="54989"/>
                    </a:cubicBezTo>
                    <a:cubicBezTo>
                      <a:pt x="43331" y="54941"/>
                      <a:pt x="43276" y="54920"/>
                      <a:pt x="43208" y="54920"/>
                    </a:cubicBezTo>
                    <a:cubicBezTo>
                      <a:pt x="42821" y="54920"/>
                      <a:pt x="42042" y="55604"/>
                      <a:pt x="41874" y="55768"/>
                    </a:cubicBezTo>
                    <a:cubicBezTo>
                      <a:pt x="41422" y="56225"/>
                      <a:pt x="41095" y="56807"/>
                      <a:pt x="40446" y="57066"/>
                    </a:cubicBezTo>
                    <a:cubicBezTo>
                      <a:pt x="39864" y="57326"/>
                      <a:pt x="39604" y="57196"/>
                      <a:pt x="39215" y="57653"/>
                    </a:cubicBezTo>
                    <a:cubicBezTo>
                      <a:pt x="38368" y="58495"/>
                      <a:pt x="37979" y="59793"/>
                      <a:pt x="37397" y="60770"/>
                    </a:cubicBezTo>
                    <a:cubicBezTo>
                      <a:pt x="37103" y="61255"/>
                      <a:pt x="36892" y="61482"/>
                      <a:pt x="36672" y="61482"/>
                    </a:cubicBezTo>
                    <a:cubicBezTo>
                      <a:pt x="36453" y="61482"/>
                      <a:pt x="36226" y="61255"/>
                      <a:pt x="35901" y="60832"/>
                    </a:cubicBezTo>
                    <a:cubicBezTo>
                      <a:pt x="35281" y="60152"/>
                      <a:pt x="34542" y="58876"/>
                      <a:pt x="33459" y="58876"/>
                    </a:cubicBezTo>
                    <a:cubicBezTo>
                      <a:pt x="33408" y="58876"/>
                      <a:pt x="33356" y="58878"/>
                      <a:pt x="33304" y="58884"/>
                    </a:cubicBezTo>
                    <a:cubicBezTo>
                      <a:pt x="32463" y="59014"/>
                      <a:pt x="31616" y="59663"/>
                      <a:pt x="30645" y="59793"/>
                    </a:cubicBezTo>
                    <a:cubicBezTo>
                      <a:pt x="30556" y="59799"/>
                      <a:pt x="30468" y="59802"/>
                      <a:pt x="30380" y="59802"/>
                    </a:cubicBezTo>
                    <a:cubicBezTo>
                      <a:pt x="29431" y="59802"/>
                      <a:pt x="28501" y="59467"/>
                      <a:pt x="27788" y="58754"/>
                    </a:cubicBezTo>
                    <a:cubicBezTo>
                      <a:pt x="26619" y="57393"/>
                      <a:pt x="26552" y="55835"/>
                      <a:pt x="26879" y="54210"/>
                    </a:cubicBezTo>
                    <a:cubicBezTo>
                      <a:pt x="27071" y="53368"/>
                      <a:pt x="27528" y="51810"/>
                      <a:pt x="26941" y="51031"/>
                    </a:cubicBezTo>
                    <a:cubicBezTo>
                      <a:pt x="26690" y="50672"/>
                      <a:pt x="26117" y="50561"/>
                      <a:pt x="25418" y="50561"/>
                    </a:cubicBezTo>
                    <a:cubicBezTo>
                      <a:pt x="24289" y="50561"/>
                      <a:pt x="22832" y="50851"/>
                      <a:pt x="21884" y="50851"/>
                    </a:cubicBezTo>
                    <a:cubicBezTo>
                      <a:pt x="21298" y="50851"/>
                      <a:pt x="20906" y="50741"/>
                      <a:pt x="20906" y="50382"/>
                    </a:cubicBezTo>
                    <a:cubicBezTo>
                      <a:pt x="20906" y="49925"/>
                      <a:pt x="21685" y="49343"/>
                      <a:pt x="21877" y="48953"/>
                    </a:cubicBezTo>
                    <a:cubicBezTo>
                      <a:pt x="22267" y="48237"/>
                      <a:pt x="22267" y="47395"/>
                      <a:pt x="22397" y="46549"/>
                    </a:cubicBezTo>
                    <a:cubicBezTo>
                      <a:pt x="22527" y="45899"/>
                      <a:pt x="22594" y="45250"/>
                      <a:pt x="22984" y="44668"/>
                    </a:cubicBezTo>
                    <a:cubicBezTo>
                      <a:pt x="23243" y="44341"/>
                      <a:pt x="24412" y="43630"/>
                      <a:pt x="24085" y="43370"/>
                    </a:cubicBezTo>
                    <a:cubicBezTo>
                      <a:pt x="23984" y="43243"/>
                      <a:pt x="23739" y="43205"/>
                      <a:pt x="23453" y="43205"/>
                    </a:cubicBezTo>
                    <a:cubicBezTo>
                      <a:pt x="22999" y="43205"/>
                      <a:pt x="22444" y="43302"/>
                      <a:pt x="22205" y="43302"/>
                    </a:cubicBezTo>
                    <a:cubicBezTo>
                      <a:pt x="21296" y="43370"/>
                      <a:pt x="20776" y="43562"/>
                      <a:pt x="20127" y="44211"/>
                    </a:cubicBezTo>
                    <a:cubicBezTo>
                      <a:pt x="19670" y="44731"/>
                      <a:pt x="19280" y="45318"/>
                      <a:pt x="18761" y="45837"/>
                    </a:cubicBezTo>
                    <a:cubicBezTo>
                      <a:pt x="18179" y="46486"/>
                      <a:pt x="17530" y="46746"/>
                      <a:pt x="16683" y="47068"/>
                    </a:cubicBezTo>
                    <a:cubicBezTo>
                      <a:pt x="16228" y="47245"/>
                      <a:pt x="15847" y="47421"/>
                      <a:pt x="15490" y="47421"/>
                    </a:cubicBezTo>
                    <a:cubicBezTo>
                      <a:pt x="15188" y="47421"/>
                      <a:pt x="14903" y="47295"/>
                      <a:pt x="14606" y="46938"/>
                    </a:cubicBezTo>
                    <a:cubicBezTo>
                      <a:pt x="13635" y="45707"/>
                      <a:pt x="12596" y="44081"/>
                      <a:pt x="12336" y="42461"/>
                    </a:cubicBezTo>
                    <a:cubicBezTo>
                      <a:pt x="12076" y="40965"/>
                      <a:pt x="12918" y="40253"/>
                      <a:pt x="13437" y="39017"/>
                    </a:cubicBezTo>
                    <a:cubicBezTo>
                      <a:pt x="14024" y="37849"/>
                      <a:pt x="14284" y="36290"/>
                      <a:pt x="15063" y="35319"/>
                    </a:cubicBezTo>
                    <a:cubicBezTo>
                      <a:pt x="15515" y="34800"/>
                      <a:pt x="16034" y="34602"/>
                      <a:pt x="16621" y="34343"/>
                    </a:cubicBezTo>
                    <a:cubicBezTo>
                      <a:pt x="17270" y="34083"/>
                      <a:pt x="17920" y="33501"/>
                      <a:pt x="18569" y="33304"/>
                    </a:cubicBezTo>
                    <a:cubicBezTo>
                      <a:pt x="18694" y="33260"/>
                      <a:pt x="18819" y="33240"/>
                      <a:pt x="18942" y="33240"/>
                    </a:cubicBezTo>
                    <a:cubicBezTo>
                      <a:pt x="19715" y="33240"/>
                      <a:pt x="20459" y="33984"/>
                      <a:pt x="21198" y="33984"/>
                    </a:cubicBezTo>
                    <a:cubicBezTo>
                      <a:pt x="21381" y="33984"/>
                      <a:pt x="21564" y="33938"/>
                      <a:pt x="21748" y="33823"/>
                    </a:cubicBezTo>
                    <a:cubicBezTo>
                      <a:pt x="22786" y="33242"/>
                      <a:pt x="22594" y="32135"/>
                      <a:pt x="24152" y="32135"/>
                    </a:cubicBezTo>
                    <a:cubicBezTo>
                      <a:pt x="25581" y="32135"/>
                      <a:pt x="26812" y="32914"/>
                      <a:pt x="28240" y="32914"/>
                    </a:cubicBezTo>
                    <a:cubicBezTo>
                      <a:pt x="29279" y="32914"/>
                      <a:pt x="31226" y="33044"/>
                      <a:pt x="30707" y="34473"/>
                    </a:cubicBezTo>
                    <a:cubicBezTo>
                      <a:pt x="30515" y="34992"/>
                      <a:pt x="30255" y="35059"/>
                      <a:pt x="30447" y="35709"/>
                    </a:cubicBezTo>
                    <a:cubicBezTo>
                      <a:pt x="30577" y="36228"/>
                      <a:pt x="31034" y="36940"/>
                      <a:pt x="31356" y="37397"/>
                    </a:cubicBezTo>
                    <a:cubicBezTo>
                      <a:pt x="31684" y="37872"/>
                      <a:pt x="32053" y="38116"/>
                      <a:pt x="32381" y="38116"/>
                    </a:cubicBezTo>
                    <a:cubicBezTo>
                      <a:pt x="32769" y="38116"/>
                      <a:pt x="33101" y="37774"/>
                      <a:pt x="33242" y="37070"/>
                    </a:cubicBezTo>
                    <a:cubicBezTo>
                      <a:pt x="33631" y="35189"/>
                      <a:pt x="32265" y="33434"/>
                      <a:pt x="32463" y="31616"/>
                    </a:cubicBezTo>
                    <a:cubicBezTo>
                      <a:pt x="32525" y="30774"/>
                      <a:pt x="33372" y="30058"/>
                      <a:pt x="33891" y="29476"/>
                    </a:cubicBezTo>
                    <a:cubicBezTo>
                      <a:pt x="35122" y="28307"/>
                      <a:pt x="36291" y="27850"/>
                      <a:pt x="37916" y="27720"/>
                    </a:cubicBezTo>
                    <a:cubicBezTo>
                      <a:pt x="39017" y="27591"/>
                      <a:pt x="40253" y="27071"/>
                      <a:pt x="40576" y="25903"/>
                    </a:cubicBezTo>
                    <a:cubicBezTo>
                      <a:pt x="40835" y="25123"/>
                      <a:pt x="39734" y="23633"/>
                      <a:pt x="40446" y="23176"/>
                    </a:cubicBezTo>
                    <a:cubicBezTo>
                      <a:pt x="40517" y="23140"/>
                      <a:pt x="40602" y="23129"/>
                      <a:pt x="40696" y="23129"/>
                    </a:cubicBezTo>
                    <a:cubicBezTo>
                      <a:pt x="40851" y="23129"/>
                      <a:pt x="41029" y="23160"/>
                      <a:pt x="41197" y="23160"/>
                    </a:cubicBezTo>
                    <a:cubicBezTo>
                      <a:pt x="41299" y="23160"/>
                      <a:pt x="41397" y="23149"/>
                      <a:pt x="41484" y="23113"/>
                    </a:cubicBezTo>
                    <a:cubicBezTo>
                      <a:pt x="42331" y="22786"/>
                      <a:pt x="42721" y="21618"/>
                      <a:pt x="43302" y="21036"/>
                    </a:cubicBezTo>
                    <a:cubicBezTo>
                      <a:pt x="43562" y="20838"/>
                      <a:pt x="43562" y="20709"/>
                      <a:pt x="43759" y="20646"/>
                    </a:cubicBezTo>
                    <a:cubicBezTo>
                      <a:pt x="43795" y="20641"/>
                      <a:pt x="43833" y="20638"/>
                      <a:pt x="43874" y="20638"/>
                    </a:cubicBezTo>
                    <a:cubicBezTo>
                      <a:pt x="44343" y="20638"/>
                      <a:pt x="45094" y="20974"/>
                      <a:pt x="45510" y="21036"/>
                    </a:cubicBezTo>
                    <a:cubicBezTo>
                      <a:pt x="45655" y="21036"/>
                      <a:pt x="45815" y="21041"/>
                      <a:pt x="45981" y="21041"/>
                    </a:cubicBezTo>
                    <a:cubicBezTo>
                      <a:pt x="46409" y="21041"/>
                      <a:pt x="46872" y="21008"/>
                      <a:pt x="47198" y="20776"/>
                    </a:cubicBezTo>
                    <a:cubicBezTo>
                      <a:pt x="47847" y="20319"/>
                      <a:pt x="47525" y="20059"/>
                      <a:pt x="47457" y="19540"/>
                    </a:cubicBezTo>
                    <a:cubicBezTo>
                      <a:pt x="47265" y="18179"/>
                      <a:pt x="49343" y="17790"/>
                      <a:pt x="50444" y="17530"/>
                    </a:cubicBezTo>
                    <a:cubicBezTo>
                      <a:pt x="50901" y="17400"/>
                      <a:pt x="51353" y="17333"/>
                      <a:pt x="51810" y="17270"/>
                    </a:cubicBezTo>
                    <a:cubicBezTo>
                      <a:pt x="52100" y="17212"/>
                      <a:pt x="52287" y="17154"/>
                      <a:pt x="52393" y="17154"/>
                    </a:cubicBezTo>
                    <a:cubicBezTo>
                      <a:pt x="52523" y="17154"/>
                      <a:pt x="52531" y="17243"/>
                      <a:pt x="52459" y="17530"/>
                    </a:cubicBezTo>
                    <a:cubicBezTo>
                      <a:pt x="52392" y="17790"/>
                      <a:pt x="51810" y="18049"/>
                      <a:pt x="52002" y="18439"/>
                    </a:cubicBezTo>
                    <a:cubicBezTo>
                      <a:pt x="52077" y="18635"/>
                      <a:pt x="52215" y="18701"/>
                      <a:pt x="52377" y="18701"/>
                    </a:cubicBezTo>
                    <a:cubicBezTo>
                      <a:pt x="52643" y="18701"/>
                      <a:pt x="52970" y="18520"/>
                      <a:pt x="53171" y="18439"/>
                    </a:cubicBezTo>
                    <a:cubicBezTo>
                      <a:pt x="53690" y="18112"/>
                      <a:pt x="54147" y="17722"/>
                      <a:pt x="54667" y="17462"/>
                    </a:cubicBezTo>
                    <a:cubicBezTo>
                      <a:pt x="54859" y="17333"/>
                      <a:pt x="56225" y="17203"/>
                      <a:pt x="56225" y="17203"/>
                    </a:cubicBezTo>
                    <a:cubicBezTo>
                      <a:pt x="56417" y="16943"/>
                      <a:pt x="52459" y="15255"/>
                      <a:pt x="52200" y="15063"/>
                    </a:cubicBezTo>
                    <a:cubicBezTo>
                      <a:pt x="50641" y="13764"/>
                      <a:pt x="54277" y="14024"/>
                      <a:pt x="53238" y="13177"/>
                    </a:cubicBezTo>
                    <a:cubicBezTo>
                      <a:pt x="53114" y="13084"/>
                      <a:pt x="52914" y="13047"/>
                      <a:pt x="52676" y="13047"/>
                    </a:cubicBezTo>
                    <a:cubicBezTo>
                      <a:pt x="51922" y="13047"/>
                      <a:pt x="50776" y="13421"/>
                      <a:pt x="50382" y="13567"/>
                    </a:cubicBezTo>
                    <a:cubicBezTo>
                      <a:pt x="50151" y="13627"/>
                      <a:pt x="48691" y="14248"/>
                      <a:pt x="48229" y="14248"/>
                    </a:cubicBezTo>
                    <a:cubicBezTo>
                      <a:pt x="48171" y="14248"/>
                      <a:pt x="48129" y="14238"/>
                      <a:pt x="48107" y="14216"/>
                    </a:cubicBezTo>
                    <a:cubicBezTo>
                      <a:pt x="47847" y="13894"/>
                      <a:pt x="49795" y="12658"/>
                      <a:pt x="50122" y="12528"/>
                    </a:cubicBezTo>
                    <a:cubicBezTo>
                      <a:pt x="50845" y="12207"/>
                      <a:pt x="51542" y="12084"/>
                      <a:pt x="52261" y="12084"/>
                    </a:cubicBezTo>
                    <a:cubicBezTo>
                      <a:pt x="52705" y="12084"/>
                      <a:pt x="53156" y="12131"/>
                      <a:pt x="53628" y="12206"/>
                    </a:cubicBezTo>
                    <a:cubicBezTo>
                      <a:pt x="54160" y="12295"/>
                      <a:pt x="54842" y="12505"/>
                      <a:pt x="55450" y="12505"/>
                    </a:cubicBezTo>
                    <a:cubicBezTo>
                      <a:pt x="55732" y="12505"/>
                      <a:pt x="55998" y="12459"/>
                      <a:pt x="56225" y="12336"/>
                    </a:cubicBezTo>
                    <a:cubicBezTo>
                      <a:pt x="56936" y="12009"/>
                      <a:pt x="57196" y="11100"/>
                      <a:pt x="57913" y="10710"/>
                    </a:cubicBezTo>
                    <a:cubicBezTo>
                      <a:pt x="58562" y="10321"/>
                      <a:pt x="60183" y="10710"/>
                      <a:pt x="60510" y="9999"/>
                    </a:cubicBezTo>
                    <a:cubicBezTo>
                      <a:pt x="60832" y="9282"/>
                      <a:pt x="59793" y="8503"/>
                      <a:pt x="59274" y="8311"/>
                    </a:cubicBezTo>
                    <a:cubicBezTo>
                      <a:pt x="58432" y="7983"/>
                      <a:pt x="57456" y="7983"/>
                      <a:pt x="56547" y="7983"/>
                    </a:cubicBezTo>
                    <a:cubicBezTo>
                      <a:pt x="56321" y="7983"/>
                      <a:pt x="56078" y="8016"/>
                      <a:pt x="55859" y="8016"/>
                    </a:cubicBezTo>
                    <a:cubicBezTo>
                      <a:pt x="55641" y="8016"/>
                      <a:pt x="55446" y="7983"/>
                      <a:pt x="55316" y="7854"/>
                    </a:cubicBezTo>
                    <a:cubicBezTo>
                      <a:pt x="54859" y="7402"/>
                      <a:pt x="54989" y="6363"/>
                      <a:pt x="54469" y="5844"/>
                    </a:cubicBezTo>
                    <a:cubicBezTo>
                      <a:pt x="54201" y="5519"/>
                      <a:pt x="53614" y="5147"/>
                      <a:pt x="53086" y="5147"/>
                    </a:cubicBezTo>
                    <a:cubicBezTo>
                      <a:pt x="52981" y="5147"/>
                      <a:pt x="52879" y="5161"/>
                      <a:pt x="52781" y="5194"/>
                    </a:cubicBezTo>
                    <a:cubicBezTo>
                      <a:pt x="52200" y="5454"/>
                      <a:pt x="51872" y="6295"/>
                      <a:pt x="51161" y="6363"/>
                    </a:cubicBezTo>
                    <a:cubicBezTo>
                      <a:pt x="51107" y="6373"/>
                      <a:pt x="51053" y="6377"/>
                      <a:pt x="50998" y="6377"/>
                    </a:cubicBezTo>
                    <a:cubicBezTo>
                      <a:pt x="50329" y="6377"/>
                      <a:pt x="49631" y="5675"/>
                      <a:pt x="49213" y="5194"/>
                    </a:cubicBezTo>
                    <a:cubicBezTo>
                      <a:pt x="49016" y="4997"/>
                      <a:pt x="48953" y="4805"/>
                      <a:pt x="48694" y="4607"/>
                    </a:cubicBezTo>
                    <a:cubicBezTo>
                      <a:pt x="47915" y="4026"/>
                      <a:pt x="46616" y="4415"/>
                      <a:pt x="45707" y="4026"/>
                    </a:cubicBezTo>
                    <a:cubicBezTo>
                      <a:pt x="45348" y="3905"/>
                      <a:pt x="45208" y="3786"/>
                      <a:pt x="45035" y="3786"/>
                    </a:cubicBezTo>
                    <a:cubicBezTo>
                      <a:pt x="44925" y="3786"/>
                      <a:pt x="44802" y="3833"/>
                      <a:pt x="44601" y="3958"/>
                    </a:cubicBezTo>
                    <a:cubicBezTo>
                      <a:pt x="44211" y="4155"/>
                      <a:pt x="43370" y="5064"/>
                      <a:pt x="43172" y="5454"/>
                    </a:cubicBezTo>
                    <a:cubicBezTo>
                      <a:pt x="42913" y="6036"/>
                      <a:pt x="43562" y="6233"/>
                      <a:pt x="43822" y="6882"/>
                    </a:cubicBezTo>
                    <a:cubicBezTo>
                      <a:pt x="43952" y="7204"/>
                      <a:pt x="44081" y="7594"/>
                      <a:pt x="43759" y="7921"/>
                    </a:cubicBezTo>
                    <a:cubicBezTo>
                      <a:pt x="43646" y="8032"/>
                      <a:pt x="43557" y="8067"/>
                      <a:pt x="43475" y="8067"/>
                    </a:cubicBezTo>
                    <a:cubicBezTo>
                      <a:pt x="43342" y="8067"/>
                      <a:pt x="43228" y="7975"/>
                      <a:pt x="43065" y="7975"/>
                    </a:cubicBezTo>
                    <a:cubicBezTo>
                      <a:pt x="43038" y="7975"/>
                      <a:pt x="43010" y="7978"/>
                      <a:pt x="42980" y="7983"/>
                    </a:cubicBezTo>
                    <a:cubicBezTo>
                      <a:pt x="42393" y="8051"/>
                      <a:pt x="41552" y="8181"/>
                      <a:pt x="41095" y="8570"/>
                    </a:cubicBezTo>
                    <a:cubicBezTo>
                      <a:pt x="40705" y="8892"/>
                      <a:pt x="40773" y="8892"/>
                      <a:pt x="40705" y="9542"/>
                    </a:cubicBezTo>
                    <a:cubicBezTo>
                      <a:pt x="40586" y="10138"/>
                      <a:pt x="40414" y="12657"/>
                      <a:pt x="39528" y="12657"/>
                    </a:cubicBezTo>
                    <a:cubicBezTo>
                      <a:pt x="39450" y="12657"/>
                      <a:pt x="39366" y="12638"/>
                      <a:pt x="39277" y="12596"/>
                    </a:cubicBezTo>
                    <a:cubicBezTo>
                      <a:pt x="38758" y="12336"/>
                      <a:pt x="38758" y="10970"/>
                      <a:pt x="38758" y="10518"/>
                    </a:cubicBezTo>
                    <a:cubicBezTo>
                      <a:pt x="38758" y="9999"/>
                      <a:pt x="39345" y="8440"/>
                      <a:pt x="39147" y="8113"/>
                    </a:cubicBezTo>
                    <a:cubicBezTo>
                      <a:pt x="39063" y="7987"/>
                      <a:pt x="38890" y="7943"/>
                      <a:pt x="38684" y="7943"/>
                    </a:cubicBezTo>
                    <a:cubicBezTo>
                      <a:pt x="38255" y="7943"/>
                      <a:pt x="37680" y="8135"/>
                      <a:pt x="37459" y="8181"/>
                    </a:cubicBezTo>
                    <a:cubicBezTo>
                      <a:pt x="37204" y="8250"/>
                      <a:pt x="37023" y="8286"/>
                      <a:pt x="36867" y="8286"/>
                    </a:cubicBezTo>
                    <a:cubicBezTo>
                      <a:pt x="36587" y="8286"/>
                      <a:pt x="36385" y="8171"/>
                      <a:pt x="35968" y="7921"/>
                    </a:cubicBezTo>
                    <a:cubicBezTo>
                      <a:pt x="35315" y="7566"/>
                      <a:pt x="34882" y="7263"/>
                      <a:pt x="34221" y="7263"/>
                    </a:cubicBezTo>
                    <a:cubicBezTo>
                      <a:pt x="34157" y="7263"/>
                      <a:pt x="34090" y="7266"/>
                      <a:pt x="34021" y="7272"/>
                    </a:cubicBezTo>
                    <a:cubicBezTo>
                      <a:pt x="33619" y="7307"/>
                      <a:pt x="33157" y="7445"/>
                      <a:pt x="32737" y="7445"/>
                    </a:cubicBezTo>
                    <a:cubicBezTo>
                      <a:pt x="32407" y="7445"/>
                      <a:pt x="32104" y="7360"/>
                      <a:pt x="31876" y="7074"/>
                    </a:cubicBezTo>
                    <a:cubicBezTo>
                      <a:pt x="30967" y="5906"/>
                      <a:pt x="32463" y="5257"/>
                      <a:pt x="33304" y="4935"/>
                    </a:cubicBezTo>
                    <a:cubicBezTo>
                      <a:pt x="34410" y="4477"/>
                      <a:pt x="35579" y="3958"/>
                      <a:pt x="36680" y="3636"/>
                    </a:cubicBezTo>
                    <a:cubicBezTo>
                      <a:pt x="37657" y="3309"/>
                      <a:pt x="38565" y="3309"/>
                      <a:pt x="39407" y="2789"/>
                    </a:cubicBezTo>
                    <a:cubicBezTo>
                      <a:pt x="39667" y="2597"/>
                      <a:pt x="41162" y="1688"/>
                      <a:pt x="41095" y="1429"/>
                    </a:cubicBezTo>
                    <a:cubicBezTo>
                      <a:pt x="41077" y="1280"/>
                      <a:pt x="40958" y="1227"/>
                      <a:pt x="40789" y="1227"/>
                    </a:cubicBezTo>
                    <a:cubicBezTo>
                      <a:pt x="40365" y="1227"/>
                      <a:pt x="39623" y="1558"/>
                      <a:pt x="39345" y="1558"/>
                    </a:cubicBezTo>
                    <a:cubicBezTo>
                      <a:pt x="39232" y="1558"/>
                      <a:pt x="39016" y="1600"/>
                      <a:pt x="38827" y="1600"/>
                    </a:cubicBezTo>
                    <a:cubicBezTo>
                      <a:pt x="38683" y="1600"/>
                      <a:pt x="38554" y="1576"/>
                      <a:pt x="38498" y="1491"/>
                    </a:cubicBezTo>
                    <a:cubicBezTo>
                      <a:pt x="38238" y="1169"/>
                      <a:pt x="38695" y="1169"/>
                      <a:pt x="38695" y="842"/>
                    </a:cubicBezTo>
                    <a:lnTo>
                      <a:pt x="38695" y="842"/>
                    </a:lnTo>
                    <a:cubicBezTo>
                      <a:pt x="38695" y="1102"/>
                      <a:pt x="37199" y="1948"/>
                      <a:pt x="36877" y="2010"/>
                    </a:cubicBezTo>
                    <a:cubicBezTo>
                      <a:pt x="36228" y="2270"/>
                      <a:pt x="35449" y="2270"/>
                      <a:pt x="34732" y="2400"/>
                    </a:cubicBezTo>
                    <a:cubicBezTo>
                      <a:pt x="34515" y="2446"/>
                      <a:pt x="33911" y="2638"/>
                      <a:pt x="33481" y="2638"/>
                    </a:cubicBezTo>
                    <a:cubicBezTo>
                      <a:pt x="33275" y="2638"/>
                      <a:pt x="33108" y="2594"/>
                      <a:pt x="33044" y="2467"/>
                    </a:cubicBezTo>
                    <a:cubicBezTo>
                      <a:pt x="33044" y="2467"/>
                      <a:pt x="34732" y="452"/>
                      <a:pt x="348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-2133150" y="1276575"/>
                <a:ext cx="949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5225" extrusionOk="0">
                    <a:moveTo>
                      <a:pt x="1308" y="0"/>
                    </a:moveTo>
                    <a:cubicBezTo>
                      <a:pt x="1232" y="0"/>
                      <a:pt x="1158" y="9"/>
                      <a:pt x="1085" y="27"/>
                    </a:cubicBezTo>
                    <a:cubicBezTo>
                      <a:pt x="342" y="298"/>
                      <a:pt x="0" y="1654"/>
                      <a:pt x="407" y="3080"/>
                    </a:cubicBezTo>
                    <a:cubicBezTo>
                      <a:pt x="767" y="4337"/>
                      <a:pt x="1606" y="5225"/>
                      <a:pt x="2358" y="5225"/>
                    </a:cubicBezTo>
                    <a:cubicBezTo>
                      <a:pt x="2456" y="5225"/>
                      <a:pt x="2553" y="5210"/>
                      <a:pt x="2646" y="5178"/>
                    </a:cubicBezTo>
                    <a:cubicBezTo>
                      <a:pt x="3460" y="4978"/>
                      <a:pt x="3796" y="3622"/>
                      <a:pt x="3324" y="2196"/>
                    </a:cubicBezTo>
                    <a:cubicBezTo>
                      <a:pt x="2954" y="903"/>
                      <a:pt x="2076" y="0"/>
                      <a:pt x="1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-2141575" y="1287925"/>
                <a:ext cx="84750" cy="117200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4688" extrusionOk="0">
                    <a:moveTo>
                      <a:pt x="1295" y="1"/>
                    </a:moveTo>
                    <a:cubicBezTo>
                      <a:pt x="1201" y="1"/>
                      <a:pt x="1107" y="17"/>
                      <a:pt x="1015" y="50"/>
                    </a:cubicBezTo>
                    <a:cubicBezTo>
                      <a:pt x="272" y="251"/>
                      <a:pt x="1" y="1471"/>
                      <a:pt x="408" y="2761"/>
                    </a:cubicBezTo>
                    <a:cubicBezTo>
                      <a:pt x="711" y="3864"/>
                      <a:pt x="1463" y="4688"/>
                      <a:pt x="2153" y="4688"/>
                    </a:cubicBezTo>
                    <a:cubicBezTo>
                      <a:pt x="2226" y="4688"/>
                      <a:pt x="2299" y="4679"/>
                      <a:pt x="2371" y="4659"/>
                    </a:cubicBezTo>
                    <a:cubicBezTo>
                      <a:pt x="3119" y="4453"/>
                      <a:pt x="3390" y="3233"/>
                      <a:pt x="2983" y="1948"/>
                    </a:cubicBezTo>
                    <a:cubicBezTo>
                      <a:pt x="2684" y="816"/>
                      <a:pt x="1971" y="1"/>
                      <a:pt x="12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-2012775" y="1246650"/>
                <a:ext cx="12027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5298" extrusionOk="0">
                    <a:moveTo>
                      <a:pt x="2106" y="1"/>
                    </a:moveTo>
                    <a:cubicBezTo>
                      <a:pt x="1945" y="1"/>
                      <a:pt x="1785" y="25"/>
                      <a:pt x="1627" y="74"/>
                    </a:cubicBezTo>
                    <a:cubicBezTo>
                      <a:pt x="543" y="410"/>
                      <a:pt x="0" y="1837"/>
                      <a:pt x="407" y="3257"/>
                    </a:cubicBezTo>
                    <a:cubicBezTo>
                      <a:pt x="755" y="4478"/>
                      <a:pt x="1747" y="5297"/>
                      <a:pt x="2705" y="5297"/>
                    </a:cubicBezTo>
                    <a:cubicBezTo>
                      <a:pt x="2867" y="5297"/>
                      <a:pt x="3027" y="5274"/>
                      <a:pt x="3183" y="5226"/>
                    </a:cubicBezTo>
                    <a:cubicBezTo>
                      <a:pt x="4268" y="4884"/>
                      <a:pt x="4810" y="3463"/>
                      <a:pt x="4403" y="2037"/>
                    </a:cubicBezTo>
                    <a:cubicBezTo>
                      <a:pt x="4000" y="823"/>
                      <a:pt x="3050" y="1"/>
                      <a:pt x="2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-2024700" y="1258975"/>
                <a:ext cx="108475" cy="118525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4741" extrusionOk="0">
                    <a:moveTo>
                      <a:pt x="1867" y="1"/>
                    </a:moveTo>
                    <a:cubicBezTo>
                      <a:pt x="1741" y="1"/>
                      <a:pt x="1615" y="18"/>
                      <a:pt x="1491" y="53"/>
                    </a:cubicBezTo>
                    <a:cubicBezTo>
                      <a:pt x="477" y="324"/>
                      <a:pt x="0" y="1615"/>
                      <a:pt x="407" y="2900"/>
                    </a:cubicBezTo>
                    <a:cubicBezTo>
                      <a:pt x="696" y="3991"/>
                      <a:pt x="1515" y="4740"/>
                      <a:pt x="2374" y="4740"/>
                    </a:cubicBezTo>
                    <a:cubicBezTo>
                      <a:pt x="2531" y="4740"/>
                      <a:pt x="2690" y="4715"/>
                      <a:pt x="2847" y="4662"/>
                    </a:cubicBezTo>
                    <a:cubicBezTo>
                      <a:pt x="3866" y="4391"/>
                      <a:pt x="4338" y="3106"/>
                      <a:pt x="3931" y="1815"/>
                    </a:cubicBezTo>
                    <a:cubicBezTo>
                      <a:pt x="3578" y="754"/>
                      <a:pt x="2711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33"/>
          <p:cNvGrpSpPr/>
          <p:nvPr/>
        </p:nvGrpSpPr>
        <p:grpSpPr>
          <a:xfrm>
            <a:off x="8008300" y="1134550"/>
            <a:ext cx="535300" cy="194950"/>
            <a:chOff x="5054325" y="1441125"/>
            <a:chExt cx="535300" cy="194950"/>
          </a:xfrm>
        </p:grpSpPr>
        <p:sp>
          <p:nvSpPr>
            <p:cNvPr id="398" name="Google Shape;398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3"/>
          <p:cNvGrpSpPr/>
          <p:nvPr/>
        </p:nvGrpSpPr>
        <p:grpSpPr>
          <a:xfrm>
            <a:off x="809350" y="834450"/>
            <a:ext cx="535300" cy="194950"/>
            <a:chOff x="5054325" y="1441125"/>
            <a:chExt cx="535300" cy="194950"/>
          </a:xfrm>
        </p:grpSpPr>
        <p:sp>
          <p:nvSpPr>
            <p:cNvPr id="401" name="Google Shape;401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"/>
          <p:cNvSpPr txBox="1">
            <a:spLocks noGrp="1"/>
          </p:cNvSpPr>
          <p:nvPr>
            <p:ph type="title"/>
          </p:nvPr>
        </p:nvSpPr>
        <p:spPr>
          <a:xfrm>
            <a:off x="685800" y="381411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Other harmful gases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574" name="Google Shape;574;p39"/>
          <p:cNvSpPr txBox="1">
            <a:spLocks noGrp="1"/>
          </p:cNvSpPr>
          <p:nvPr>
            <p:ph type="subTitle" idx="3"/>
          </p:nvPr>
        </p:nvSpPr>
        <p:spPr>
          <a:xfrm>
            <a:off x="685800" y="1205158"/>
            <a:ext cx="2438486" cy="22168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Greenhouse gases trapped in the atmosphere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Greenhouse Effect causing </a:t>
            </a:r>
          </a:p>
        </p:txBody>
      </p:sp>
      <p:sp>
        <p:nvSpPr>
          <p:cNvPr id="90" name="Google Shape;544;p38">
            <a:extLst>
              <a:ext uri="{FF2B5EF4-FFF2-40B4-BE49-F238E27FC236}">
                <a16:creationId xmlns:a16="http://schemas.microsoft.com/office/drawing/2014/main" id="{F175FF5E-619F-48EC-92DE-EBEEB2A2591B}"/>
              </a:ext>
            </a:extLst>
          </p:cNvPr>
          <p:cNvSpPr txBox="1"/>
          <p:nvPr/>
        </p:nvSpPr>
        <p:spPr>
          <a:xfrm>
            <a:off x="3820220" y="3715840"/>
            <a:ext cx="4128107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Other Gases emission (kt) from 1991 to 2015</a:t>
            </a:r>
            <a:endParaRPr sz="1100" b="1" i="1" dirty="0">
              <a:solidFill>
                <a:schemeClr val="bg1">
                  <a:lumMod val="20000"/>
                  <a:lumOff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5475C-78CB-4BF4-A314-B6515DBA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75" y="1029560"/>
            <a:ext cx="4976399" cy="256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9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1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TEMPERATURE variations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168" name="Google Shape;574;p39">
            <a:extLst>
              <a:ext uri="{FF2B5EF4-FFF2-40B4-BE49-F238E27FC236}">
                <a16:creationId xmlns:a16="http://schemas.microsoft.com/office/drawing/2014/main" id="{C6F6DA6B-ABFC-4207-A83A-3D84505B6DB7}"/>
              </a:ext>
            </a:extLst>
          </p:cNvPr>
          <p:cNvSpPr txBox="1">
            <a:spLocks/>
          </p:cNvSpPr>
          <p:nvPr/>
        </p:nvSpPr>
        <p:spPr>
          <a:xfrm>
            <a:off x="6121264" y="1462357"/>
            <a:ext cx="2902251" cy="236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Montserrat"/>
                <a:sym typeface="Montserrat"/>
              </a:rPr>
              <a:t>With increasing C02 emission, more green house effect results in </a:t>
            </a:r>
            <a:r>
              <a:rPr lang="en-US" sz="1400" b="1" dirty="0">
                <a:solidFill>
                  <a:srgbClr val="FFC000"/>
                </a:solidFill>
                <a:latin typeface="Montserrat"/>
                <a:sym typeface="Montserrat"/>
              </a:rPr>
              <a:t>Global Warming</a:t>
            </a:r>
          </a:p>
          <a:p>
            <a:pPr marL="0" indent="0" algn="l"/>
            <a:endParaRPr lang="en-US" sz="1400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0" indent="0" algn="l"/>
            <a:r>
              <a:rPr lang="en-US" sz="1400" dirty="0">
                <a:solidFill>
                  <a:srgbClr val="FFFFFF"/>
                </a:solidFill>
                <a:latin typeface="Montserrat"/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rgbClr val="FFC000"/>
                </a:solidFill>
                <a:latin typeface="Montserrat"/>
                <a:sym typeface="Montserrat"/>
              </a:rPr>
              <a:t>20.13 C</a:t>
            </a:r>
            <a:r>
              <a:rPr lang="en-US" sz="1400" dirty="0">
                <a:solidFill>
                  <a:srgbClr val="FFFFFF"/>
                </a:solidFill>
                <a:latin typeface="Montserrat"/>
                <a:sym typeface="Montserrat"/>
              </a:rPr>
              <a:t> from 1991 to 2000</a:t>
            </a:r>
          </a:p>
          <a:p>
            <a:pPr marL="0" indent="0" algn="l"/>
            <a:r>
              <a:rPr lang="en-US" sz="1400" dirty="0">
                <a:solidFill>
                  <a:srgbClr val="FFFFFF"/>
                </a:solidFill>
                <a:latin typeface="Montserrat"/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rgbClr val="FFC000"/>
                </a:solidFill>
                <a:latin typeface="Montserrat"/>
                <a:sym typeface="Montserrat"/>
              </a:rPr>
              <a:t>20.65 C</a:t>
            </a:r>
            <a:r>
              <a:rPr lang="en-US" sz="1400" dirty="0">
                <a:solidFill>
                  <a:srgbClr val="FFFFFF"/>
                </a:solidFill>
                <a:latin typeface="Montserrat"/>
                <a:sym typeface="Montserrat"/>
              </a:rPr>
              <a:t> from 2001 to 2015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Montserrat"/>
                <a:sym typeface="Montserrat"/>
              </a:rPr>
              <a:t>Increase of </a:t>
            </a:r>
            <a:r>
              <a:rPr lang="en-US" sz="1400" b="1" dirty="0">
                <a:solidFill>
                  <a:srgbClr val="FFC000"/>
                </a:solidFill>
                <a:latin typeface="Montserrat"/>
                <a:sym typeface="Montserrat"/>
              </a:rPr>
              <a:t>0.5 C </a:t>
            </a:r>
            <a:r>
              <a:rPr lang="en-US" sz="1400" dirty="0">
                <a:solidFill>
                  <a:srgbClr val="FFFFFF"/>
                </a:solidFill>
                <a:latin typeface="Montserrat"/>
                <a:sym typeface="Montserrat"/>
              </a:rPr>
              <a:t>approx.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2CE6A7-6EDB-4E23-B3D0-393320905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71" y="1389415"/>
            <a:ext cx="5068136" cy="25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4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1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Precipitation variation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168" name="Google Shape;574;p39">
            <a:extLst>
              <a:ext uri="{FF2B5EF4-FFF2-40B4-BE49-F238E27FC236}">
                <a16:creationId xmlns:a16="http://schemas.microsoft.com/office/drawing/2014/main" id="{C6F6DA6B-ABFC-4207-A83A-3D84505B6DB7}"/>
              </a:ext>
            </a:extLst>
          </p:cNvPr>
          <p:cNvSpPr txBox="1">
            <a:spLocks/>
          </p:cNvSpPr>
          <p:nvPr/>
        </p:nvSpPr>
        <p:spPr>
          <a:xfrm>
            <a:off x="6149839" y="1630262"/>
            <a:ext cx="2902251" cy="236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Montserrat"/>
                <a:sym typeface="Montserrat"/>
              </a:rPr>
              <a:t>Due to increases temperature of Atmosphere, drastic climate and precipitation conditions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0" indent="0" algn="l"/>
            <a:r>
              <a:rPr lang="en-US" sz="1400" dirty="0">
                <a:solidFill>
                  <a:srgbClr val="FFFFFF"/>
                </a:solidFill>
                <a:latin typeface="Montserrat"/>
                <a:sym typeface="Wingdings" panose="05000000000000000000" pitchFamily="2" charset="2"/>
              </a:rPr>
              <a:t> 314.90 mm in first 10 years</a:t>
            </a:r>
            <a:endParaRPr lang="en-US" sz="1400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0" indent="0" algn="l"/>
            <a:r>
              <a:rPr lang="en-US" sz="1400" dirty="0">
                <a:solidFill>
                  <a:srgbClr val="FFFFFF"/>
                </a:solidFill>
                <a:latin typeface="Montserrat"/>
                <a:sym typeface="Wingdings" panose="05000000000000000000" pitchFamily="2" charset="2"/>
              </a:rPr>
              <a:t> 306.88 mm last 15 years</a:t>
            </a:r>
            <a:endParaRPr lang="en-US" sz="1400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0" indent="0" algn="l"/>
            <a:endParaRPr lang="en-US" sz="1400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4A0BB-C00F-4454-8284-39B2D760E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62357"/>
            <a:ext cx="5321518" cy="27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4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1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Root causes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1225" name="Google Shape;1225;p51"/>
          <p:cNvSpPr txBox="1">
            <a:spLocks noGrp="1"/>
          </p:cNvSpPr>
          <p:nvPr>
            <p:ph type="subTitle" idx="1"/>
          </p:nvPr>
        </p:nvSpPr>
        <p:spPr>
          <a:xfrm>
            <a:off x="1235487" y="2732307"/>
            <a:ext cx="20235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deforestation</a:t>
            </a:r>
            <a:endParaRPr dirty="0"/>
          </a:p>
        </p:txBody>
      </p:sp>
      <p:sp>
        <p:nvSpPr>
          <p:cNvPr id="1226" name="Google Shape;1226;p51"/>
          <p:cNvSpPr txBox="1">
            <a:spLocks noGrp="1"/>
          </p:cNvSpPr>
          <p:nvPr>
            <p:ph type="subTitle" idx="2"/>
          </p:nvPr>
        </p:nvSpPr>
        <p:spPr>
          <a:xfrm>
            <a:off x="945253" y="3334789"/>
            <a:ext cx="3076575" cy="8346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Alarming rate of deforestation for industries and human colonies</a:t>
            </a:r>
            <a:endParaRPr dirty="0"/>
          </a:p>
        </p:txBody>
      </p:sp>
      <p:sp>
        <p:nvSpPr>
          <p:cNvPr id="1227" name="Google Shape;1227;p51"/>
          <p:cNvSpPr txBox="1">
            <a:spLocks noGrp="1"/>
          </p:cNvSpPr>
          <p:nvPr>
            <p:ph type="subTitle" idx="3"/>
          </p:nvPr>
        </p:nvSpPr>
        <p:spPr>
          <a:xfrm>
            <a:off x="5750313" y="2742000"/>
            <a:ext cx="21582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ossil fuels</a:t>
            </a:r>
            <a:endParaRPr dirty="0"/>
          </a:p>
        </p:txBody>
      </p:sp>
      <p:sp>
        <p:nvSpPr>
          <p:cNvPr id="1228" name="Google Shape;1228;p51"/>
          <p:cNvSpPr txBox="1">
            <a:spLocks noGrp="1"/>
          </p:cNvSpPr>
          <p:nvPr>
            <p:ph type="subTitle" idx="4"/>
          </p:nvPr>
        </p:nvSpPr>
        <p:spPr>
          <a:xfrm>
            <a:off x="5086350" y="3187294"/>
            <a:ext cx="3371850" cy="11330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Carbon dioxide emissions in Pakistan based on fossil fuel for energy production and industrial purposes. </a:t>
            </a:r>
          </a:p>
        </p:txBody>
      </p:sp>
      <p:grpSp>
        <p:nvGrpSpPr>
          <p:cNvPr id="1322" name="Google Shape;1322;p51"/>
          <p:cNvGrpSpPr/>
          <p:nvPr/>
        </p:nvGrpSpPr>
        <p:grpSpPr>
          <a:xfrm>
            <a:off x="1550675" y="1198228"/>
            <a:ext cx="1502325" cy="1420200"/>
            <a:chOff x="1327475" y="1512466"/>
            <a:chExt cx="1502325" cy="1420200"/>
          </a:xfrm>
        </p:grpSpPr>
        <p:sp>
          <p:nvSpPr>
            <p:cNvPr id="1323" name="Google Shape;1323;p51"/>
            <p:cNvSpPr/>
            <p:nvPr/>
          </p:nvSpPr>
          <p:spPr>
            <a:xfrm>
              <a:off x="1327475" y="1512466"/>
              <a:ext cx="1344000" cy="1344000"/>
            </a:xfrm>
            <a:custGeom>
              <a:avLst/>
              <a:gdLst/>
              <a:ahLst/>
              <a:cxnLst/>
              <a:rect l="l" t="t" r="r" b="b"/>
              <a:pathLst>
                <a:path w="53760" h="53760" extrusionOk="0">
                  <a:moveTo>
                    <a:pt x="26996" y="0"/>
                  </a:moveTo>
                  <a:cubicBezTo>
                    <a:pt x="12044" y="0"/>
                    <a:pt x="0" y="12044"/>
                    <a:pt x="0" y="26996"/>
                  </a:cubicBezTo>
                  <a:cubicBezTo>
                    <a:pt x="0" y="41716"/>
                    <a:pt x="12044" y="53759"/>
                    <a:pt x="26996" y="53759"/>
                  </a:cubicBezTo>
                  <a:cubicBezTo>
                    <a:pt x="41716" y="53759"/>
                    <a:pt x="53760" y="41716"/>
                    <a:pt x="53760" y="26996"/>
                  </a:cubicBezTo>
                  <a:cubicBezTo>
                    <a:pt x="53760" y="12044"/>
                    <a:pt x="41716" y="0"/>
                    <a:pt x="26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4" name="Google Shape;1324;p51"/>
            <p:cNvGrpSpPr/>
            <p:nvPr/>
          </p:nvGrpSpPr>
          <p:grpSpPr>
            <a:xfrm>
              <a:off x="1453038" y="2622266"/>
              <a:ext cx="1092875" cy="310400"/>
              <a:chOff x="4025213" y="2687315"/>
              <a:chExt cx="1092875" cy="310400"/>
            </a:xfrm>
          </p:grpSpPr>
          <p:sp>
            <p:nvSpPr>
              <p:cNvPr id="1325" name="Google Shape;1325;p51"/>
              <p:cNvSpPr/>
              <p:nvPr/>
            </p:nvSpPr>
            <p:spPr>
              <a:xfrm>
                <a:off x="4025213" y="2763515"/>
                <a:ext cx="1092875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43715" h="9368" extrusionOk="0">
                    <a:moveTo>
                      <a:pt x="2909" y="0"/>
                    </a:moveTo>
                    <a:cubicBezTo>
                      <a:pt x="1338" y="0"/>
                      <a:pt x="0" y="1338"/>
                      <a:pt x="0" y="2891"/>
                    </a:cubicBezTo>
                    <a:lnTo>
                      <a:pt x="0" y="6691"/>
                    </a:lnTo>
                    <a:cubicBezTo>
                      <a:pt x="0" y="8243"/>
                      <a:pt x="1338" y="9367"/>
                      <a:pt x="2909" y="9367"/>
                    </a:cubicBezTo>
                    <a:lnTo>
                      <a:pt x="40824" y="9367"/>
                    </a:lnTo>
                    <a:cubicBezTo>
                      <a:pt x="42376" y="9367"/>
                      <a:pt x="43715" y="8243"/>
                      <a:pt x="43715" y="6691"/>
                    </a:cubicBezTo>
                    <a:lnTo>
                      <a:pt x="43715" y="2891"/>
                    </a:lnTo>
                    <a:cubicBezTo>
                      <a:pt x="43715" y="1338"/>
                      <a:pt x="42376" y="0"/>
                      <a:pt x="408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1"/>
              <p:cNvSpPr/>
              <p:nvPr/>
            </p:nvSpPr>
            <p:spPr>
              <a:xfrm>
                <a:off x="4025213" y="2687315"/>
                <a:ext cx="10928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43715" h="4229" extrusionOk="0">
                    <a:moveTo>
                      <a:pt x="2909" y="0"/>
                    </a:moveTo>
                    <a:cubicBezTo>
                      <a:pt x="1338" y="0"/>
                      <a:pt x="0" y="1338"/>
                      <a:pt x="0" y="2891"/>
                    </a:cubicBezTo>
                    <a:lnTo>
                      <a:pt x="0" y="4229"/>
                    </a:lnTo>
                    <a:lnTo>
                      <a:pt x="43715" y="4229"/>
                    </a:lnTo>
                    <a:lnTo>
                      <a:pt x="43715" y="2891"/>
                    </a:lnTo>
                    <a:cubicBezTo>
                      <a:pt x="43715" y="1338"/>
                      <a:pt x="42376" y="0"/>
                      <a:pt x="408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7" name="Google Shape;1327;p51"/>
            <p:cNvGrpSpPr/>
            <p:nvPr/>
          </p:nvGrpSpPr>
          <p:grpSpPr>
            <a:xfrm>
              <a:off x="1680064" y="1666496"/>
              <a:ext cx="638823" cy="956505"/>
              <a:chOff x="1400375" y="1665716"/>
              <a:chExt cx="730250" cy="1093399"/>
            </a:xfrm>
          </p:grpSpPr>
          <p:sp>
            <p:nvSpPr>
              <p:cNvPr id="1328" name="Google Shape;1328;p51"/>
              <p:cNvSpPr/>
              <p:nvPr/>
            </p:nvSpPr>
            <p:spPr>
              <a:xfrm>
                <a:off x="1400375" y="1665716"/>
                <a:ext cx="730250" cy="781151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31246" extrusionOk="0">
                    <a:moveTo>
                      <a:pt x="14628" y="0"/>
                    </a:moveTo>
                    <a:cubicBezTo>
                      <a:pt x="14364" y="0"/>
                      <a:pt x="14097" y="7"/>
                      <a:pt x="13829" y="22"/>
                    </a:cubicBezTo>
                    <a:cubicBezTo>
                      <a:pt x="6460" y="236"/>
                      <a:pt x="215" y="6712"/>
                      <a:pt x="1" y="14064"/>
                    </a:cubicBezTo>
                    <a:cubicBezTo>
                      <a:pt x="1" y="18756"/>
                      <a:pt x="1999" y="22985"/>
                      <a:pt x="5122" y="25661"/>
                    </a:cubicBezTo>
                    <a:cubicBezTo>
                      <a:pt x="6906" y="27231"/>
                      <a:pt x="8244" y="29016"/>
                      <a:pt x="8922" y="31246"/>
                    </a:cubicBezTo>
                    <a:lnTo>
                      <a:pt x="20520" y="31246"/>
                    </a:lnTo>
                    <a:cubicBezTo>
                      <a:pt x="21180" y="29016"/>
                      <a:pt x="22304" y="27231"/>
                      <a:pt x="24088" y="25661"/>
                    </a:cubicBezTo>
                    <a:cubicBezTo>
                      <a:pt x="27211" y="22985"/>
                      <a:pt x="29209" y="18970"/>
                      <a:pt x="29209" y="14510"/>
                    </a:cubicBezTo>
                    <a:cubicBezTo>
                      <a:pt x="29209" y="6527"/>
                      <a:pt x="22734" y="0"/>
                      <a:pt x="14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9" name="Google Shape;1329;p51"/>
              <p:cNvSpPr/>
              <p:nvPr/>
            </p:nvSpPr>
            <p:spPr>
              <a:xfrm>
                <a:off x="1846450" y="1738515"/>
                <a:ext cx="21725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9600" extrusionOk="0">
                    <a:moveTo>
                      <a:pt x="1107" y="0"/>
                    </a:moveTo>
                    <a:cubicBezTo>
                      <a:pt x="893" y="0"/>
                      <a:pt x="446" y="232"/>
                      <a:pt x="215" y="678"/>
                    </a:cubicBezTo>
                    <a:cubicBezTo>
                      <a:pt x="0" y="1124"/>
                      <a:pt x="215" y="1570"/>
                      <a:pt x="893" y="1784"/>
                    </a:cubicBezTo>
                    <a:cubicBezTo>
                      <a:pt x="3783" y="3122"/>
                      <a:pt x="6013" y="5799"/>
                      <a:pt x="6691" y="8707"/>
                    </a:cubicBezTo>
                    <a:cubicBezTo>
                      <a:pt x="6905" y="9153"/>
                      <a:pt x="7137" y="9599"/>
                      <a:pt x="7584" y="9599"/>
                    </a:cubicBezTo>
                    <a:lnTo>
                      <a:pt x="7798" y="9599"/>
                    </a:lnTo>
                    <a:cubicBezTo>
                      <a:pt x="8476" y="9367"/>
                      <a:pt x="8690" y="8921"/>
                      <a:pt x="8690" y="8261"/>
                    </a:cubicBezTo>
                    <a:cubicBezTo>
                      <a:pt x="7798" y="4693"/>
                      <a:pt x="5121" y="1570"/>
                      <a:pt x="1553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1"/>
              <p:cNvSpPr/>
              <p:nvPr/>
            </p:nvSpPr>
            <p:spPr>
              <a:xfrm>
                <a:off x="1623425" y="2446840"/>
                <a:ext cx="289950" cy="31227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2491" extrusionOk="0">
                    <a:moveTo>
                      <a:pt x="0" y="1"/>
                    </a:moveTo>
                    <a:lnTo>
                      <a:pt x="0" y="10474"/>
                    </a:lnTo>
                    <a:cubicBezTo>
                      <a:pt x="0" y="11598"/>
                      <a:pt x="892" y="12491"/>
                      <a:pt x="1998" y="12491"/>
                    </a:cubicBezTo>
                    <a:lnTo>
                      <a:pt x="9582" y="12491"/>
                    </a:lnTo>
                    <a:cubicBezTo>
                      <a:pt x="10706" y="12491"/>
                      <a:pt x="11598" y="11598"/>
                      <a:pt x="11598" y="10474"/>
                    </a:cubicBezTo>
                    <a:lnTo>
                      <a:pt x="11598" y="1"/>
                    </a:ln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1"/>
              <p:cNvSpPr/>
              <p:nvPr/>
            </p:nvSpPr>
            <p:spPr>
              <a:xfrm>
                <a:off x="1595300" y="2513765"/>
                <a:ext cx="345750" cy="61125"/>
              </a:xfrm>
              <a:custGeom>
                <a:avLst/>
                <a:gdLst/>
                <a:ahLst/>
                <a:cxnLst/>
                <a:rect l="l" t="t" r="r" b="b"/>
                <a:pathLst>
                  <a:path w="13830" h="2445" extrusionOk="0">
                    <a:moveTo>
                      <a:pt x="1125" y="0"/>
                    </a:moveTo>
                    <a:cubicBezTo>
                      <a:pt x="447" y="0"/>
                      <a:pt x="1" y="660"/>
                      <a:pt x="1" y="1338"/>
                    </a:cubicBezTo>
                    <a:cubicBezTo>
                      <a:pt x="1" y="1785"/>
                      <a:pt x="447" y="2445"/>
                      <a:pt x="1125" y="2445"/>
                    </a:cubicBezTo>
                    <a:lnTo>
                      <a:pt x="12491" y="2445"/>
                    </a:lnTo>
                    <a:cubicBezTo>
                      <a:pt x="13169" y="2445"/>
                      <a:pt x="13829" y="1785"/>
                      <a:pt x="13829" y="1338"/>
                    </a:cubicBezTo>
                    <a:cubicBezTo>
                      <a:pt x="13829" y="660"/>
                      <a:pt x="13169" y="0"/>
                      <a:pt x="12491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1"/>
              <p:cNvSpPr/>
              <p:nvPr/>
            </p:nvSpPr>
            <p:spPr>
              <a:xfrm>
                <a:off x="1595300" y="2636415"/>
                <a:ext cx="345750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3830" h="2446" extrusionOk="0">
                    <a:moveTo>
                      <a:pt x="1125" y="1"/>
                    </a:moveTo>
                    <a:cubicBezTo>
                      <a:pt x="447" y="1"/>
                      <a:pt x="1" y="661"/>
                      <a:pt x="1" y="1107"/>
                    </a:cubicBezTo>
                    <a:cubicBezTo>
                      <a:pt x="1" y="1785"/>
                      <a:pt x="447" y="2445"/>
                      <a:pt x="1125" y="2445"/>
                    </a:cubicBezTo>
                    <a:lnTo>
                      <a:pt x="12491" y="2445"/>
                    </a:lnTo>
                    <a:cubicBezTo>
                      <a:pt x="13169" y="2445"/>
                      <a:pt x="13829" y="1785"/>
                      <a:pt x="13829" y="1107"/>
                    </a:cubicBezTo>
                    <a:cubicBezTo>
                      <a:pt x="13829" y="661"/>
                      <a:pt x="13169" y="1"/>
                      <a:pt x="12491" y="1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1"/>
              <p:cNvSpPr/>
              <p:nvPr/>
            </p:nvSpPr>
            <p:spPr>
              <a:xfrm>
                <a:off x="1623425" y="2446840"/>
                <a:ext cx="144975" cy="189600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7584" extrusionOk="0">
                    <a:moveTo>
                      <a:pt x="0" y="1"/>
                    </a:moveTo>
                    <a:lnTo>
                      <a:pt x="0" y="2677"/>
                    </a:lnTo>
                    <a:lnTo>
                      <a:pt x="5799" y="2677"/>
                    </a:lnTo>
                    <a:lnTo>
                      <a:pt x="5799" y="1"/>
                    </a:lnTo>
                    <a:close/>
                    <a:moveTo>
                      <a:pt x="0" y="5122"/>
                    </a:moveTo>
                    <a:lnTo>
                      <a:pt x="0" y="7584"/>
                    </a:lnTo>
                    <a:lnTo>
                      <a:pt x="5799" y="7584"/>
                    </a:lnTo>
                    <a:lnTo>
                      <a:pt x="5799" y="5122"/>
                    </a:ln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1"/>
              <p:cNvSpPr/>
              <p:nvPr/>
            </p:nvSpPr>
            <p:spPr>
              <a:xfrm>
                <a:off x="1623425" y="2697540"/>
                <a:ext cx="144975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2463" extrusionOk="0">
                    <a:moveTo>
                      <a:pt x="0" y="0"/>
                    </a:moveTo>
                    <a:lnTo>
                      <a:pt x="0" y="446"/>
                    </a:lnTo>
                    <a:cubicBezTo>
                      <a:pt x="0" y="1570"/>
                      <a:pt x="892" y="2463"/>
                      <a:pt x="1998" y="2463"/>
                    </a:cubicBezTo>
                    <a:lnTo>
                      <a:pt x="5799" y="2463"/>
                    </a:lnTo>
                    <a:lnTo>
                      <a:pt x="5799" y="0"/>
                    </a:ln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1"/>
              <p:cNvSpPr/>
              <p:nvPr/>
            </p:nvSpPr>
            <p:spPr>
              <a:xfrm>
                <a:off x="1578800" y="2284940"/>
                <a:ext cx="37340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936" h="6477" extrusionOk="0">
                    <a:moveTo>
                      <a:pt x="5354" y="0"/>
                    </a:moveTo>
                    <a:cubicBezTo>
                      <a:pt x="4015" y="0"/>
                      <a:pt x="1785" y="446"/>
                      <a:pt x="447" y="678"/>
                    </a:cubicBezTo>
                    <a:cubicBezTo>
                      <a:pt x="215" y="678"/>
                      <a:pt x="1" y="1124"/>
                      <a:pt x="215" y="1338"/>
                    </a:cubicBezTo>
                    <a:cubicBezTo>
                      <a:pt x="1999" y="3569"/>
                      <a:pt x="3123" y="6477"/>
                      <a:pt x="3123" y="6477"/>
                    </a:cubicBezTo>
                    <a:lnTo>
                      <a:pt x="12259" y="6477"/>
                    </a:lnTo>
                    <a:cubicBezTo>
                      <a:pt x="12491" y="4461"/>
                      <a:pt x="14043" y="2462"/>
                      <a:pt x="14721" y="1570"/>
                    </a:cubicBezTo>
                    <a:cubicBezTo>
                      <a:pt x="14935" y="1338"/>
                      <a:pt x="14935" y="892"/>
                      <a:pt x="14489" y="892"/>
                    </a:cubicBezTo>
                    <a:cubicBezTo>
                      <a:pt x="13597" y="892"/>
                      <a:pt x="12491" y="1124"/>
                      <a:pt x="11599" y="1124"/>
                    </a:cubicBezTo>
                    <a:cubicBezTo>
                      <a:pt x="10260" y="1124"/>
                      <a:pt x="7798" y="0"/>
                      <a:pt x="53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1"/>
              <p:cNvSpPr/>
              <p:nvPr/>
            </p:nvSpPr>
            <p:spPr>
              <a:xfrm>
                <a:off x="1773750" y="2017290"/>
                <a:ext cx="11175" cy="3011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2045" extrusionOk="0">
                    <a:moveTo>
                      <a:pt x="232" y="1"/>
                    </a:moveTo>
                    <a:cubicBezTo>
                      <a:pt x="0" y="1"/>
                      <a:pt x="0" y="233"/>
                      <a:pt x="0" y="233"/>
                    </a:cubicBezTo>
                    <a:lnTo>
                      <a:pt x="0" y="11830"/>
                    </a:lnTo>
                    <a:cubicBezTo>
                      <a:pt x="0" y="12044"/>
                      <a:pt x="0" y="12044"/>
                      <a:pt x="232" y="12044"/>
                    </a:cubicBezTo>
                    <a:cubicBezTo>
                      <a:pt x="232" y="12044"/>
                      <a:pt x="446" y="12044"/>
                      <a:pt x="446" y="11830"/>
                    </a:cubicBezTo>
                    <a:lnTo>
                      <a:pt x="44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1"/>
              <p:cNvSpPr/>
              <p:nvPr/>
            </p:nvSpPr>
            <p:spPr>
              <a:xfrm>
                <a:off x="1740275" y="2112315"/>
                <a:ext cx="392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999" extrusionOk="0">
                    <a:moveTo>
                      <a:pt x="1" y="0"/>
                    </a:moveTo>
                    <a:lnTo>
                      <a:pt x="1571" y="1998"/>
                    </a:lnTo>
                    <a:cubicBezTo>
                      <a:pt x="893" y="89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1"/>
              <p:cNvSpPr/>
              <p:nvPr/>
            </p:nvSpPr>
            <p:spPr>
              <a:xfrm>
                <a:off x="1573000" y="2018015"/>
                <a:ext cx="178450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4290" extrusionOk="0">
                    <a:moveTo>
                      <a:pt x="1443" y="0"/>
                    </a:moveTo>
                    <a:cubicBezTo>
                      <a:pt x="579" y="0"/>
                      <a:pt x="1" y="204"/>
                      <a:pt x="1" y="204"/>
                    </a:cubicBezTo>
                    <a:cubicBezTo>
                      <a:pt x="1" y="204"/>
                      <a:pt x="447" y="1542"/>
                      <a:pt x="2231" y="3326"/>
                    </a:cubicBezTo>
                    <a:cubicBezTo>
                      <a:pt x="3173" y="4129"/>
                      <a:pt x="4751" y="4289"/>
                      <a:pt x="5863" y="4289"/>
                    </a:cubicBezTo>
                    <a:cubicBezTo>
                      <a:pt x="6604" y="4289"/>
                      <a:pt x="7138" y="4218"/>
                      <a:pt x="7138" y="4218"/>
                    </a:cubicBezTo>
                    <a:cubicBezTo>
                      <a:pt x="5425" y="643"/>
                      <a:pt x="2981" y="0"/>
                      <a:pt x="1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1"/>
              <p:cNvSpPr/>
              <p:nvPr/>
            </p:nvSpPr>
            <p:spPr>
              <a:xfrm>
                <a:off x="1573000" y="2023090"/>
                <a:ext cx="178450" cy="100400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4016" extrusionOk="0">
                    <a:moveTo>
                      <a:pt x="1" y="1"/>
                    </a:moveTo>
                    <a:cubicBezTo>
                      <a:pt x="3" y="1"/>
                      <a:pt x="680" y="216"/>
                      <a:pt x="1785" y="893"/>
                    </a:cubicBezTo>
                    <a:lnTo>
                      <a:pt x="1125" y="1107"/>
                    </a:lnTo>
                    <a:lnTo>
                      <a:pt x="2017" y="893"/>
                    </a:lnTo>
                    <a:cubicBezTo>
                      <a:pt x="2231" y="1107"/>
                      <a:pt x="2463" y="1107"/>
                      <a:pt x="2677" y="1339"/>
                    </a:cubicBezTo>
                    <a:lnTo>
                      <a:pt x="1785" y="1553"/>
                    </a:lnTo>
                    <a:lnTo>
                      <a:pt x="3123" y="1553"/>
                    </a:lnTo>
                    <a:cubicBezTo>
                      <a:pt x="3355" y="1553"/>
                      <a:pt x="3569" y="1785"/>
                      <a:pt x="3801" y="1785"/>
                    </a:cubicBezTo>
                    <a:lnTo>
                      <a:pt x="2677" y="2231"/>
                    </a:lnTo>
                    <a:lnTo>
                      <a:pt x="2677" y="2231"/>
                    </a:lnTo>
                    <a:lnTo>
                      <a:pt x="4015" y="1999"/>
                    </a:lnTo>
                    <a:cubicBezTo>
                      <a:pt x="4247" y="2231"/>
                      <a:pt x="4693" y="2445"/>
                      <a:pt x="4908" y="2677"/>
                    </a:cubicBezTo>
                    <a:lnTo>
                      <a:pt x="3801" y="2891"/>
                    </a:lnTo>
                    <a:lnTo>
                      <a:pt x="5354" y="2677"/>
                    </a:lnTo>
                    <a:lnTo>
                      <a:pt x="6032" y="3337"/>
                    </a:lnTo>
                    <a:lnTo>
                      <a:pt x="6246" y="3337"/>
                    </a:lnTo>
                    <a:lnTo>
                      <a:pt x="6924" y="4015"/>
                    </a:lnTo>
                    <a:lnTo>
                      <a:pt x="7138" y="4015"/>
                    </a:lnTo>
                    <a:lnTo>
                      <a:pt x="7138" y="3783"/>
                    </a:lnTo>
                    <a:cubicBezTo>
                      <a:pt x="7138" y="3783"/>
                      <a:pt x="6692" y="3569"/>
                      <a:pt x="6478" y="3337"/>
                    </a:cubicBezTo>
                    <a:lnTo>
                      <a:pt x="5586" y="1999"/>
                    </a:lnTo>
                    <a:lnTo>
                      <a:pt x="6032" y="3123"/>
                    </a:lnTo>
                    <a:lnTo>
                      <a:pt x="6032" y="3123"/>
                    </a:lnTo>
                    <a:lnTo>
                      <a:pt x="5354" y="2445"/>
                    </a:lnTo>
                    <a:lnTo>
                      <a:pt x="4462" y="1339"/>
                    </a:lnTo>
                    <a:lnTo>
                      <a:pt x="4462" y="1339"/>
                    </a:lnTo>
                    <a:lnTo>
                      <a:pt x="4908" y="2231"/>
                    </a:lnTo>
                    <a:cubicBezTo>
                      <a:pt x="4693" y="2231"/>
                      <a:pt x="4462" y="1999"/>
                      <a:pt x="4247" y="1785"/>
                    </a:cubicBezTo>
                    <a:lnTo>
                      <a:pt x="3123" y="447"/>
                    </a:lnTo>
                    <a:lnTo>
                      <a:pt x="3801" y="1553"/>
                    </a:lnTo>
                    <a:cubicBezTo>
                      <a:pt x="3569" y="1553"/>
                      <a:pt x="3355" y="1339"/>
                      <a:pt x="3123" y="1339"/>
                    </a:cubicBezTo>
                    <a:lnTo>
                      <a:pt x="2463" y="447"/>
                    </a:lnTo>
                    <a:lnTo>
                      <a:pt x="2909" y="1107"/>
                    </a:lnTo>
                    <a:cubicBezTo>
                      <a:pt x="2677" y="893"/>
                      <a:pt x="2463" y="893"/>
                      <a:pt x="2017" y="661"/>
                    </a:cubicBezTo>
                    <a:lnTo>
                      <a:pt x="1571" y="215"/>
                    </a:lnTo>
                    <a:lnTo>
                      <a:pt x="1571" y="215"/>
                    </a:lnTo>
                    <a:lnTo>
                      <a:pt x="1785" y="661"/>
                    </a:lnTo>
                    <a:cubicBezTo>
                      <a:pt x="1125" y="447"/>
                      <a:pt x="679" y="215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1"/>
              <p:cNvSpPr/>
              <p:nvPr/>
            </p:nvSpPr>
            <p:spPr>
              <a:xfrm>
                <a:off x="1781338" y="2074827"/>
                <a:ext cx="335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00" extrusionOk="0">
                    <a:moveTo>
                      <a:pt x="1339" y="1"/>
                    </a:moveTo>
                    <a:cubicBezTo>
                      <a:pt x="1339" y="1"/>
                      <a:pt x="661" y="893"/>
                      <a:pt x="1" y="1999"/>
                    </a:cubicBez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1"/>
              <p:cNvSpPr/>
              <p:nvPr/>
            </p:nvSpPr>
            <p:spPr>
              <a:xfrm>
                <a:off x="1807200" y="1982490"/>
                <a:ext cx="18425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3943" extrusionOk="0">
                    <a:moveTo>
                      <a:pt x="5613" y="1"/>
                    </a:moveTo>
                    <a:cubicBezTo>
                      <a:pt x="4049" y="1"/>
                      <a:pt x="1745" y="643"/>
                      <a:pt x="0" y="3855"/>
                    </a:cubicBezTo>
                    <a:cubicBezTo>
                      <a:pt x="0" y="3855"/>
                      <a:pt x="612" y="3942"/>
                      <a:pt x="1448" y="3942"/>
                    </a:cubicBezTo>
                    <a:cubicBezTo>
                      <a:pt x="2501" y="3942"/>
                      <a:pt x="3912" y="3804"/>
                      <a:pt x="4907" y="3177"/>
                    </a:cubicBezTo>
                    <a:cubicBezTo>
                      <a:pt x="6923" y="1625"/>
                      <a:pt x="7369" y="286"/>
                      <a:pt x="7369" y="286"/>
                    </a:cubicBezTo>
                    <a:cubicBezTo>
                      <a:pt x="7369" y="286"/>
                      <a:pt x="6656" y="1"/>
                      <a:pt x="5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1"/>
              <p:cNvSpPr/>
              <p:nvPr/>
            </p:nvSpPr>
            <p:spPr>
              <a:xfrm>
                <a:off x="1810800" y="1988952"/>
                <a:ext cx="184250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3569" extrusionOk="0">
                    <a:moveTo>
                      <a:pt x="5799" y="0"/>
                    </a:moveTo>
                    <a:lnTo>
                      <a:pt x="5139" y="446"/>
                    </a:lnTo>
                    <a:cubicBezTo>
                      <a:pt x="4913" y="655"/>
                      <a:pt x="4484" y="660"/>
                      <a:pt x="4264" y="875"/>
                    </a:cubicBezTo>
                    <a:lnTo>
                      <a:pt x="4264" y="875"/>
                    </a:lnTo>
                    <a:lnTo>
                      <a:pt x="4907" y="214"/>
                    </a:lnTo>
                    <a:lnTo>
                      <a:pt x="4015" y="892"/>
                    </a:lnTo>
                    <a:cubicBezTo>
                      <a:pt x="3801" y="1107"/>
                      <a:pt x="3569" y="1107"/>
                      <a:pt x="3355" y="1339"/>
                    </a:cubicBezTo>
                    <a:lnTo>
                      <a:pt x="4015" y="214"/>
                    </a:lnTo>
                    <a:lnTo>
                      <a:pt x="3123" y="1553"/>
                    </a:lnTo>
                    <a:cubicBezTo>
                      <a:pt x="2677" y="1553"/>
                      <a:pt x="2463" y="1785"/>
                      <a:pt x="2231" y="1999"/>
                    </a:cubicBezTo>
                    <a:lnTo>
                      <a:pt x="2677" y="1107"/>
                    </a:lnTo>
                    <a:lnTo>
                      <a:pt x="1785" y="2231"/>
                    </a:lnTo>
                    <a:cubicBezTo>
                      <a:pt x="1570" y="2231"/>
                      <a:pt x="1338" y="2445"/>
                      <a:pt x="1124" y="2677"/>
                    </a:cubicBezTo>
                    <a:lnTo>
                      <a:pt x="1785" y="1553"/>
                    </a:lnTo>
                    <a:lnTo>
                      <a:pt x="678" y="2891"/>
                    </a:lnTo>
                    <a:cubicBezTo>
                      <a:pt x="446" y="3123"/>
                      <a:pt x="0" y="3337"/>
                      <a:pt x="0" y="3337"/>
                    </a:cubicBezTo>
                    <a:lnTo>
                      <a:pt x="0" y="3569"/>
                    </a:lnTo>
                    <a:lnTo>
                      <a:pt x="232" y="3569"/>
                    </a:lnTo>
                    <a:cubicBezTo>
                      <a:pt x="446" y="3337"/>
                      <a:pt x="678" y="3123"/>
                      <a:pt x="892" y="3123"/>
                    </a:cubicBezTo>
                    <a:lnTo>
                      <a:pt x="2016" y="3123"/>
                    </a:lnTo>
                    <a:lnTo>
                      <a:pt x="1124" y="2891"/>
                    </a:lnTo>
                    <a:cubicBezTo>
                      <a:pt x="1338" y="2677"/>
                      <a:pt x="1570" y="2445"/>
                      <a:pt x="1785" y="2445"/>
                    </a:cubicBezTo>
                    <a:lnTo>
                      <a:pt x="3355" y="2677"/>
                    </a:lnTo>
                    <a:lnTo>
                      <a:pt x="2231" y="2231"/>
                    </a:lnTo>
                    <a:cubicBezTo>
                      <a:pt x="2463" y="1999"/>
                      <a:pt x="2909" y="1785"/>
                      <a:pt x="3123" y="1785"/>
                    </a:cubicBezTo>
                    <a:lnTo>
                      <a:pt x="4461" y="1999"/>
                    </a:lnTo>
                    <a:lnTo>
                      <a:pt x="4461" y="1999"/>
                    </a:lnTo>
                    <a:lnTo>
                      <a:pt x="3355" y="1553"/>
                    </a:lnTo>
                    <a:cubicBezTo>
                      <a:pt x="3569" y="1339"/>
                      <a:pt x="3801" y="1339"/>
                      <a:pt x="4015" y="1107"/>
                    </a:cubicBezTo>
                    <a:lnTo>
                      <a:pt x="5585" y="1339"/>
                    </a:lnTo>
                    <a:lnTo>
                      <a:pt x="4461" y="1107"/>
                    </a:lnTo>
                    <a:cubicBezTo>
                      <a:pt x="4693" y="892"/>
                      <a:pt x="4907" y="892"/>
                      <a:pt x="5139" y="661"/>
                    </a:cubicBezTo>
                    <a:lnTo>
                      <a:pt x="6245" y="1107"/>
                    </a:lnTo>
                    <a:lnTo>
                      <a:pt x="6031" y="892"/>
                    </a:lnTo>
                    <a:lnTo>
                      <a:pt x="5353" y="661"/>
                    </a:lnTo>
                    <a:cubicBezTo>
                      <a:pt x="6691" y="0"/>
                      <a:pt x="7369" y="0"/>
                      <a:pt x="7369" y="0"/>
                    </a:cubicBezTo>
                    <a:lnTo>
                      <a:pt x="7369" y="0"/>
                    </a:lnTo>
                    <a:cubicBezTo>
                      <a:pt x="6691" y="0"/>
                      <a:pt x="6031" y="214"/>
                      <a:pt x="5353" y="446"/>
                    </a:cubicBezTo>
                    <a:lnTo>
                      <a:pt x="57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1"/>
              <p:cNvSpPr/>
              <p:nvPr/>
            </p:nvSpPr>
            <p:spPr>
              <a:xfrm>
                <a:off x="1780419" y="1972690"/>
                <a:ext cx="22350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231" extrusionOk="0">
                    <a:moveTo>
                      <a:pt x="893" y="0"/>
                    </a:moveTo>
                    <a:lnTo>
                      <a:pt x="893" y="0"/>
                    </a:lnTo>
                    <a:cubicBezTo>
                      <a:pt x="893" y="0"/>
                      <a:pt x="215" y="893"/>
                      <a:pt x="1" y="2231"/>
                    </a:cubicBezTo>
                    <a:lnTo>
                      <a:pt x="89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1"/>
              <p:cNvSpPr/>
              <p:nvPr/>
            </p:nvSpPr>
            <p:spPr>
              <a:xfrm>
                <a:off x="1794275" y="1838840"/>
                <a:ext cx="1503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587" extrusionOk="0">
                    <a:moveTo>
                      <a:pt x="5946" y="1"/>
                    </a:moveTo>
                    <a:cubicBezTo>
                      <a:pt x="5356" y="1"/>
                      <a:pt x="1030" y="186"/>
                      <a:pt x="0" y="5586"/>
                    </a:cubicBezTo>
                    <a:cubicBezTo>
                      <a:pt x="0" y="5586"/>
                      <a:pt x="3337" y="5140"/>
                      <a:pt x="4461" y="3570"/>
                    </a:cubicBezTo>
                    <a:cubicBezTo>
                      <a:pt x="6013" y="1340"/>
                      <a:pt x="6013" y="2"/>
                      <a:pt x="6013" y="2"/>
                    </a:cubicBezTo>
                    <a:cubicBezTo>
                      <a:pt x="6013" y="2"/>
                      <a:pt x="5990" y="1"/>
                      <a:pt x="59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1"/>
              <p:cNvSpPr/>
              <p:nvPr/>
            </p:nvSpPr>
            <p:spPr>
              <a:xfrm>
                <a:off x="1794275" y="1838865"/>
                <a:ext cx="150350" cy="139650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586" extrusionOk="0">
                    <a:moveTo>
                      <a:pt x="6013" y="1"/>
                    </a:moveTo>
                    <a:cubicBezTo>
                      <a:pt x="5353" y="233"/>
                      <a:pt x="4907" y="679"/>
                      <a:pt x="4461" y="1125"/>
                    </a:cubicBezTo>
                    <a:cubicBezTo>
                      <a:pt x="5352" y="234"/>
                      <a:pt x="6011" y="1"/>
                      <a:pt x="6013" y="1"/>
                    </a:cubicBezTo>
                    <a:close/>
                    <a:moveTo>
                      <a:pt x="3783" y="893"/>
                    </a:moveTo>
                    <a:lnTo>
                      <a:pt x="3337" y="1785"/>
                    </a:lnTo>
                    <a:cubicBezTo>
                      <a:pt x="3377" y="1748"/>
                      <a:pt x="3423" y="1711"/>
                      <a:pt x="3473" y="1673"/>
                    </a:cubicBezTo>
                    <a:lnTo>
                      <a:pt x="3473" y="1673"/>
                    </a:lnTo>
                    <a:lnTo>
                      <a:pt x="3783" y="893"/>
                    </a:lnTo>
                    <a:close/>
                    <a:moveTo>
                      <a:pt x="4461" y="447"/>
                    </a:moveTo>
                    <a:lnTo>
                      <a:pt x="4229" y="1125"/>
                    </a:lnTo>
                    <a:cubicBezTo>
                      <a:pt x="4051" y="1302"/>
                      <a:pt x="3715" y="1491"/>
                      <a:pt x="3473" y="1673"/>
                    </a:cubicBezTo>
                    <a:lnTo>
                      <a:pt x="3473" y="1673"/>
                    </a:lnTo>
                    <a:lnTo>
                      <a:pt x="3337" y="2017"/>
                    </a:lnTo>
                    <a:cubicBezTo>
                      <a:pt x="3123" y="2231"/>
                      <a:pt x="2891" y="2231"/>
                      <a:pt x="2676" y="2463"/>
                    </a:cubicBezTo>
                    <a:lnTo>
                      <a:pt x="3123" y="1339"/>
                    </a:lnTo>
                    <a:lnTo>
                      <a:pt x="2445" y="2677"/>
                    </a:lnTo>
                    <a:lnTo>
                      <a:pt x="1784" y="3355"/>
                    </a:lnTo>
                    <a:lnTo>
                      <a:pt x="1998" y="2463"/>
                    </a:lnTo>
                    <a:lnTo>
                      <a:pt x="1338" y="3801"/>
                    </a:lnTo>
                    <a:cubicBezTo>
                      <a:pt x="1106" y="4015"/>
                      <a:pt x="1106" y="4247"/>
                      <a:pt x="892" y="4461"/>
                    </a:cubicBezTo>
                    <a:lnTo>
                      <a:pt x="1106" y="3355"/>
                    </a:lnTo>
                    <a:lnTo>
                      <a:pt x="660" y="4693"/>
                    </a:lnTo>
                    <a:cubicBezTo>
                      <a:pt x="446" y="5139"/>
                      <a:pt x="214" y="5353"/>
                      <a:pt x="214" y="5353"/>
                    </a:cubicBezTo>
                    <a:lnTo>
                      <a:pt x="0" y="5585"/>
                    </a:lnTo>
                    <a:lnTo>
                      <a:pt x="446" y="5585"/>
                    </a:lnTo>
                    <a:cubicBezTo>
                      <a:pt x="446" y="5353"/>
                      <a:pt x="660" y="5139"/>
                      <a:pt x="892" y="4907"/>
                    </a:cubicBezTo>
                    <a:lnTo>
                      <a:pt x="1998" y="4461"/>
                    </a:lnTo>
                    <a:lnTo>
                      <a:pt x="1106" y="4693"/>
                    </a:lnTo>
                    <a:cubicBezTo>
                      <a:pt x="1338" y="4461"/>
                      <a:pt x="1338" y="4247"/>
                      <a:pt x="1552" y="4015"/>
                    </a:cubicBezTo>
                    <a:lnTo>
                      <a:pt x="3123" y="3801"/>
                    </a:lnTo>
                    <a:lnTo>
                      <a:pt x="1784" y="3801"/>
                    </a:lnTo>
                    <a:lnTo>
                      <a:pt x="2676" y="2909"/>
                    </a:lnTo>
                    <a:lnTo>
                      <a:pt x="4015" y="2909"/>
                    </a:lnTo>
                    <a:lnTo>
                      <a:pt x="2891" y="2677"/>
                    </a:lnTo>
                    <a:cubicBezTo>
                      <a:pt x="2891" y="2463"/>
                      <a:pt x="3123" y="2463"/>
                      <a:pt x="3337" y="2231"/>
                    </a:cubicBezTo>
                    <a:lnTo>
                      <a:pt x="4675" y="2017"/>
                    </a:lnTo>
                    <a:lnTo>
                      <a:pt x="3569" y="2017"/>
                    </a:lnTo>
                    <a:lnTo>
                      <a:pt x="4229" y="1339"/>
                    </a:lnTo>
                    <a:lnTo>
                      <a:pt x="5121" y="1339"/>
                    </a:lnTo>
                    <a:lnTo>
                      <a:pt x="4461" y="1125"/>
                    </a:lnTo>
                    <a:lnTo>
                      <a:pt x="4461" y="4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1"/>
              <p:cNvSpPr/>
              <p:nvPr/>
            </p:nvSpPr>
            <p:spPr>
              <a:xfrm>
                <a:off x="1762575" y="1961540"/>
                <a:ext cx="16975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2463" extrusionOk="0">
                    <a:moveTo>
                      <a:pt x="1" y="0"/>
                    </a:moveTo>
                    <a:lnTo>
                      <a:pt x="679" y="2463"/>
                    </a:lnTo>
                    <a:cubicBezTo>
                      <a:pt x="447" y="112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1"/>
              <p:cNvSpPr/>
              <p:nvPr/>
            </p:nvSpPr>
            <p:spPr>
              <a:xfrm>
                <a:off x="1645725" y="1805415"/>
                <a:ext cx="128050" cy="167300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6692" extrusionOk="0">
                    <a:moveTo>
                      <a:pt x="446" y="0"/>
                    </a:moveTo>
                    <a:lnTo>
                      <a:pt x="446" y="0"/>
                    </a:lnTo>
                    <a:cubicBezTo>
                      <a:pt x="446" y="0"/>
                      <a:pt x="0" y="1339"/>
                      <a:pt x="1106" y="3801"/>
                    </a:cubicBezTo>
                    <a:cubicBezTo>
                      <a:pt x="1784" y="5585"/>
                      <a:pt x="4907" y="6691"/>
                      <a:pt x="4907" y="6691"/>
                    </a:cubicBezTo>
                    <a:cubicBezTo>
                      <a:pt x="5121" y="679"/>
                      <a:pt x="446" y="0"/>
                      <a:pt x="4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1"/>
              <p:cNvSpPr/>
              <p:nvPr/>
            </p:nvSpPr>
            <p:spPr>
              <a:xfrm>
                <a:off x="1655981" y="1805415"/>
                <a:ext cx="111525" cy="167300"/>
              </a:xfrm>
              <a:custGeom>
                <a:avLst/>
                <a:gdLst/>
                <a:ahLst/>
                <a:cxnLst/>
                <a:rect l="l" t="t" r="r" b="b"/>
                <a:pathLst>
                  <a:path w="4461" h="6692" extrusionOk="0">
                    <a:moveTo>
                      <a:pt x="4015" y="4247"/>
                    </a:moveTo>
                    <a:lnTo>
                      <a:pt x="4015" y="4247"/>
                    </a:lnTo>
                    <a:lnTo>
                      <a:pt x="4015" y="4247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3"/>
                      <a:pt x="448" y="449"/>
                      <a:pt x="1338" y="1571"/>
                    </a:cubicBezTo>
                    <a:cubicBezTo>
                      <a:pt x="1553" y="1785"/>
                      <a:pt x="1785" y="2017"/>
                      <a:pt x="1785" y="2463"/>
                    </a:cubicBezTo>
                    <a:lnTo>
                      <a:pt x="660" y="2231"/>
                    </a:lnTo>
                    <a:lnTo>
                      <a:pt x="1999" y="2677"/>
                    </a:lnTo>
                    <a:cubicBezTo>
                      <a:pt x="2231" y="2909"/>
                      <a:pt x="2445" y="3123"/>
                      <a:pt x="2445" y="3355"/>
                    </a:cubicBezTo>
                    <a:lnTo>
                      <a:pt x="1338" y="3123"/>
                    </a:lnTo>
                    <a:lnTo>
                      <a:pt x="2677" y="3569"/>
                    </a:lnTo>
                    <a:cubicBezTo>
                      <a:pt x="2891" y="3801"/>
                      <a:pt x="3123" y="4247"/>
                      <a:pt x="3123" y="4461"/>
                    </a:cubicBezTo>
                    <a:lnTo>
                      <a:pt x="1999" y="4247"/>
                    </a:lnTo>
                    <a:lnTo>
                      <a:pt x="1999" y="4247"/>
                    </a:lnTo>
                    <a:lnTo>
                      <a:pt x="3337" y="4907"/>
                    </a:lnTo>
                    <a:cubicBezTo>
                      <a:pt x="3569" y="5139"/>
                      <a:pt x="3569" y="5353"/>
                      <a:pt x="3783" y="5585"/>
                    </a:cubicBezTo>
                    <a:lnTo>
                      <a:pt x="2891" y="5353"/>
                    </a:lnTo>
                    <a:lnTo>
                      <a:pt x="4015" y="5799"/>
                    </a:lnTo>
                    <a:cubicBezTo>
                      <a:pt x="4015" y="6031"/>
                      <a:pt x="4229" y="6245"/>
                      <a:pt x="4229" y="6691"/>
                    </a:cubicBezTo>
                    <a:lnTo>
                      <a:pt x="4461" y="6691"/>
                    </a:lnTo>
                    <a:lnTo>
                      <a:pt x="4461" y="6477"/>
                    </a:lnTo>
                    <a:cubicBezTo>
                      <a:pt x="4461" y="6477"/>
                      <a:pt x="4461" y="6031"/>
                      <a:pt x="4229" y="5799"/>
                    </a:cubicBezTo>
                    <a:lnTo>
                      <a:pt x="4015" y="4247"/>
                    </a:lnTo>
                    <a:lnTo>
                      <a:pt x="4015" y="5353"/>
                    </a:lnTo>
                    <a:cubicBezTo>
                      <a:pt x="3783" y="5139"/>
                      <a:pt x="3783" y="4907"/>
                      <a:pt x="3569" y="4693"/>
                    </a:cubicBezTo>
                    <a:lnTo>
                      <a:pt x="3337" y="3123"/>
                    </a:lnTo>
                    <a:lnTo>
                      <a:pt x="3337" y="4247"/>
                    </a:lnTo>
                    <a:cubicBezTo>
                      <a:pt x="3123" y="4015"/>
                      <a:pt x="3123" y="3801"/>
                      <a:pt x="2891" y="3355"/>
                    </a:cubicBezTo>
                    <a:lnTo>
                      <a:pt x="2445" y="1785"/>
                    </a:lnTo>
                    <a:lnTo>
                      <a:pt x="2445" y="1785"/>
                    </a:lnTo>
                    <a:lnTo>
                      <a:pt x="2677" y="3123"/>
                    </a:lnTo>
                    <a:cubicBezTo>
                      <a:pt x="2445" y="2909"/>
                      <a:pt x="2445" y="2677"/>
                      <a:pt x="2231" y="2463"/>
                    </a:cubicBezTo>
                    <a:lnTo>
                      <a:pt x="1999" y="1339"/>
                    </a:lnTo>
                    <a:lnTo>
                      <a:pt x="1999" y="2231"/>
                    </a:lnTo>
                    <a:cubicBezTo>
                      <a:pt x="1785" y="2017"/>
                      <a:pt x="1785" y="1785"/>
                      <a:pt x="1553" y="1571"/>
                    </a:cubicBezTo>
                    <a:lnTo>
                      <a:pt x="1338" y="678"/>
                    </a:lnTo>
                    <a:lnTo>
                      <a:pt x="1338" y="13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1"/>
              <p:cNvSpPr/>
              <p:nvPr/>
            </p:nvSpPr>
            <p:spPr>
              <a:xfrm>
                <a:off x="1729125" y="2307240"/>
                <a:ext cx="100400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4016" h="893" extrusionOk="0">
                    <a:moveTo>
                      <a:pt x="4015" y="446"/>
                    </a:moveTo>
                    <a:cubicBezTo>
                      <a:pt x="4015" y="446"/>
                      <a:pt x="3978" y="461"/>
                      <a:pt x="3914" y="486"/>
                    </a:cubicBezTo>
                    <a:lnTo>
                      <a:pt x="3914" y="486"/>
                    </a:lnTo>
                    <a:cubicBezTo>
                      <a:pt x="3980" y="465"/>
                      <a:pt x="4015" y="446"/>
                      <a:pt x="4015" y="446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785" y="892"/>
                      <a:pt x="2463" y="892"/>
                    </a:cubicBezTo>
                    <a:cubicBezTo>
                      <a:pt x="2827" y="892"/>
                      <a:pt x="3630" y="596"/>
                      <a:pt x="3914" y="486"/>
                    </a:cubicBezTo>
                    <a:lnTo>
                      <a:pt x="3914" y="486"/>
                    </a:lnTo>
                    <a:cubicBezTo>
                      <a:pt x="3824" y="515"/>
                      <a:pt x="3678" y="549"/>
                      <a:pt x="3489" y="549"/>
                    </a:cubicBezTo>
                    <a:cubicBezTo>
                      <a:pt x="3325" y="549"/>
                      <a:pt x="3129" y="524"/>
                      <a:pt x="2909" y="446"/>
                    </a:cubicBezTo>
                    <a:cubicBezTo>
                      <a:pt x="2017" y="23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1"/>
              <p:cNvSpPr/>
              <p:nvPr/>
            </p:nvSpPr>
            <p:spPr>
              <a:xfrm>
                <a:off x="1578800" y="2301890"/>
                <a:ext cx="1896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7584" h="5799" extrusionOk="0">
                    <a:moveTo>
                      <a:pt x="447" y="0"/>
                    </a:moveTo>
                    <a:cubicBezTo>
                      <a:pt x="1" y="214"/>
                      <a:pt x="215" y="660"/>
                      <a:pt x="215" y="660"/>
                    </a:cubicBezTo>
                    <a:cubicBezTo>
                      <a:pt x="1553" y="1998"/>
                      <a:pt x="3123" y="5799"/>
                      <a:pt x="3123" y="5799"/>
                    </a:cubicBezTo>
                    <a:lnTo>
                      <a:pt x="7584" y="5799"/>
                    </a:lnTo>
                    <a:lnTo>
                      <a:pt x="7584" y="1784"/>
                    </a:lnTo>
                    <a:cubicBezTo>
                      <a:pt x="7352" y="1784"/>
                      <a:pt x="5122" y="892"/>
                      <a:pt x="3783" y="660"/>
                    </a:cubicBezTo>
                    <a:cubicBezTo>
                      <a:pt x="3569" y="660"/>
                      <a:pt x="2445" y="446"/>
                      <a:pt x="1785" y="446"/>
                    </a:cubicBezTo>
                    <a:cubicBezTo>
                      <a:pt x="1553" y="446"/>
                      <a:pt x="1107" y="214"/>
                      <a:pt x="893" y="214"/>
                    </a:cubicBezTo>
                    <a:cubicBezTo>
                      <a:pt x="661" y="0"/>
                      <a:pt x="447" y="0"/>
                      <a:pt x="4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1" name="Google Shape;1351;p51"/>
            <p:cNvGrpSpPr/>
            <p:nvPr/>
          </p:nvGrpSpPr>
          <p:grpSpPr>
            <a:xfrm>
              <a:off x="2294500" y="1630488"/>
              <a:ext cx="535300" cy="194950"/>
              <a:chOff x="5054325" y="1441125"/>
              <a:chExt cx="535300" cy="194950"/>
            </a:xfrm>
          </p:grpSpPr>
          <p:sp>
            <p:nvSpPr>
              <p:cNvPr id="1352" name="Google Shape;1352;p5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51"/>
          <p:cNvGrpSpPr/>
          <p:nvPr/>
        </p:nvGrpSpPr>
        <p:grpSpPr>
          <a:xfrm>
            <a:off x="6110128" y="1208988"/>
            <a:ext cx="1483197" cy="1517129"/>
            <a:chOff x="3852703" y="1415538"/>
            <a:chExt cx="1483197" cy="1517129"/>
          </a:xfrm>
        </p:grpSpPr>
        <p:grpSp>
          <p:nvGrpSpPr>
            <p:cNvPr id="1355" name="Google Shape;1355;p51"/>
            <p:cNvGrpSpPr/>
            <p:nvPr/>
          </p:nvGrpSpPr>
          <p:grpSpPr>
            <a:xfrm>
              <a:off x="4800600" y="1585601"/>
              <a:ext cx="535300" cy="194950"/>
              <a:chOff x="5054325" y="1441125"/>
              <a:chExt cx="535300" cy="194950"/>
            </a:xfrm>
          </p:grpSpPr>
          <p:sp>
            <p:nvSpPr>
              <p:cNvPr id="1356" name="Google Shape;1356;p5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8" name="Google Shape;1358;p51"/>
            <p:cNvGrpSpPr/>
            <p:nvPr/>
          </p:nvGrpSpPr>
          <p:grpSpPr>
            <a:xfrm>
              <a:off x="3852703" y="1512466"/>
              <a:ext cx="1349375" cy="1420200"/>
              <a:chOff x="3855325" y="1577515"/>
              <a:chExt cx="1349375" cy="1420200"/>
            </a:xfrm>
          </p:grpSpPr>
          <p:sp>
            <p:nvSpPr>
              <p:cNvPr id="1359" name="Google Shape;1359;p51"/>
              <p:cNvSpPr/>
              <p:nvPr/>
            </p:nvSpPr>
            <p:spPr>
              <a:xfrm>
                <a:off x="3855325" y="1577515"/>
                <a:ext cx="1349375" cy="1344000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3760" extrusionOk="0">
                    <a:moveTo>
                      <a:pt x="26996" y="0"/>
                    </a:moveTo>
                    <a:cubicBezTo>
                      <a:pt x="12044" y="0"/>
                      <a:pt x="0" y="12044"/>
                      <a:pt x="0" y="26996"/>
                    </a:cubicBezTo>
                    <a:cubicBezTo>
                      <a:pt x="0" y="41716"/>
                      <a:pt x="12044" y="53759"/>
                      <a:pt x="26996" y="53759"/>
                    </a:cubicBezTo>
                    <a:cubicBezTo>
                      <a:pt x="41930" y="53759"/>
                      <a:pt x="53974" y="41716"/>
                      <a:pt x="53974" y="26996"/>
                    </a:cubicBezTo>
                    <a:cubicBezTo>
                      <a:pt x="53974" y="12044"/>
                      <a:pt x="41930" y="0"/>
                      <a:pt x="269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1"/>
              <p:cNvSpPr/>
              <p:nvPr/>
            </p:nvSpPr>
            <p:spPr>
              <a:xfrm>
                <a:off x="4535800" y="2196640"/>
                <a:ext cx="551800" cy="5183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0734" extrusionOk="0">
                    <a:moveTo>
                      <a:pt x="4675" y="0"/>
                    </a:moveTo>
                    <a:cubicBezTo>
                      <a:pt x="4675" y="0"/>
                      <a:pt x="5353" y="3569"/>
                      <a:pt x="3783" y="6459"/>
                    </a:cubicBezTo>
                    <a:cubicBezTo>
                      <a:pt x="1999" y="9136"/>
                      <a:pt x="1" y="16273"/>
                      <a:pt x="1999" y="20733"/>
                    </a:cubicBezTo>
                    <a:lnTo>
                      <a:pt x="21180" y="20733"/>
                    </a:lnTo>
                    <a:cubicBezTo>
                      <a:pt x="21858" y="18949"/>
                      <a:pt x="22072" y="16951"/>
                      <a:pt x="21858" y="14720"/>
                    </a:cubicBezTo>
                    <a:cubicBezTo>
                      <a:pt x="21626" y="14042"/>
                      <a:pt x="21626" y="13150"/>
                      <a:pt x="21412" y="12490"/>
                    </a:cubicBezTo>
                    <a:cubicBezTo>
                      <a:pt x="20966" y="10028"/>
                      <a:pt x="20074" y="7798"/>
                      <a:pt x="19395" y="6459"/>
                    </a:cubicBezTo>
                    <a:cubicBezTo>
                      <a:pt x="17843" y="3569"/>
                      <a:pt x="18289" y="0"/>
                      <a:pt x="18289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1"/>
              <p:cNvSpPr/>
              <p:nvPr/>
            </p:nvSpPr>
            <p:spPr>
              <a:xfrm>
                <a:off x="4630375" y="2163190"/>
                <a:ext cx="39032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5613" h="1339" extrusionOk="0">
                    <a:moveTo>
                      <a:pt x="0" y="0"/>
                    </a:moveTo>
                    <a:lnTo>
                      <a:pt x="0" y="1338"/>
                    </a:lnTo>
                    <a:lnTo>
                      <a:pt x="15612" y="1338"/>
                    </a:lnTo>
                    <a:lnTo>
                      <a:pt x="15612" y="0"/>
                    </a:lnTo>
                    <a:close/>
                  </a:path>
                </a:pathLst>
              </a:custGeom>
              <a:solidFill>
                <a:srgbClr val="5F81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1"/>
              <p:cNvSpPr/>
              <p:nvPr/>
            </p:nvSpPr>
            <p:spPr>
              <a:xfrm>
                <a:off x="4797650" y="2447315"/>
                <a:ext cx="55775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464" extrusionOk="0">
                    <a:moveTo>
                      <a:pt x="1124" y="1"/>
                    </a:moveTo>
                    <a:cubicBezTo>
                      <a:pt x="446" y="1"/>
                      <a:pt x="0" y="679"/>
                      <a:pt x="0" y="1125"/>
                    </a:cubicBezTo>
                    <a:cubicBezTo>
                      <a:pt x="0" y="1785"/>
                      <a:pt x="446" y="2463"/>
                      <a:pt x="1124" y="2463"/>
                    </a:cubicBezTo>
                    <a:cubicBezTo>
                      <a:pt x="1784" y="2463"/>
                      <a:pt x="2230" y="1785"/>
                      <a:pt x="2230" y="1125"/>
                    </a:cubicBezTo>
                    <a:cubicBezTo>
                      <a:pt x="2230" y="679"/>
                      <a:pt x="1784" y="1"/>
                      <a:pt x="1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1"/>
              <p:cNvSpPr/>
              <p:nvPr/>
            </p:nvSpPr>
            <p:spPr>
              <a:xfrm>
                <a:off x="4747675" y="2319315"/>
                <a:ext cx="16150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4907" extrusionOk="0">
                    <a:moveTo>
                      <a:pt x="3123" y="0"/>
                    </a:moveTo>
                    <a:cubicBezTo>
                      <a:pt x="1999" y="0"/>
                      <a:pt x="893" y="214"/>
                      <a:pt x="1" y="892"/>
                    </a:cubicBezTo>
                    <a:lnTo>
                      <a:pt x="2231" y="4907"/>
                    </a:lnTo>
                    <a:cubicBezTo>
                      <a:pt x="2445" y="4675"/>
                      <a:pt x="2677" y="4461"/>
                      <a:pt x="3123" y="4461"/>
                    </a:cubicBezTo>
                    <a:cubicBezTo>
                      <a:pt x="3569" y="4461"/>
                      <a:pt x="3783" y="4675"/>
                      <a:pt x="4229" y="4907"/>
                    </a:cubicBezTo>
                    <a:lnTo>
                      <a:pt x="6460" y="892"/>
                    </a:lnTo>
                    <a:cubicBezTo>
                      <a:pt x="5354" y="214"/>
                      <a:pt x="4229" y="0"/>
                      <a:pt x="3123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1"/>
              <p:cNvSpPr/>
              <p:nvPr/>
            </p:nvSpPr>
            <p:spPr>
              <a:xfrm>
                <a:off x="4669625" y="2475415"/>
                <a:ext cx="133850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5354" h="5568" extrusionOk="0">
                    <a:moveTo>
                      <a:pt x="4461" y="1"/>
                    </a:moveTo>
                    <a:lnTo>
                      <a:pt x="0" y="215"/>
                    </a:lnTo>
                    <a:cubicBezTo>
                      <a:pt x="0" y="2677"/>
                      <a:pt x="1339" y="4462"/>
                      <a:pt x="3123" y="5568"/>
                    </a:cubicBezTo>
                    <a:lnTo>
                      <a:pt x="5353" y="1785"/>
                    </a:lnTo>
                    <a:cubicBezTo>
                      <a:pt x="4907" y="1339"/>
                      <a:pt x="4461" y="893"/>
                      <a:pt x="4461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1"/>
              <p:cNvSpPr/>
              <p:nvPr/>
            </p:nvSpPr>
            <p:spPr>
              <a:xfrm>
                <a:off x="4848050" y="2475415"/>
                <a:ext cx="139200" cy="145000"/>
              </a:xfrm>
              <a:custGeom>
                <a:avLst/>
                <a:gdLst/>
                <a:ahLst/>
                <a:cxnLst/>
                <a:rect l="l" t="t" r="r" b="b"/>
                <a:pathLst>
                  <a:path w="5568" h="5800" extrusionOk="0">
                    <a:moveTo>
                      <a:pt x="893" y="1"/>
                    </a:moveTo>
                    <a:cubicBezTo>
                      <a:pt x="893" y="661"/>
                      <a:pt x="661" y="1339"/>
                      <a:pt x="0" y="1553"/>
                    </a:cubicBezTo>
                    <a:lnTo>
                      <a:pt x="2231" y="5800"/>
                    </a:lnTo>
                    <a:cubicBezTo>
                      <a:pt x="4015" y="4676"/>
                      <a:pt x="5353" y="2677"/>
                      <a:pt x="5567" y="447"/>
                    </a:cubicBezTo>
                    <a:lnTo>
                      <a:pt x="1107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1"/>
              <p:cNvSpPr/>
              <p:nvPr/>
            </p:nvSpPr>
            <p:spPr>
              <a:xfrm>
                <a:off x="4025213" y="2763515"/>
                <a:ext cx="1092875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43715" h="9368" extrusionOk="0">
                    <a:moveTo>
                      <a:pt x="2909" y="0"/>
                    </a:moveTo>
                    <a:cubicBezTo>
                      <a:pt x="1338" y="0"/>
                      <a:pt x="0" y="1338"/>
                      <a:pt x="0" y="2891"/>
                    </a:cubicBezTo>
                    <a:lnTo>
                      <a:pt x="0" y="6691"/>
                    </a:lnTo>
                    <a:cubicBezTo>
                      <a:pt x="0" y="8243"/>
                      <a:pt x="1338" y="9367"/>
                      <a:pt x="2909" y="9367"/>
                    </a:cubicBezTo>
                    <a:lnTo>
                      <a:pt x="40824" y="9367"/>
                    </a:lnTo>
                    <a:cubicBezTo>
                      <a:pt x="42376" y="9367"/>
                      <a:pt x="43715" y="8243"/>
                      <a:pt x="43715" y="6691"/>
                    </a:cubicBezTo>
                    <a:lnTo>
                      <a:pt x="43715" y="2891"/>
                    </a:lnTo>
                    <a:cubicBezTo>
                      <a:pt x="43715" y="1338"/>
                      <a:pt x="42376" y="0"/>
                      <a:pt x="408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1"/>
              <p:cNvSpPr/>
              <p:nvPr/>
            </p:nvSpPr>
            <p:spPr>
              <a:xfrm>
                <a:off x="4025213" y="2687315"/>
                <a:ext cx="10928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43715" h="4229" extrusionOk="0">
                    <a:moveTo>
                      <a:pt x="2909" y="0"/>
                    </a:moveTo>
                    <a:cubicBezTo>
                      <a:pt x="1338" y="0"/>
                      <a:pt x="0" y="1338"/>
                      <a:pt x="0" y="2891"/>
                    </a:cubicBezTo>
                    <a:lnTo>
                      <a:pt x="0" y="4229"/>
                    </a:lnTo>
                    <a:lnTo>
                      <a:pt x="43715" y="4229"/>
                    </a:lnTo>
                    <a:lnTo>
                      <a:pt x="43715" y="2891"/>
                    </a:lnTo>
                    <a:cubicBezTo>
                      <a:pt x="43715" y="1338"/>
                      <a:pt x="42376" y="0"/>
                      <a:pt x="408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8" name="Google Shape;1368;p51"/>
              <p:cNvGrpSpPr/>
              <p:nvPr/>
            </p:nvGrpSpPr>
            <p:grpSpPr>
              <a:xfrm>
                <a:off x="4190075" y="1768352"/>
                <a:ext cx="211925" cy="919800"/>
                <a:chOff x="3961475" y="1811215"/>
                <a:chExt cx="211925" cy="919800"/>
              </a:xfrm>
            </p:grpSpPr>
            <p:sp>
              <p:nvSpPr>
                <p:cNvPr id="1369" name="Google Shape;1369;p51"/>
                <p:cNvSpPr/>
                <p:nvPr/>
              </p:nvSpPr>
              <p:spPr>
                <a:xfrm>
                  <a:off x="4011450" y="1811215"/>
                  <a:ext cx="111525" cy="2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" h="893" extrusionOk="0">
                      <a:moveTo>
                        <a:pt x="2230" y="0"/>
                      </a:moveTo>
                      <a:cubicBezTo>
                        <a:pt x="892" y="0"/>
                        <a:pt x="0" y="214"/>
                        <a:pt x="0" y="446"/>
                      </a:cubicBezTo>
                      <a:cubicBezTo>
                        <a:pt x="0" y="661"/>
                        <a:pt x="892" y="892"/>
                        <a:pt x="2230" y="892"/>
                      </a:cubicBezTo>
                      <a:cubicBezTo>
                        <a:pt x="3569" y="892"/>
                        <a:pt x="4461" y="661"/>
                        <a:pt x="4461" y="446"/>
                      </a:cubicBezTo>
                      <a:cubicBezTo>
                        <a:pt x="4461" y="214"/>
                        <a:pt x="3569" y="0"/>
                        <a:pt x="2230" y="0"/>
                      </a:cubicBezTo>
                      <a:close/>
                    </a:path>
                  </a:pathLst>
                </a:custGeom>
                <a:solidFill>
                  <a:srgbClr val="5F81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51"/>
                <p:cNvSpPr/>
                <p:nvPr/>
              </p:nvSpPr>
              <p:spPr>
                <a:xfrm>
                  <a:off x="3961475" y="1822365"/>
                  <a:ext cx="211925" cy="90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7" h="36346" extrusionOk="0">
                      <a:moveTo>
                        <a:pt x="1999" y="0"/>
                      </a:moveTo>
                      <a:lnTo>
                        <a:pt x="1" y="36346"/>
                      </a:lnTo>
                      <a:lnTo>
                        <a:pt x="8476" y="36346"/>
                      </a:lnTo>
                      <a:lnTo>
                        <a:pt x="6460" y="0"/>
                      </a:lnTo>
                      <a:cubicBezTo>
                        <a:pt x="6460" y="215"/>
                        <a:pt x="5568" y="446"/>
                        <a:pt x="4229" y="446"/>
                      </a:cubicBezTo>
                      <a:cubicBezTo>
                        <a:pt x="2891" y="446"/>
                        <a:pt x="1999" y="215"/>
                        <a:pt x="19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51"/>
                <p:cNvSpPr/>
                <p:nvPr/>
              </p:nvSpPr>
              <p:spPr>
                <a:xfrm>
                  <a:off x="4000300" y="1883465"/>
                  <a:ext cx="133825" cy="1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6246" extrusionOk="0">
                      <a:moveTo>
                        <a:pt x="5139" y="1"/>
                      </a:moveTo>
                      <a:cubicBezTo>
                        <a:pt x="4461" y="893"/>
                        <a:pt x="3569" y="1571"/>
                        <a:pt x="2462" y="2017"/>
                      </a:cubicBezTo>
                      <a:cubicBezTo>
                        <a:pt x="1784" y="2463"/>
                        <a:pt x="892" y="2677"/>
                        <a:pt x="0" y="2909"/>
                      </a:cubicBezTo>
                      <a:lnTo>
                        <a:pt x="0" y="4461"/>
                      </a:lnTo>
                      <a:lnTo>
                        <a:pt x="0" y="6246"/>
                      </a:lnTo>
                      <a:cubicBezTo>
                        <a:pt x="892" y="6032"/>
                        <a:pt x="1784" y="5800"/>
                        <a:pt x="2462" y="5354"/>
                      </a:cubicBezTo>
                      <a:cubicBezTo>
                        <a:pt x="3354" y="4908"/>
                        <a:pt x="4247" y="4247"/>
                        <a:pt x="4693" y="3801"/>
                      </a:cubicBezTo>
                      <a:lnTo>
                        <a:pt x="5353" y="3123"/>
                      </a:lnTo>
                      <a:lnTo>
                        <a:pt x="5139" y="1"/>
                      </a:lnTo>
                      <a:close/>
                    </a:path>
                  </a:pathLst>
                </a:custGeom>
                <a:solidFill>
                  <a:srgbClr val="D4DDE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51"/>
                <p:cNvSpPr/>
                <p:nvPr/>
              </p:nvSpPr>
              <p:spPr>
                <a:xfrm>
                  <a:off x="3989150" y="2067690"/>
                  <a:ext cx="150775" cy="16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1" h="6692" extrusionOk="0">
                      <a:moveTo>
                        <a:pt x="6031" y="1"/>
                      </a:moveTo>
                      <a:cubicBezTo>
                        <a:pt x="5799" y="1"/>
                        <a:pt x="5799" y="215"/>
                        <a:pt x="5799" y="215"/>
                      </a:cubicBezTo>
                      <a:cubicBezTo>
                        <a:pt x="5139" y="1107"/>
                        <a:pt x="4015" y="1999"/>
                        <a:pt x="2908" y="2445"/>
                      </a:cubicBezTo>
                      <a:cubicBezTo>
                        <a:pt x="2016" y="2891"/>
                        <a:pt x="1124" y="3123"/>
                        <a:pt x="0" y="3337"/>
                      </a:cubicBezTo>
                      <a:lnTo>
                        <a:pt x="0" y="4676"/>
                      </a:lnTo>
                      <a:lnTo>
                        <a:pt x="0" y="6692"/>
                      </a:lnTo>
                      <a:cubicBezTo>
                        <a:pt x="1124" y="6460"/>
                        <a:pt x="2016" y="6246"/>
                        <a:pt x="2908" y="5800"/>
                      </a:cubicBezTo>
                      <a:cubicBezTo>
                        <a:pt x="3800" y="5354"/>
                        <a:pt x="4693" y="4676"/>
                        <a:pt x="5139" y="4015"/>
                      </a:cubicBezTo>
                      <a:cubicBezTo>
                        <a:pt x="5585" y="3783"/>
                        <a:pt x="5799" y="3337"/>
                        <a:pt x="6031" y="2891"/>
                      </a:cubicBezTo>
                      <a:lnTo>
                        <a:pt x="6031" y="447"/>
                      </a:lnTo>
                      <a:lnTo>
                        <a:pt x="6031" y="1"/>
                      </a:lnTo>
                      <a:close/>
                    </a:path>
                  </a:pathLst>
                </a:custGeom>
                <a:solidFill>
                  <a:srgbClr val="D4DDE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51"/>
                <p:cNvSpPr/>
                <p:nvPr/>
              </p:nvSpPr>
              <p:spPr>
                <a:xfrm>
                  <a:off x="3977975" y="2246115"/>
                  <a:ext cx="173100" cy="1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4" h="7138" extrusionOk="0">
                      <a:moveTo>
                        <a:pt x="6692" y="1"/>
                      </a:moveTo>
                      <a:cubicBezTo>
                        <a:pt x="6692" y="215"/>
                        <a:pt x="6478" y="447"/>
                        <a:pt x="6246" y="893"/>
                      </a:cubicBezTo>
                      <a:cubicBezTo>
                        <a:pt x="5586" y="1785"/>
                        <a:pt x="4462" y="2445"/>
                        <a:pt x="3355" y="3123"/>
                      </a:cubicBezTo>
                      <a:cubicBezTo>
                        <a:pt x="2463" y="3569"/>
                        <a:pt x="1339" y="3783"/>
                        <a:pt x="1" y="4015"/>
                      </a:cubicBezTo>
                      <a:lnTo>
                        <a:pt x="1" y="5354"/>
                      </a:lnTo>
                      <a:lnTo>
                        <a:pt x="1" y="7138"/>
                      </a:lnTo>
                      <a:cubicBezTo>
                        <a:pt x="1125" y="7138"/>
                        <a:pt x="2463" y="6906"/>
                        <a:pt x="3355" y="6246"/>
                      </a:cubicBezTo>
                      <a:cubicBezTo>
                        <a:pt x="4247" y="5800"/>
                        <a:pt x="5140" y="5354"/>
                        <a:pt x="5586" y="4676"/>
                      </a:cubicBezTo>
                      <a:cubicBezTo>
                        <a:pt x="6246" y="4229"/>
                        <a:pt x="6692" y="3569"/>
                        <a:pt x="6924" y="2891"/>
                      </a:cubicBezTo>
                      <a:lnTo>
                        <a:pt x="6924" y="1785"/>
                      </a:lnTo>
                      <a:lnTo>
                        <a:pt x="6692" y="1"/>
                      </a:lnTo>
                      <a:close/>
                    </a:path>
                  </a:pathLst>
                </a:custGeom>
                <a:solidFill>
                  <a:srgbClr val="D4DDE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51"/>
                <p:cNvSpPr/>
                <p:nvPr/>
              </p:nvSpPr>
              <p:spPr>
                <a:xfrm>
                  <a:off x="3966825" y="2424540"/>
                  <a:ext cx="195400" cy="19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6" h="7798" extrusionOk="0">
                      <a:moveTo>
                        <a:pt x="7584" y="1"/>
                      </a:moveTo>
                      <a:cubicBezTo>
                        <a:pt x="7370" y="447"/>
                        <a:pt x="7138" y="893"/>
                        <a:pt x="6692" y="1339"/>
                      </a:cubicBezTo>
                      <a:cubicBezTo>
                        <a:pt x="5140" y="3337"/>
                        <a:pt x="2677" y="4461"/>
                        <a:pt x="233" y="4675"/>
                      </a:cubicBezTo>
                      <a:lnTo>
                        <a:pt x="1" y="7798"/>
                      </a:lnTo>
                      <a:cubicBezTo>
                        <a:pt x="3355" y="7798"/>
                        <a:pt x="6246" y="5800"/>
                        <a:pt x="7816" y="3123"/>
                      </a:cubicBezTo>
                      <a:lnTo>
                        <a:pt x="7816" y="2891"/>
                      </a:lnTo>
                      <a:lnTo>
                        <a:pt x="7584" y="1"/>
                      </a:lnTo>
                      <a:close/>
                    </a:path>
                  </a:pathLst>
                </a:custGeom>
                <a:solidFill>
                  <a:srgbClr val="D4DDE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75" name="Google Shape;1375;p51"/>
            <p:cNvGrpSpPr/>
            <p:nvPr/>
          </p:nvGrpSpPr>
          <p:grpSpPr>
            <a:xfrm>
              <a:off x="3897300" y="1415538"/>
              <a:ext cx="535300" cy="194950"/>
              <a:chOff x="5054325" y="1441125"/>
              <a:chExt cx="535300" cy="194950"/>
            </a:xfrm>
          </p:grpSpPr>
          <p:sp>
            <p:nvSpPr>
              <p:cNvPr id="1376" name="Google Shape;1376;p5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06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5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Policy recommedation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1485" name="Google Shape;1485;p56"/>
          <p:cNvSpPr txBox="1">
            <a:spLocks noGrp="1"/>
          </p:cNvSpPr>
          <p:nvPr>
            <p:ph type="subTitle" idx="3"/>
          </p:nvPr>
        </p:nvSpPr>
        <p:spPr>
          <a:xfrm>
            <a:off x="941916" y="2995483"/>
            <a:ext cx="3196636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Renewable Energy sources</a:t>
            </a:r>
            <a:endParaRPr dirty="0"/>
          </a:p>
        </p:txBody>
      </p:sp>
      <p:sp>
        <p:nvSpPr>
          <p:cNvPr id="1487" name="Google Shape;1487;p56"/>
          <p:cNvSpPr txBox="1">
            <a:spLocks noGrp="1"/>
          </p:cNvSpPr>
          <p:nvPr>
            <p:ph type="subTitle" idx="5"/>
          </p:nvPr>
        </p:nvSpPr>
        <p:spPr>
          <a:xfrm>
            <a:off x="6409304" y="3055617"/>
            <a:ext cx="1372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Plantation</a:t>
            </a:r>
          </a:p>
        </p:txBody>
      </p:sp>
      <p:grpSp>
        <p:nvGrpSpPr>
          <p:cNvPr id="1525" name="Google Shape;1525;p56"/>
          <p:cNvGrpSpPr/>
          <p:nvPr/>
        </p:nvGrpSpPr>
        <p:grpSpPr>
          <a:xfrm>
            <a:off x="1756832" y="2060023"/>
            <a:ext cx="1311908" cy="763347"/>
            <a:chOff x="4029442" y="1091568"/>
            <a:chExt cx="1311908" cy="763347"/>
          </a:xfrm>
        </p:grpSpPr>
        <p:sp>
          <p:nvSpPr>
            <p:cNvPr id="1526" name="Google Shape;1526;p56"/>
            <p:cNvSpPr/>
            <p:nvPr/>
          </p:nvSpPr>
          <p:spPr>
            <a:xfrm flipH="1">
              <a:off x="4029442" y="1091569"/>
              <a:ext cx="1097199" cy="76334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7" name="Google Shape;1527;p56"/>
            <p:cNvGrpSpPr/>
            <p:nvPr/>
          </p:nvGrpSpPr>
          <p:grpSpPr>
            <a:xfrm>
              <a:off x="4202196" y="1375477"/>
              <a:ext cx="739886" cy="443913"/>
              <a:chOff x="4567835" y="1490996"/>
              <a:chExt cx="544714" cy="326815"/>
            </a:xfrm>
          </p:grpSpPr>
          <p:sp>
            <p:nvSpPr>
              <p:cNvPr id="1528" name="Google Shape;1528;p56"/>
              <p:cNvSpPr/>
              <p:nvPr/>
            </p:nvSpPr>
            <p:spPr>
              <a:xfrm>
                <a:off x="4903731" y="1609010"/>
                <a:ext cx="208818" cy="208802"/>
              </a:xfrm>
              <a:custGeom>
                <a:avLst/>
                <a:gdLst/>
                <a:ahLst/>
                <a:cxnLst/>
                <a:rect l="l" t="t" r="r" b="b"/>
                <a:pathLst>
                  <a:path w="12648" h="12647" extrusionOk="0">
                    <a:moveTo>
                      <a:pt x="6335" y="1386"/>
                    </a:moveTo>
                    <a:cubicBezTo>
                      <a:pt x="9084" y="1386"/>
                      <a:pt x="11284" y="3585"/>
                      <a:pt x="11284" y="6335"/>
                    </a:cubicBezTo>
                    <a:cubicBezTo>
                      <a:pt x="11284" y="9084"/>
                      <a:pt x="9084" y="11547"/>
                      <a:pt x="6335" y="11547"/>
                    </a:cubicBezTo>
                    <a:cubicBezTo>
                      <a:pt x="3586" y="11547"/>
                      <a:pt x="1386" y="9084"/>
                      <a:pt x="1386" y="6335"/>
                    </a:cubicBezTo>
                    <a:cubicBezTo>
                      <a:pt x="1386" y="3585"/>
                      <a:pt x="3586" y="1386"/>
                      <a:pt x="6335" y="1386"/>
                    </a:cubicBezTo>
                    <a:close/>
                    <a:moveTo>
                      <a:pt x="6335" y="0"/>
                    </a:moveTo>
                    <a:cubicBezTo>
                      <a:pt x="2750" y="0"/>
                      <a:pt x="1" y="3036"/>
                      <a:pt x="1" y="6335"/>
                    </a:cubicBezTo>
                    <a:cubicBezTo>
                      <a:pt x="1" y="9898"/>
                      <a:pt x="2750" y="12647"/>
                      <a:pt x="6335" y="12647"/>
                    </a:cubicBezTo>
                    <a:cubicBezTo>
                      <a:pt x="9898" y="12647"/>
                      <a:pt x="12647" y="9898"/>
                      <a:pt x="12647" y="6335"/>
                    </a:cubicBezTo>
                    <a:cubicBezTo>
                      <a:pt x="12647" y="3036"/>
                      <a:pt x="9898" y="0"/>
                      <a:pt x="6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6"/>
              <p:cNvSpPr/>
              <p:nvPr/>
            </p:nvSpPr>
            <p:spPr>
              <a:xfrm>
                <a:off x="4567835" y="1609010"/>
                <a:ext cx="208818" cy="208802"/>
              </a:xfrm>
              <a:custGeom>
                <a:avLst/>
                <a:gdLst/>
                <a:ahLst/>
                <a:cxnLst/>
                <a:rect l="l" t="t" r="r" b="b"/>
                <a:pathLst>
                  <a:path w="12648" h="12647" extrusionOk="0">
                    <a:moveTo>
                      <a:pt x="6335" y="1386"/>
                    </a:moveTo>
                    <a:cubicBezTo>
                      <a:pt x="9349" y="1386"/>
                      <a:pt x="11548" y="3585"/>
                      <a:pt x="11548" y="6335"/>
                    </a:cubicBezTo>
                    <a:cubicBezTo>
                      <a:pt x="11548" y="9084"/>
                      <a:pt x="9349" y="11547"/>
                      <a:pt x="6335" y="11547"/>
                    </a:cubicBezTo>
                    <a:cubicBezTo>
                      <a:pt x="3586" y="11547"/>
                      <a:pt x="1387" y="9084"/>
                      <a:pt x="1387" y="6335"/>
                    </a:cubicBezTo>
                    <a:cubicBezTo>
                      <a:pt x="1387" y="3585"/>
                      <a:pt x="3586" y="1386"/>
                      <a:pt x="6335" y="1386"/>
                    </a:cubicBezTo>
                    <a:close/>
                    <a:moveTo>
                      <a:pt x="6335" y="0"/>
                    </a:moveTo>
                    <a:cubicBezTo>
                      <a:pt x="3036" y="0"/>
                      <a:pt x="1" y="3036"/>
                      <a:pt x="1" y="6335"/>
                    </a:cubicBezTo>
                    <a:cubicBezTo>
                      <a:pt x="1" y="9898"/>
                      <a:pt x="3036" y="12647"/>
                      <a:pt x="6335" y="12647"/>
                    </a:cubicBezTo>
                    <a:cubicBezTo>
                      <a:pt x="9898" y="12647"/>
                      <a:pt x="12648" y="9898"/>
                      <a:pt x="12648" y="6335"/>
                    </a:cubicBezTo>
                    <a:cubicBezTo>
                      <a:pt x="12648" y="3036"/>
                      <a:pt x="9898" y="0"/>
                      <a:pt x="6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6"/>
              <p:cNvSpPr/>
              <p:nvPr/>
            </p:nvSpPr>
            <p:spPr>
              <a:xfrm>
                <a:off x="4663345" y="1490996"/>
                <a:ext cx="149630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14033" extrusionOk="0">
                    <a:moveTo>
                      <a:pt x="3849" y="0"/>
                    </a:moveTo>
                    <a:lnTo>
                      <a:pt x="264" y="13483"/>
                    </a:lnTo>
                    <a:cubicBezTo>
                      <a:pt x="0" y="13747"/>
                      <a:pt x="264" y="14033"/>
                      <a:pt x="550" y="14033"/>
                    </a:cubicBezTo>
                    <a:cubicBezTo>
                      <a:pt x="814" y="14033"/>
                      <a:pt x="1100" y="14033"/>
                      <a:pt x="1100" y="13747"/>
                    </a:cubicBezTo>
                    <a:lnTo>
                      <a:pt x="4663" y="836"/>
                    </a:lnTo>
                    <a:lnTo>
                      <a:pt x="8512" y="836"/>
                    </a:lnTo>
                    <a:cubicBezTo>
                      <a:pt x="8798" y="836"/>
                      <a:pt x="9062" y="836"/>
                      <a:pt x="9062" y="550"/>
                    </a:cubicBezTo>
                    <a:cubicBezTo>
                      <a:pt x="9062" y="286"/>
                      <a:pt x="8798" y="0"/>
                      <a:pt x="85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6"/>
              <p:cNvSpPr/>
              <p:nvPr/>
            </p:nvSpPr>
            <p:spPr>
              <a:xfrm>
                <a:off x="4699651" y="1573876"/>
                <a:ext cx="317751" cy="153163"/>
              </a:xfrm>
              <a:custGeom>
                <a:avLst/>
                <a:gdLst/>
                <a:ahLst/>
                <a:cxnLst/>
                <a:rect l="l" t="t" r="r" b="b"/>
                <a:pathLst>
                  <a:path w="19246" h="9277" extrusionOk="0">
                    <a:moveTo>
                      <a:pt x="823" y="0"/>
                    </a:moveTo>
                    <a:cubicBezTo>
                      <a:pt x="617" y="0"/>
                      <a:pt x="408" y="72"/>
                      <a:pt x="265" y="215"/>
                    </a:cubicBezTo>
                    <a:cubicBezTo>
                      <a:pt x="1" y="479"/>
                      <a:pt x="265" y="765"/>
                      <a:pt x="265" y="1029"/>
                    </a:cubicBezTo>
                    <a:lnTo>
                      <a:pt x="9612" y="9276"/>
                    </a:lnTo>
                    <a:lnTo>
                      <a:pt x="18696" y="9276"/>
                    </a:lnTo>
                    <a:cubicBezTo>
                      <a:pt x="18960" y="9276"/>
                      <a:pt x="19246" y="9013"/>
                      <a:pt x="19246" y="8463"/>
                    </a:cubicBezTo>
                    <a:cubicBezTo>
                      <a:pt x="19246" y="8177"/>
                      <a:pt x="18960" y="7913"/>
                      <a:pt x="18696" y="7913"/>
                    </a:cubicBezTo>
                    <a:lnTo>
                      <a:pt x="10162" y="7913"/>
                    </a:lnTo>
                    <a:lnTo>
                      <a:pt x="1365" y="215"/>
                    </a:lnTo>
                    <a:cubicBezTo>
                      <a:pt x="1233" y="72"/>
                      <a:pt x="1029" y="0"/>
                      <a:pt x="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6"/>
              <p:cNvSpPr/>
              <p:nvPr/>
            </p:nvSpPr>
            <p:spPr>
              <a:xfrm>
                <a:off x="4853986" y="1550185"/>
                <a:ext cx="90805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10162" extrusionOk="0">
                    <a:moveTo>
                      <a:pt x="4113" y="0"/>
                    </a:moveTo>
                    <a:lnTo>
                      <a:pt x="0" y="9612"/>
                    </a:lnTo>
                    <a:lnTo>
                      <a:pt x="1100" y="10162"/>
                    </a:lnTo>
                    <a:lnTo>
                      <a:pt x="5499" y="550"/>
                    </a:lnTo>
                    <a:lnTo>
                      <a:pt x="41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6"/>
              <p:cNvSpPr/>
              <p:nvPr/>
            </p:nvSpPr>
            <p:spPr>
              <a:xfrm>
                <a:off x="4917533" y="1572688"/>
                <a:ext cx="81725" cy="1409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35" extrusionOk="0">
                    <a:moveTo>
                      <a:pt x="814" y="1"/>
                    </a:moveTo>
                    <a:lnTo>
                      <a:pt x="0" y="287"/>
                    </a:lnTo>
                    <a:lnTo>
                      <a:pt x="4113" y="8535"/>
                    </a:lnTo>
                    <a:lnTo>
                      <a:pt x="4949" y="7985"/>
                    </a:lnTo>
                    <a:lnTo>
                      <a:pt x="8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6"/>
              <p:cNvSpPr/>
              <p:nvPr/>
            </p:nvSpPr>
            <p:spPr>
              <a:xfrm>
                <a:off x="4885570" y="1531248"/>
                <a:ext cx="108966" cy="32393"/>
              </a:xfrm>
              <a:custGeom>
                <a:avLst/>
                <a:gdLst/>
                <a:ahLst/>
                <a:cxnLst/>
                <a:rect l="l" t="t" r="r" b="b"/>
                <a:pathLst>
                  <a:path w="6600" h="1962" extrusionOk="0">
                    <a:moveTo>
                      <a:pt x="5323" y="0"/>
                    </a:moveTo>
                    <a:cubicBezTo>
                      <a:pt x="4778" y="0"/>
                      <a:pt x="4086" y="48"/>
                      <a:pt x="3300" y="48"/>
                    </a:cubicBezTo>
                    <a:cubicBezTo>
                      <a:pt x="1651" y="48"/>
                      <a:pt x="1" y="861"/>
                      <a:pt x="1" y="1147"/>
                    </a:cubicBezTo>
                    <a:cubicBezTo>
                      <a:pt x="1" y="1411"/>
                      <a:pt x="1387" y="1961"/>
                      <a:pt x="3300" y="1961"/>
                    </a:cubicBezTo>
                    <a:cubicBezTo>
                      <a:pt x="5236" y="1961"/>
                      <a:pt x="6599" y="1411"/>
                      <a:pt x="6599" y="597"/>
                    </a:cubicBezTo>
                    <a:cubicBezTo>
                      <a:pt x="6599" y="101"/>
                      <a:pt x="6119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6"/>
              <p:cNvSpPr/>
              <p:nvPr/>
            </p:nvSpPr>
            <p:spPr>
              <a:xfrm>
                <a:off x="4713090" y="1559265"/>
                <a:ext cx="199738" cy="54483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3300" extrusionOk="0">
                    <a:moveTo>
                      <a:pt x="1" y="0"/>
                    </a:moveTo>
                    <a:lnTo>
                      <a:pt x="1" y="814"/>
                    </a:lnTo>
                    <a:lnTo>
                      <a:pt x="11834" y="3299"/>
                    </a:lnTo>
                    <a:lnTo>
                      <a:pt x="12098" y="24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" name="Google Shape;1536;p56"/>
            <p:cNvGrpSpPr/>
            <p:nvPr/>
          </p:nvGrpSpPr>
          <p:grpSpPr>
            <a:xfrm>
              <a:off x="4806050" y="1091568"/>
              <a:ext cx="535300" cy="194950"/>
              <a:chOff x="5054325" y="1441125"/>
              <a:chExt cx="535300" cy="194950"/>
            </a:xfrm>
          </p:grpSpPr>
          <p:sp>
            <p:nvSpPr>
              <p:cNvPr id="1537" name="Google Shape;1537;p56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6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9" name="Google Shape;1539;p56"/>
          <p:cNvGrpSpPr/>
          <p:nvPr/>
        </p:nvGrpSpPr>
        <p:grpSpPr>
          <a:xfrm>
            <a:off x="6552853" y="2139657"/>
            <a:ext cx="1386765" cy="763346"/>
            <a:chOff x="6606660" y="1091569"/>
            <a:chExt cx="1386765" cy="763346"/>
          </a:xfrm>
        </p:grpSpPr>
        <p:sp>
          <p:nvSpPr>
            <p:cNvPr id="1540" name="Google Shape;1540;p56"/>
            <p:cNvSpPr/>
            <p:nvPr/>
          </p:nvSpPr>
          <p:spPr>
            <a:xfrm flipH="1">
              <a:off x="6606660" y="1091569"/>
              <a:ext cx="1097199" cy="76334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1" name="Google Shape;1541;p56"/>
            <p:cNvGrpSpPr/>
            <p:nvPr/>
          </p:nvGrpSpPr>
          <p:grpSpPr>
            <a:xfrm>
              <a:off x="6904960" y="1373405"/>
              <a:ext cx="488798" cy="448072"/>
              <a:chOff x="2634200" y="3166084"/>
              <a:chExt cx="435765" cy="402761"/>
            </a:xfrm>
          </p:grpSpPr>
          <p:sp>
            <p:nvSpPr>
              <p:cNvPr id="1542" name="Google Shape;1542;p56"/>
              <p:cNvSpPr/>
              <p:nvPr/>
            </p:nvSpPr>
            <p:spPr>
              <a:xfrm>
                <a:off x="2779455" y="3337310"/>
                <a:ext cx="290510" cy="231536"/>
              </a:xfrm>
              <a:custGeom>
                <a:avLst/>
                <a:gdLst/>
                <a:ahLst/>
                <a:cxnLst/>
                <a:rect l="l" t="t" r="r" b="b"/>
                <a:pathLst>
                  <a:path w="17596" h="14024" extrusionOk="0">
                    <a:moveTo>
                      <a:pt x="12352" y="1"/>
                    </a:moveTo>
                    <a:cubicBezTo>
                      <a:pt x="9817" y="1"/>
                      <a:pt x="6861" y="480"/>
                      <a:pt x="4685" y="2276"/>
                    </a:cubicBezTo>
                    <a:cubicBezTo>
                      <a:pt x="0" y="6389"/>
                      <a:pt x="286" y="12437"/>
                      <a:pt x="286" y="12437"/>
                    </a:cubicBezTo>
                    <a:cubicBezTo>
                      <a:pt x="7434" y="10788"/>
                      <a:pt x="11833" y="5289"/>
                      <a:pt x="14296" y="3090"/>
                    </a:cubicBezTo>
                    <a:lnTo>
                      <a:pt x="14296" y="3090"/>
                    </a:lnTo>
                    <a:cubicBezTo>
                      <a:pt x="8798" y="11074"/>
                      <a:pt x="4135" y="12173"/>
                      <a:pt x="1386" y="13273"/>
                    </a:cubicBezTo>
                    <a:cubicBezTo>
                      <a:pt x="2340" y="13547"/>
                      <a:pt x="3775" y="14024"/>
                      <a:pt x="5487" y="14024"/>
                    </a:cubicBezTo>
                    <a:cubicBezTo>
                      <a:pt x="7208" y="14024"/>
                      <a:pt x="9210" y="13542"/>
                      <a:pt x="11283" y="11887"/>
                    </a:cubicBezTo>
                    <a:cubicBezTo>
                      <a:pt x="15682" y="8324"/>
                      <a:pt x="17595" y="626"/>
                      <a:pt x="17595" y="626"/>
                    </a:cubicBezTo>
                    <a:cubicBezTo>
                      <a:pt x="17595" y="626"/>
                      <a:pt x="15249" y="1"/>
                      <a:pt x="123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56"/>
              <p:cNvSpPr/>
              <p:nvPr/>
            </p:nvSpPr>
            <p:spPr>
              <a:xfrm>
                <a:off x="2634200" y="3184245"/>
                <a:ext cx="208818" cy="231322"/>
              </a:xfrm>
              <a:custGeom>
                <a:avLst/>
                <a:gdLst/>
                <a:ahLst/>
                <a:cxnLst/>
                <a:rect l="l" t="t" r="r" b="b"/>
                <a:pathLst>
                  <a:path w="12648" h="14011" extrusionOk="0">
                    <a:moveTo>
                      <a:pt x="836" y="0"/>
                    </a:moveTo>
                    <a:lnTo>
                      <a:pt x="836" y="0"/>
                    </a:lnTo>
                    <a:cubicBezTo>
                      <a:pt x="836" y="0"/>
                      <a:pt x="0" y="6312"/>
                      <a:pt x="2200" y="10161"/>
                    </a:cubicBezTo>
                    <a:cubicBezTo>
                      <a:pt x="4685" y="14010"/>
                      <a:pt x="7698" y="13746"/>
                      <a:pt x="9348" y="14010"/>
                    </a:cubicBezTo>
                    <a:cubicBezTo>
                      <a:pt x="7698" y="12647"/>
                      <a:pt x="4399" y="10447"/>
                      <a:pt x="2750" y="2463"/>
                    </a:cubicBezTo>
                    <a:lnTo>
                      <a:pt x="2750" y="2463"/>
                    </a:lnTo>
                    <a:cubicBezTo>
                      <a:pt x="3849" y="4949"/>
                      <a:pt x="5499" y="10447"/>
                      <a:pt x="10448" y="13746"/>
                    </a:cubicBezTo>
                    <a:cubicBezTo>
                      <a:pt x="10448" y="13746"/>
                      <a:pt x="12647" y="9348"/>
                      <a:pt x="10184" y="4949"/>
                    </a:cubicBezTo>
                    <a:cubicBezTo>
                      <a:pt x="7698" y="550"/>
                      <a:pt x="83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56"/>
              <p:cNvSpPr/>
              <p:nvPr/>
            </p:nvSpPr>
            <p:spPr>
              <a:xfrm>
                <a:off x="2806680" y="3166084"/>
                <a:ext cx="154352" cy="195016"/>
              </a:xfrm>
              <a:custGeom>
                <a:avLst/>
                <a:gdLst/>
                <a:ahLst/>
                <a:cxnLst/>
                <a:rect l="l" t="t" r="r" b="b"/>
                <a:pathLst>
                  <a:path w="9349" h="11812" extrusionOk="0">
                    <a:moveTo>
                      <a:pt x="6885" y="0"/>
                    </a:moveTo>
                    <a:cubicBezTo>
                      <a:pt x="6885" y="0"/>
                      <a:pt x="2750" y="2464"/>
                      <a:pt x="1386" y="5499"/>
                    </a:cubicBezTo>
                    <a:cubicBezTo>
                      <a:pt x="1" y="8512"/>
                      <a:pt x="1650" y="10448"/>
                      <a:pt x="2200" y="11547"/>
                    </a:cubicBezTo>
                    <a:cubicBezTo>
                      <a:pt x="2486" y="9612"/>
                      <a:pt x="2200" y="6862"/>
                      <a:pt x="6049" y="2200"/>
                    </a:cubicBezTo>
                    <a:lnTo>
                      <a:pt x="6049" y="2200"/>
                    </a:lnTo>
                    <a:cubicBezTo>
                      <a:pt x="5235" y="3849"/>
                      <a:pt x="2486" y="7412"/>
                      <a:pt x="3036" y="11811"/>
                    </a:cubicBezTo>
                    <a:cubicBezTo>
                      <a:pt x="3036" y="11811"/>
                      <a:pt x="6599" y="11261"/>
                      <a:pt x="7985" y="7698"/>
                    </a:cubicBezTo>
                    <a:cubicBezTo>
                      <a:pt x="9348" y="4113"/>
                      <a:pt x="6885" y="0"/>
                      <a:pt x="68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5" name="Google Shape;1545;p56"/>
            <p:cNvGrpSpPr/>
            <p:nvPr/>
          </p:nvGrpSpPr>
          <p:grpSpPr>
            <a:xfrm>
              <a:off x="7458125" y="1163430"/>
              <a:ext cx="535300" cy="194950"/>
              <a:chOff x="5054325" y="1441125"/>
              <a:chExt cx="535300" cy="194950"/>
            </a:xfrm>
          </p:grpSpPr>
          <p:sp>
            <p:nvSpPr>
              <p:cNvPr id="1546" name="Google Shape;1546;p56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56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2"/>
          <p:cNvSpPr/>
          <p:nvPr/>
        </p:nvSpPr>
        <p:spPr>
          <a:xfrm>
            <a:off x="5415970" y="3326605"/>
            <a:ext cx="1669" cy="22"/>
          </a:xfrm>
          <a:custGeom>
            <a:avLst/>
            <a:gdLst/>
            <a:ahLst/>
            <a:cxnLst/>
            <a:rect l="l" t="t" r="r" b="b"/>
            <a:pathLst>
              <a:path w="75" h="1" extrusionOk="0">
                <a:moveTo>
                  <a:pt x="74" y="0"/>
                </a:moveTo>
                <a:lnTo>
                  <a:pt x="74" y="0"/>
                </a:lnTo>
                <a:lnTo>
                  <a:pt x="50" y="0"/>
                </a:lnTo>
                <a:lnTo>
                  <a:pt x="50" y="0"/>
                </a:lnTo>
                <a:lnTo>
                  <a:pt x="24" y="0"/>
                </a:lnTo>
                <a:lnTo>
                  <a:pt x="50" y="0"/>
                </a:lnTo>
                <a:lnTo>
                  <a:pt x="74" y="0"/>
                </a:lnTo>
                <a:close/>
                <a:moveTo>
                  <a:pt x="0" y="0"/>
                </a:moveTo>
                <a:lnTo>
                  <a:pt x="24" y="0"/>
                </a:lnTo>
                <a:close/>
              </a:path>
            </a:pathLst>
          </a:custGeom>
          <a:solidFill>
            <a:srgbClr val="1D5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2"/>
          <p:cNvSpPr/>
          <p:nvPr/>
        </p:nvSpPr>
        <p:spPr>
          <a:xfrm>
            <a:off x="5751127" y="2992539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2"/>
          <p:cNvSpPr/>
          <p:nvPr/>
        </p:nvSpPr>
        <p:spPr>
          <a:xfrm>
            <a:off x="5789004" y="3048220"/>
            <a:ext cx="0" cy="556"/>
          </a:xfrm>
          <a:custGeom>
            <a:avLst/>
            <a:gdLst/>
            <a:ahLst/>
            <a:cxnLst/>
            <a:rect l="l" t="t" r="r" b="b"/>
            <a:pathLst>
              <a:path h="25" extrusionOk="0">
                <a:moveTo>
                  <a:pt x="0" y="0"/>
                </a:moveTo>
                <a:lnTo>
                  <a:pt x="0" y="24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2"/>
          <p:cNvSpPr/>
          <p:nvPr/>
        </p:nvSpPr>
        <p:spPr>
          <a:xfrm>
            <a:off x="5717144" y="3201890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2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2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2"/>
          <p:cNvSpPr/>
          <p:nvPr/>
        </p:nvSpPr>
        <p:spPr>
          <a:xfrm>
            <a:off x="5417083" y="3326605"/>
            <a:ext cx="4473" cy="22"/>
          </a:xfrm>
          <a:custGeom>
            <a:avLst/>
            <a:gdLst/>
            <a:ahLst/>
            <a:cxnLst/>
            <a:rect l="l" t="t" r="r" b="b"/>
            <a:pathLst>
              <a:path w="201" h="1" extrusionOk="0">
                <a:moveTo>
                  <a:pt x="24" y="0"/>
                </a:moveTo>
                <a:lnTo>
                  <a:pt x="0" y="0"/>
                </a:lnTo>
                <a:lnTo>
                  <a:pt x="24" y="0"/>
                </a:lnTo>
                <a:close/>
                <a:moveTo>
                  <a:pt x="50" y="0"/>
                </a:moveTo>
                <a:lnTo>
                  <a:pt x="24" y="0"/>
                </a:lnTo>
                <a:lnTo>
                  <a:pt x="50" y="0"/>
                </a:lnTo>
                <a:close/>
                <a:moveTo>
                  <a:pt x="74" y="0"/>
                </a:moveTo>
                <a:lnTo>
                  <a:pt x="50" y="0"/>
                </a:lnTo>
                <a:lnTo>
                  <a:pt x="74" y="0"/>
                </a:lnTo>
                <a:close/>
                <a:moveTo>
                  <a:pt x="100" y="0"/>
                </a:moveTo>
                <a:lnTo>
                  <a:pt x="74" y="0"/>
                </a:lnTo>
                <a:lnTo>
                  <a:pt x="100" y="0"/>
                </a:lnTo>
                <a:close/>
                <a:moveTo>
                  <a:pt x="124" y="0"/>
                </a:moveTo>
                <a:lnTo>
                  <a:pt x="100" y="0"/>
                </a:lnTo>
                <a:lnTo>
                  <a:pt x="124" y="0"/>
                </a:lnTo>
                <a:close/>
                <a:moveTo>
                  <a:pt x="124" y="0"/>
                </a:moveTo>
                <a:lnTo>
                  <a:pt x="124" y="0"/>
                </a:lnTo>
                <a:lnTo>
                  <a:pt x="124" y="0"/>
                </a:lnTo>
                <a:close/>
                <a:moveTo>
                  <a:pt x="150" y="0"/>
                </a:moveTo>
                <a:lnTo>
                  <a:pt x="150" y="0"/>
                </a:lnTo>
                <a:lnTo>
                  <a:pt x="150" y="0"/>
                </a:lnTo>
                <a:close/>
                <a:moveTo>
                  <a:pt x="174" y="0"/>
                </a:moveTo>
                <a:lnTo>
                  <a:pt x="174" y="0"/>
                </a:lnTo>
                <a:lnTo>
                  <a:pt x="174" y="0"/>
                </a:lnTo>
                <a:close/>
                <a:moveTo>
                  <a:pt x="200" y="0"/>
                </a:moveTo>
                <a:lnTo>
                  <a:pt x="200" y="0"/>
                </a:lnTo>
                <a:close/>
              </a:path>
            </a:pathLst>
          </a:custGeom>
          <a:solidFill>
            <a:srgbClr val="103B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2"/>
          <p:cNvSpPr/>
          <p:nvPr/>
        </p:nvSpPr>
        <p:spPr>
          <a:xfrm>
            <a:off x="6483242" y="4755763"/>
            <a:ext cx="2248" cy="4495"/>
          </a:xfrm>
          <a:custGeom>
            <a:avLst/>
            <a:gdLst/>
            <a:ahLst/>
            <a:cxnLst/>
            <a:rect l="l" t="t" r="r" b="b"/>
            <a:pathLst>
              <a:path w="101" h="202" extrusionOk="0">
                <a:moveTo>
                  <a:pt x="51" y="1"/>
                </a:moveTo>
                <a:lnTo>
                  <a:pt x="1" y="201"/>
                </a:lnTo>
                <a:lnTo>
                  <a:pt x="27" y="201"/>
                </a:lnTo>
                <a:lnTo>
                  <a:pt x="101" y="1"/>
                </a:lnTo>
                <a:close/>
              </a:path>
            </a:pathLst>
          </a:custGeom>
          <a:solidFill>
            <a:srgbClr val="3C8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42"/>
          <p:cNvGrpSpPr/>
          <p:nvPr/>
        </p:nvGrpSpPr>
        <p:grpSpPr>
          <a:xfrm>
            <a:off x="4258525" y="1383338"/>
            <a:ext cx="5723675" cy="4788863"/>
            <a:chOff x="4258525" y="1383338"/>
            <a:chExt cx="5723675" cy="4788863"/>
          </a:xfrm>
        </p:grpSpPr>
        <p:sp>
          <p:nvSpPr>
            <p:cNvPr id="711" name="Google Shape;711;p42"/>
            <p:cNvSpPr/>
            <p:nvPr/>
          </p:nvSpPr>
          <p:spPr>
            <a:xfrm>
              <a:off x="4258525" y="4283850"/>
              <a:ext cx="5723675" cy="1888350"/>
            </a:xfrm>
            <a:custGeom>
              <a:avLst/>
              <a:gdLst/>
              <a:ahLst/>
              <a:cxnLst/>
              <a:rect l="l" t="t" r="r" b="b"/>
              <a:pathLst>
                <a:path w="228947" h="75534" extrusionOk="0">
                  <a:moveTo>
                    <a:pt x="228946" y="1"/>
                  </a:moveTo>
                  <a:cubicBezTo>
                    <a:pt x="228946" y="1"/>
                    <a:pt x="201187" y="13171"/>
                    <a:pt x="162466" y="13171"/>
                  </a:cubicBezTo>
                  <a:cubicBezTo>
                    <a:pt x="147716" y="13171"/>
                    <a:pt x="131375" y="11260"/>
                    <a:pt x="114373" y="5982"/>
                  </a:cubicBezTo>
                  <a:cubicBezTo>
                    <a:pt x="100410" y="1711"/>
                    <a:pt x="88185" y="61"/>
                    <a:pt x="77629" y="61"/>
                  </a:cubicBezTo>
                  <a:cubicBezTo>
                    <a:pt x="41886" y="61"/>
                    <a:pt x="25271" y="18976"/>
                    <a:pt x="25116" y="19120"/>
                  </a:cubicBezTo>
                  <a:cubicBezTo>
                    <a:pt x="20680" y="24730"/>
                    <a:pt x="19320" y="29552"/>
                    <a:pt x="23385" y="33231"/>
                  </a:cubicBezTo>
                  <a:cubicBezTo>
                    <a:pt x="38068" y="45982"/>
                    <a:pt x="41545" y="59305"/>
                    <a:pt x="0" y="75533"/>
                  </a:cubicBezTo>
                  <a:lnTo>
                    <a:pt x="228946" y="75533"/>
                  </a:lnTo>
                  <a:lnTo>
                    <a:pt x="228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4741500" y="4288500"/>
              <a:ext cx="3646825" cy="1835025"/>
            </a:xfrm>
            <a:custGeom>
              <a:avLst/>
              <a:gdLst/>
              <a:ahLst/>
              <a:cxnLst/>
              <a:rect l="l" t="t" r="r" b="b"/>
              <a:pathLst>
                <a:path w="145873" h="73401" extrusionOk="0">
                  <a:moveTo>
                    <a:pt x="52365" y="0"/>
                  </a:moveTo>
                  <a:lnTo>
                    <a:pt x="52365" y="0"/>
                  </a:lnTo>
                  <a:cubicBezTo>
                    <a:pt x="20681" y="1932"/>
                    <a:pt x="5998" y="18748"/>
                    <a:pt x="5797" y="18934"/>
                  </a:cubicBezTo>
                  <a:cubicBezTo>
                    <a:pt x="1361" y="24544"/>
                    <a:pt x="1" y="29366"/>
                    <a:pt x="4066" y="33045"/>
                  </a:cubicBezTo>
                  <a:cubicBezTo>
                    <a:pt x="13138" y="40958"/>
                    <a:pt x="17976" y="49072"/>
                    <a:pt x="10248" y="58160"/>
                  </a:cubicBezTo>
                  <a:cubicBezTo>
                    <a:pt x="11021" y="58732"/>
                    <a:pt x="11979" y="59320"/>
                    <a:pt x="12752" y="59892"/>
                  </a:cubicBezTo>
                  <a:cubicBezTo>
                    <a:pt x="29753" y="71870"/>
                    <a:pt x="44822" y="72256"/>
                    <a:pt x="60479" y="73029"/>
                  </a:cubicBezTo>
                  <a:cubicBezTo>
                    <a:pt x="64733" y="73294"/>
                    <a:pt x="70001" y="73401"/>
                    <a:pt x="75588" y="73401"/>
                  </a:cubicBezTo>
                  <a:cubicBezTo>
                    <a:pt x="90549" y="73401"/>
                    <a:pt x="107798" y="72633"/>
                    <a:pt x="113987" y="72071"/>
                  </a:cubicBezTo>
                  <a:cubicBezTo>
                    <a:pt x="122488" y="71298"/>
                    <a:pt x="145872" y="48686"/>
                    <a:pt x="145872" y="48686"/>
                  </a:cubicBezTo>
                  <a:lnTo>
                    <a:pt x="145872" y="48686"/>
                  </a:lnTo>
                  <a:cubicBezTo>
                    <a:pt x="145872" y="48686"/>
                    <a:pt x="130675" y="50649"/>
                    <a:pt x="111651" y="50649"/>
                  </a:cubicBezTo>
                  <a:cubicBezTo>
                    <a:pt x="86822" y="50649"/>
                    <a:pt x="55474" y="47305"/>
                    <a:pt x="42891" y="31886"/>
                  </a:cubicBezTo>
                  <a:cubicBezTo>
                    <a:pt x="20681" y="4838"/>
                    <a:pt x="52364" y="0"/>
                    <a:pt x="52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3" name="Google Shape;713;p42"/>
            <p:cNvGrpSpPr/>
            <p:nvPr/>
          </p:nvGrpSpPr>
          <p:grpSpPr>
            <a:xfrm>
              <a:off x="5636650" y="1676400"/>
              <a:ext cx="1983350" cy="3048000"/>
              <a:chOff x="5636650" y="1676400"/>
              <a:chExt cx="1983350" cy="3048000"/>
            </a:xfrm>
          </p:grpSpPr>
          <p:grpSp>
            <p:nvGrpSpPr>
              <p:cNvPr id="714" name="Google Shape;714;p42"/>
              <p:cNvGrpSpPr/>
              <p:nvPr/>
            </p:nvGrpSpPr>
            <p:grpSpPr>
              <a:xfrm>
                <a:off x="5636650" y="1676400"/>
                <a:ext cx="1029775" cy="2743233"/>
                <a:chOff x="5523425" y="1600200"/>
                <a:chExt cx="1029775" cy="2743233"/>
              </a:xfrm>
            </p:grpSpPr>
            <p:sp>
              <p:nvSpPr>
                <p:cNvPr id="715" name="Google Shape;715;p42"/>
                <p:cNvSpPr/>
                <p:nvPr/>
              </p:nvSpPr>
              <p:spPr>
                <a:xfrm>
                  <a:off x="5523425" y="2167615"/>
                  <a:ext cx="530626" cy="3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725" extrusionOk="0">
                      <a:moveTo>
                        <a:pt x="14174" y="0"/>
                      </a:moveTo>
                      <a:cubicBezTo>
                        <a:pt x="14174" y="0"/>
                        <a:pt x="536" y="5754"/>
                        <a:pt x="0" y="9725"/>
                      </a:cubicBezTo>
                      <a:lnTo>
                        <a:pt x="11859" y="5161"/>
                      </a:lnTo>
                      <a:cubicBezTo>
                        <a:pt x="13876" y="4388"/>
                        <a:pt x="14943" y="2078"/>
                        <a:pt x="14174" y="0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42"/>
                <p:cNvSpPr/>
                <p:nvPr/>
              </p:nvSpPr>
              <p:spPr>
                <a:xfrm>
                  <a:off x="6161517" y="2145634"/>
                  <a:ext cx="138986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4990" extrusionOk="0">
                      <a:moveTo>
                        <a:pt x="1125" y="0"/>
                      </a:moveTo>
                      <a:lnTo>
                        <a:pt x="0" y="64990"/>
                      </a:lnTo>
                      <a:lnTo>
                        <a:pt x="3914" y="64990"/>
                      </a:lnTo>
                      <a:lnTo>
                        <a:pt x="2785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42"/>
                <p:cNvSpPr/>
                <p:nvPr/>
              </p:nvSpPr>
              <p:spPr>
                <a:xfrm>
                  <a:off x="6224690" y="2145634"/>
                  <a:ext cx="75814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64990" extrusionOk="0">
                      <a:moveTo>
                        <a:pt x="0" y="0"/>
                      </a:moveTo>
                      <a:lnTo>
                        <a:pt x="1068" y="64990"/>
                      </a:lnTo>
                      <a:lnTo>
                        <a:pt x="2135" y="64990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42"/>
                <p:cNvSpPr/>
                <p:nvPr/>
              </p:nvSpPr>
              <p:spPr>
                <a:xfrm>
                  <a:off x="5723528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1" y="62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42"/>
                <p:cNvSpPr/>
                <p:nvPr/>
              </p:nvSpPr>
              <p:spPr>
                <a:xfrm>
                  <a:off x="6041420" y="2231766"/>
                  <a:ext cx="19069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1" extrusionOk="0">
                      <a:moveTo>
                        <a:pt x="536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42"/>
                <p:cNvSpPr/>
                <p:nvPr/>
              </p:nvSpPr>
              <p:spPr>
                <a:xfrm>
                  <a:off x="6115175" y="2231766"/>
                  <a:ext cx="18927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1" extrusionOk="0">
                      <a:moveTo>
                        <a:pt x="532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42"/>
                <p:cNvSpPr/>
                <p:nvPr/>
              </p:nvSpPr>
              <p:spPr>
                <a:xfrm>
                  <a:off x="6452101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0" y="0"/>
                      </a:move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42"/>
                <p:cNvSpPr/>
                <p:nvPr/>
              </p:nvSpPr>
              <p:spPr>
                <a:xfrm>
                  <a:off x="5723528" y="2161663"/>
                  <a:ext cx="317921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2074" extrusionOk="0">
                      <a:moveTo>
                        <a:pt x="1" y="1"/>
                      </a:moveTo>
                      <a:cubicBezTo>
                        <a:pt x="1" y="1068"/>
                        <a:pt x="3914" y="1955"/>
                        <a:pt x="8952" y="2074"/>
                      </a:cubicBezTo>
                      <a:cubicBezTo>
                        <a:pt x="3914" y="1955"/>
                        <a:pt x="1" y="1068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42"/>
                <p:cNvSpPr/>
                <p:nvPr/>
              </p:nvSpPr>
              <p:spPr>
                <a:xfrm>
                  <a:off x="6134067" y="2161663"/>
                  <a:ext cx="318063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7" h="2074" extrusionOk="0">
                      <a:moveTo>
                        <a:pt x="0" y="2074"/>
                      </a:moveTo>
                      <a:cubicBezTo>
                        <a:pt x="5043" y="1955"/>
                        <a:pt x="8956" y="1068"/>
                        <a:pt x="8956" y="1"/>
                      </a:cubicBezTo>
                      <a:cubicBezTo>
                        <a:pt x="8956" y="1068"/>
                        <a:pt x="5043" y="1955"/>
                        <a:pt x="0" y="2074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42"/>
                <p:cNvSpPr/>
                <p:nvPr/>
              </p:nvSpPr>
              <p:spPr>
                <a:xfrm>
                  <a:off x="5723528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42"/>
                <p:cNvSpPr/>
                <p:nvPr/>
              </p:nvSpPr>
              <p:spPr>
                <a:xfrm>
                  <a:off x="6452101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42"/>
                <p:cNvSpPr/>
                <p:nvPr/>
              </p:nvSpPr>
              <p:spPr>
                <a:xfrm>
                  <a:off x="5723528" y="2143537"/>
                  <a:ext cx="728594" cy="88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8" h="2610" extrusionOk="0">
                      <a:moveTo>
                        <a:pt x="356" y="1"/>
                      </a:moveTo>
                      <a:cubicBezTo>
                        <a:pt x="176" y="119"/>
                        <a:pt x="58" y="300"/>
                        <a:pt x="1" y="475"/>
                      </a:cubicBezTo>
                      <a:lnTo>
                        <a:pt x="1" y="537"/>
                      </a:lnTo>
                      <a:cubicBezTo>
                        <a:pt x="1" y="1604"/>
                        <a:pt x="3914" y="2491"/>
                        <a:pt x="8952" y="2610"/>
                      </a:cubicBezTo>
                      <a:lnTo>
                        <a:pt x="11561" y="2610"/>
                      </a:lnTo>
                      <a:cubicBezTo>
                        <a:pt x="16604" y="2491"/>
                        <a:pt x="20517" y="1604"/>
                        <a:pt x="20517" y="537"/>
                      </a:cubicBezTo>
                      <a:lnTo>
                        <a:pt x="20517" y="475"/>
                      </a:lnTo>
                      <a:cubicBezTo>
                        <a:pt x="20456" y="300"/>
                        <a:pt x="20337" y="119"/>
                        <a:pt x="20162" y="1"/>
                      </a:cubicBezTo>
                      <a:cubicBezTo>
                        <a:pt x="19033" y="893"/>
                        <a:pt x="15062" y="1542"/>
                        <a:pt x="10257" y="1542"/>
                      </a:cubicBezTo>
                      <a:cubicBezTo>
                        <a:pt x="5513" y="1542"/>
                        <a:pt x="1481" y="893"/>
                        <a:pt x="356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42"/>
                <p:cNvSpPr/>
                <p:nvPr/>
              </p:nvSpPr>
              <p:spPr>
                <a:xfrm>
                  <a:off x="5523425" y="2251819"/>
                  <a:ext cx="507544" cy="2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3" h="7235" extrusionOk="0">
                      <a:moveTo>
                        <a:pt x="14293" y="1"/>
                      </a:moveTo>
                      <a:lnTo>
                        <a:pt x="14293" y="1"/>
                      </a:lnTo>
                      <a:cubicBezTo>
                        <a:pt x="13819" y="655"/>
                        <a:pt x="13164" y="1248"/>
                        <a:pt x="12334" y="1542"/>
                      </a:cubicBezTo>
                      <a:lnTo>
                        <a:pt x="474" y="6111"/>
                      </a:lnTo>
                      <a:cubicBezTo>
                        <a:pt x="536" y="6049"/>
                        <a:pt x="536" y="6049"/>
                        <a:pt x="536" y="5992"/>
                      </a:cubicBezTo>
                      <a:lnTo>
                        <a:pt x="536" y="5992"/>
                      </a:lnTo>
                      <a:cubicBezTo>
                        <a:pt x="237" y="6405"/>
                        <a:pt x="62" y="6822"/>
                        <a:pt x="0" y="7235"/>
                      </a:cubicBezTo>
                      <a:lnTo>
                        <a:pt x="11859" y="2671"/>
                      </a:lnTo>
                      <a:cubicBezTo>
                        <a:pt x="13107" y="2197"/>
                        <a:pt x="13937" y="1187"/>
                        <a:pt x="14293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42"/>
                <p:cNvSpPr/>
                <p:nvPr/>
              </p:nvSpPr>
              <p:spPr>
                <a:xfrm>
                  <a:off x="5723528" y="2157673"/>
                  <a:ext cx="2060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0"/>
                      </a:moveTo>
                      <a:cubicBezTo>
                        <a:pt x="1" y="0"/>
                        <a:pt x="1" y="0"/>
                        <a:pt x="1" y="57"/>
                      </a:cubicBezTo>
                      <a:cubicBezTo>
                        <a:pt x="1" y="0"/>
                        <a:pt x="1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42"/>
                <p:cNvSpPr/>
                <p:nvPr/>
              </p:nvSpPr>
              <p:spPr>
                <a:xfrm>
                  <a:off x="5725552" y="1600200"/>
                  <a:ext cx="783351" cy="860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0" h="25437" extrusionOk="0">
                      <a:moveTo>
                        <a:pt x="12159" y="1"/>
                      </a:moveTo>
                      <a:lnTo>
                        <a:pt x="6585" y="11386"/>
                      </a:lnTo>
                      <a:cubicBezTo>
                        <a:pt x="6110" y="12453"/>
                        <a:pt x="6110" y="13639"/>
                        <a:pt x="6466" y="14645"/>
                      </a:cubicBezTo>
                      <a:cubicBezTo>
                        <a:pt x="3454" y="14893"/>
                        <a:pt x="1142" y="15428"/>
                        <a:pt x="314" y="16079"/>
                      </a:cubicBezTo>
                      <a:lnTo>
                        <a:pt x="314" y="16079"/>
                      </a:lnTo>
                      <a:cubicBezTo>
                        <a:pt x="309" y="16075"/>
                        <a:pt x="304" y="16071"/>
                        <a:pt x="299" y="16068"/>
                      </a:cubicBezTo>
                      <a:cubicBezTo>
                        <a:pt x="119" y="16186"/>
                        <a:pt x="1" y="16305"/>
                        <a:pt x="1" y="16485"/>
                      </a:cubicBezTo>
                      <a:cubicBezTo>
                        <a:pt x="40" y="16346"/>
                        <a:pt x="147" y="16210"/>
                        <a:pt x="314" y="16079"/>
                      </a:cubicBezTo>
                      <a:lnTo>
                        <a:pt x="314" y="16079"/>
                      </a:lnTo>
                      <a:cubicBezTo>
                        <a:pt x="1399" y="16904"/>
                        <a:pt x="5063" y="17553"/>
                        <a:pt x="9431" y="17609"/>
                      </a:cubicBezTo>
                      <a:cubicBezTo>
                        <a:pt x="11922" y="19687"/>
                        <a:pt x="18326" y="24905"/>
                        <a:pt x="21940" y="25437"/>
                      </a:cubicBezTo>
                      <a:lnTo>
                        <a:pt x="22059" y="25437"/>
                      </a:lnTo>
                      <a:lnTo>
                        <a:pt x="13757" y="17491"/>
                      </a:lnTo>
                      <a:cubicBezTo>
                        <a:pt x="16903" y="17254"/>
                        <a:pt x="19274" y="16722"/>
                        <a:pt x="20105" y="16068"/>
                      </a:cubicBezTo>
                      <a:cubicBezTo>
                        <a:pt x="20280" y="16186"/>
                        <a:pt x="20399" y="16367"/>
                        <a:pt x="20460" y="16542"/>
                      </a:cubicBezTo>
                      <a:cubicBezTo>
                        <a:pt x="20280" y="15418"/>
                        <a:pt x="15774" y="14469"/>
                        <a:pt x="10200" y="14469"/>
                      </a:cubicBezTo>
                      <a:lnTo>
                        <a:pt x="9431" y="14469"/>
                      </a:lnTo>
                      <a:cubicBezTo>
                        <a:pt x="11030" y="10494"/>
                        <a:pt x="13876" y="2429"/>
                        <a:pt x="12159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42"/>
                <p:cNvSpPr/>
                <p:nvPr/>
              </p:nvSpPr>
              <p:spPr>
                <a:xfrm>
                  <a:off x="6538357" y="2462465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62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42"/>
                <p:cNvSpPr/>
                <p:nvPr/>
              </p:nvSpPr>
              <p:spPr>
                <a:xfrm>
                  <a:off x="6544748" y="2460369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7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42"/>
                <p:cNvSpPr/>
                <p:nvPr/>
              </p:nvSpPr>
              <p:spPr>
                <a:xfrm>
                  <a:off x="6220465" y="2157673"/>
                  <a:ext cx="6285" cy="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6" extrusionOk="0">
                      <a:moveTo>
                        <a:pt x="1" y="0"/>
                      </a:moveTo>
                      <a:lnTo>
                        <a:pt x="176" y="176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42"/>
                <p:cNvSpPr/>
                <p:nvPr/>
              </p:nvSpPr>
              <p:spPr>
                <a:xfrm>
                  <a:off x="6214073" y="2153649"/>
                  <a:ext cx="4261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58" extrusionOk="0">
                      <a:moveTo>
                        <a:pt x="0" y="1"/>
                      </a:moveTo>
                      <a:cubicBezTo>
                        <a:pt x="62" y="1"/>
                        <a:pt x="119" y="57"/>
                        <a:pt x="119" y="57"/>
                      </a:cubicBezTo>
                      <a:cubicBezTo>
                        <a:pt x="119" y="57"/>
                        <a:pt x="62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42"/>
                <p:cNvSpPr/>
                <p:nvPr/>
              </p:nvSpPr>
              <p:spPr>
                <a:xfrm>
                  <a:off x="6199407" y="2143537"/>
                  <a:ext cx="6285" cy="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20" extrusionOk="0">
                      <a:moveTo>
                        <a:pt x="1" y="1"/>
                      </a:moveTo>
                      <a:cubicBezTo>
                        <a:pt x="58" y="62"/>
                        <a:pt x="119" y="62"/>
                        <a:pt x="176" y="119"/>
                      </a:cubicBezTo>
                      <a:cubicBezTo>
                        <a:pt x="119" y="62"/>
                        <a:pt x="58" y="62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42"/>
                <p:cNvSpPr/>
                <p:nvPr/>
              </p:nvSpPr>
              <p:spPr>
                <a:xfrm>
                  <a:off x="6207823" y="2147562"/>
                  <a:ext cx="4261" cy="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1" y="0"/>
                      </a:moveTo>
                      <a:cubicBezTo>
                        <a:pt x="58" y="62"/>
                        <a:pt x="120" y="62"/>
                        <a:pt x="120" y="119"/>
                      </a:cubicBezTo>
                      <a:cubicBezTo>
                        <a:pt x="120" y="62"/>
                        <a:pt x="58" y="62"/>
                        <a:pt x="1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42"/>
                <p:cNvSpPr/>
                <p:nvPr/>
              </p:nvSpPr>
              <p:spPr>
                <a:xfrm>
                  <a:off x="6529905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20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42"/>
                <p:cNvSpPr/>
                <p:nvPr/>
              </p:nvSpPr>
              <p:spPr>
                <a:xfrm>
                  <a:off x="6513073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42"/>
                <p:cNvSpPr/>
                <p:nvPr/>
              </p:nvSpPr>
              <p:spPr>
                <a:xfrm>
                  <a:off x="6517299" y="2462465"/>
                  <a:ext cx="10653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" extrusionOk="0">
                      <a:moveTo>
                        <a:pt x="0" y="0"/>
                      </a:move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42"/>
                <p:cNvSpPr/>
                <p:nvPr/>
              </p:nvSpPr>
              <p:spPr>
                <a:xfrm>
                  <a:off x="6504657" y="2460369"/>
                  <a:ext cx="6427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63" extrusionOk="0">
                      <a:moveTo>
                        <a:pt x="0" y="1"/>
                      </a:moveTo>
                      <a:cubicBezTo>
                        <a:pt x="62" y="62"/>
                        <a:pt x="119" y="62"/>
                        <a:pt x="181" y="62"/>
                      </a:cubicBezTo>
                      <a:cubicBezTo>
                        <a:pt x="119" y="62"/>
                        <a:pt x="62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42"/>
                <p:cNvSpPr/>
                <p:nvPr/>
              </p:nvSpPr>
              <p:spPr>
                <a:xfrm>
                  <a:off x="6212049" y="2151552"/>
                  <a:ext cx="2060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63" extrusionOk="0">
                      <a:moveTo>
                        <a:pt x="1" y="1"/>
                      </a:moveTo>
                      <a:cubicBezTo>
                        <a:pt x="57" y="1"/>
                        <a:pt x="57" y="1"/>
                        <a:pt x="57" y="63"/>
                      </a:cubicBezTo>
                      <a:cubicBezTo>
                        <a:pt x="57" y="1"/>
                        <a:pt x="57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42"/>
                <p:cNvSpPr/>
                <p:nvPr/>
              </p:nvSpPr>
              <p:spPr>
                <a:xfrm>
                  <a:off x="6504657" y="2460369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42"/>
                <p:cNvSpPr/>
                <p:nvPr/>
              </p:nvSpPr>
              <p:spPr>
                <a:xfrm>
                  <a:off x="6199407" y="2143537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42"/>
                <p:cNvSpPr/>
                <p:nvPr/>
              </p:nvSpPr>
              <p:spPr>
                <a:xfrm>
                  <a:off x="6205657" y="2147562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0" y="0"/>
                      </a:move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42"/>
                <p:cNvSpPr/>
                <p:nvPr/>
              </p:nvSpPr>
              <p:spPr>
                <a:xfrm>
                  <a:off x="6546773" y="2458441"/>
                  <a:ext cx="6427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58" extrusionOk="0">
                      <a:moveTo>
                        <a:pt x="181" y="1"/>
                      </a:moveTo>
                      <a:cubicBezTo>
                        <a:pt x="119" y="58"/>
                        <a:pt x="62" y="58"/>
                        <a:pt x="0" y="58"/>
                      </a:cubicBezTo>
                      <a:cubicBezTo>
                        <a:pt x="62" y="58"/>
                        <a:pt x="119" y="58"/>
                        <a:pt x="18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42"/>
                <p:cNvSpPr/>
                <p:nvPr/>
              </p:nvSpPr>
              <p:spPr>
                <a:xfrm>
                  <a:off x="6517299" y="2462465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42"/>
                <p:cNvSpPr/>
                <p:nvPr/>
              </p:nvSpPr>
              <p:spPr>
                <a:xfrm>
                  <a:off x="6540523" y="2460369"/>
                  <a:ext cx="4261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63" extrusionOk="0">
                      <a:moveTo>
                        <a:pt x="119" y="1"/>
                      </a:moveTo>
                      <a:cubicBezTo>
                        <a:pt x="58" y="62"/>
                        <a:pt x="58" y="62"/>
                        <a:pt x="1" y="62"/>
                      </a:cubicBezTo>
                      <a:cubicBezTo>
                        <a:pt x="58" y="62"/>
                        <a:pt x="58" y="62"/>
                        <a:pt x="119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42"/>
                <p:cNvSpPr/>
                <p:nvPr/>
              </p:nvSpPr>
              <p:spPr>
                <a:xfrm>
                  <a:off x="6534131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42"/>
                <p:cNvSpPr/>
                <p:nvPr/>
              </p:nvSpPr>
              <p:spPr>
                <a:xfrm>
                  <a:off x="6511049" y="2462465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8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42"/>
                <p:cNvSpPr/>
                <p:nvPr/>
              </p:nvSpPr>
              <p:spPr>
                <a:xfrm>
                  <a:off x="6218299" y="2155576"/>
                  <a:ext cx="2202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3" extrusionOk="0">
                      <a:moveTo>
                        <a:pt x="0" y="0"/>
                      </a:moveTo>
                      <a:lnTo>
                        <a:pt x="62" y="62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42"/>
                <p:cNvSpPr/>
                <p:nvPr/>
              </p:nvSpPr>
              <p:spPr>
                <a:xfrm>
                  <a:off x="6527916" y="2462465"/>
                  <a:ext cx="2024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" extrusionOk="0">
                      <a:moveTo>
                        <a:pt x="5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42"/>
                <p:cNvSpPr/>
                <p:nvPr/>
              </p:nvSpPr>
              <p:spPr>
                <a:xfrm>
                  <a:off x="6104558" y="2125243"/>
                  <a:ext cx="448633" cy="33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9973" extrusionOk="0">
                      <a:moveTo>
                        <a:pt x="691" y="1"/>
                      </a:moveTo>
                      <a:cubicBezTo>
                        <a:pt x="459" y="1"/>
                        <a:pt x="228" y="23"/>
                        <a:pt x="1" y="67"/>
                      </a:cubicBezTo>
                      <a:cubicBezTo>
                        <a:pt x="774" y="186"/>
                        <a:pt x="1604" y="542"/>
                        <a:pt x="2197" y="1135"/>
                      </a:cubicBezTo>
                      <a:lnTo>
                        <a:pt x="11386" y="9911"/>
                      </a:lnTo>
                      <a:lnTo>
                        <a:pt x="11267" y="9911"/>
                      </a:lnTo>
                      <a:cubicBezTo>
                        <a:pt x="11329" y="9972"/>
                        <a:pt x="11386" y="9972"/>
                        <a:pt x="11448" y="9972"/>
                      </a:cubicBezTo>
                      <a:lnTo>
                        <a:pt x="12278" y="9972"/>
                      </a:lnTo>
                      <a:cubicBezTo>
                        <a:pt x="12335" y="9972"/>
                        <a:pt x="12335" y="9972"/>
                        <a:pt x="12396" y="9911"/>
                      </a:cubicBezTo>
                      <a:lnTo>
                        <a:pt x="12453" y="9911"/>
                      </a:lnTo>
                      <a:cubicBezTo>
                        <a:pt x="12515" y="9911"/>
                        <a:pt x="12572" y="9911"/>
                        <a:pt x="12634" y="9854"/>
                      </a:cubicBezTo>
                      <a:lnTo>
                        <a:pt x="3440" y="1135"/>
                      </a:lnTo>
                      <a:lnTo>
                        <a:pt x="3265" y="959"/>
                      </a:lnTo>
                      <a:lnTo>
                        <a:pt x="3203" y="897"/>
                      </a:lnTo>
                      <a:cubicBezTo>
                        <a:pt x="3203" y="897"/>
                        <a:pt x="3146" y="841"/>
                        <a:pt x="3084" y="841"/>
                      </a:cubicBezTo>
                      <a:cubicBezTo>
                        <a:pt x="3084" y="779"/>
                        <a:pt x="3084" y="779"/>
                        <a:pt x="3028" y="779"/>
                      </a:cubicBezTo>
                      <a:cubicBezTo>
                        <a:pt x="3028" y="722"/>
                        <a:pt x="2966" y="722"/>
                        <a:pt x="2909" y="660"/>
                      </a:cubicBezTo>
                      <a:lnTo>
                        <a:pt x="2847" y="660"/>
                      </a:lnTo>
                      <a:cubicBezTo>
                        <a:pt x="2790" y="603"/>
                        <a:pt x="2729" y="603"/>
                        <a:pt x="2672" y="542"/>
                      </a:cubicBezTo>
                      <a:cubicBezTo>
                        <a:pt x="2053" y="188"/>
                        <a:pt x="1369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42"/>
                <p:cNvSpPr/>
                <p:nvPr/>
              </p:nvSpPr>
              <p:spPr>
                <a:xfrm>
                  <a:off x="5721055" y="2108173"/>
                  <a:ext cx="136820" cy="106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3" h="3146" extrusionOk="0">
                      <a:moveTo>
                        <a:pt x="3615" y="0"/>
                      </a:moveTo>
                      <a:cubicBezTo>
                        <a:pt x="1424" y="356"/>
                        <a:pt x="1" y="949"/>
                        <a:pt x="1" y="1604"/>
                      </a:cubicBezTo>
                      <a:cubicBezTo>
                        <a:pt x="1" y="2197"/>
                        <a:pt x="1362" y="2790"/>
                        <a:pt x="3497" y="3145"/>
                      </a:cubicBezTo>
                      <a:cubicBezTo>
                        <a:pt x="3734" y="2671"/>
                        <a:pt x="3853" y="2078"/>
                        <a:pt x="3853" y="1485"/>
                      </a:cubicBezTo>
                      <a:cubicBezTo>
                        <a:pt x="3853" y="949"/>
                        <a:pt x="3796" y="475"/>
                        <a:pt x="36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42"/>
                <p:cNvSpPr/>
                <p:nvPr/>
              </p:nvSpPr>
              <p:spPr>
                <a:xfrm>
                  <a:off x="5940321" y="1600200"/>
                  <a:ext cx="233869" cy="50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15001" extrusionOk="0">
                      <a:moveTo>
                        <a:pt x="6111" y="1"/>
                      </a:moveTo>
                      <a:lnTo>
                        <a:pt x="537" y="11386"/>
                      </a:lnTo>
                      <a:cubicBezTo>
                        <a:pt x="1" y="12572"/>
                        <a:pt x="62" y="13933"/>
                        <a:pt x="594" y="15000"/>
                      </a:cubicBezTo>
                      <a:cubicBezTo>
                        <a:pt x="475" y="14232"/>
                        <a:pt x="594" y="13340"/>
                        <a:pt x="950" y="12572"/>
                      </a:cubicBezTo>
                      <a:lnTo>
                        <a:pt x="6523" y="1187"/>
                      </a:lnTo>
                      <a:lnTo>
                        <a:pt x="6585" y="1243"/>
                      </a:lnTo>
                      <a:cubicBezTo>
                        <a:pt x="6523" y="769"/>
                        <a:pt x="6348" y="356"/>
                        <a:pt x="611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754;p42"/>
              <p:cNvGrpSpPr/>
              <p:nvPr/>
            </p:nvGrpSpPr>
            <p:grpSpPr>
              <a:xfrm>
                <a:off x="6590225" y="1981167"/>
                <a:ext cx="1029775" cy="2743233"/>
                <a:chOff x="5523425" y="1600200"/>
                <a:chExt cx="1029775" cy="2743233"/>
              </a:xfrm>
            </p:grpSpPr>
            <p:sp>
              <p:nvSpPr>
                <p:cNvPr id="755" name="Google Shape;755;p42"/>
                <p:cNvSpPr/>
                <p:nvPr/>
              </p:nvSpPr>
              <p:spPr>
                <a:xfrm>
                  <a:off x="5523425" y="2167615"/>
                  <a:ext cx="530626" cy="3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725" extrusionOk="0">
                      <a:moveTo>
                        <a:pt x="14174" y="0"/>
                      </a:moveTo>
                      <a:cubicBezTo>
                        <a:pt x="14174" y="0"/>
                        <a:pt x="536" y="5754"/>
                        <a:pt x="0" y="9725"/>
                      </a:cubicBezTo>
                      <a:lnTo>
                        <a:pt x="11859" y="5161"/>
                      </a:lnTo>
                      <a:cubicBezTo>
                        <a:pt x="13876" y="4388"/>
                        <a:pt x="14943" y="2078"/>
                        <a:pt x="14174" y="0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42"/>
                <p:cNvSpPr/>
                <p:nvPr/>
              </p:nvSpPr>
              <p:spPr>
                <a:xfrm>
                  <a:off x="6161517" y="2145634"/>
                  <a:ext cx="138986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4990" extrusionOk="0">
                      <a:moveTo>
                        <a:pt x="1125" y="0"/>
                      </a:moveTo>
                      <a:lnTo>
                        <a:pt x="0" y="64990"/>
                      </a:lnTo>
                      <a:lnTo>
                        <a:pt x="3914" y="64990"/>
                      </a:lnTo>
                      <a:lnTo>
                        <a:pt x="2785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42"/>
                <p:cNvSpPr/>
                <p:nvPr/>
              </p:nvSpPr>
              <p:spPr>
                <a:xfrm>
                  <a:off x="6224690" y="2145634"/>
                  <a:ext cx="75814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64990" extrusionOk="0">
                      <a:moveTo>
                        <a:pt x="0" y="0"/>
                      </a:moveTo>
                      <a:lnTo>
                        <a:pt x="1068" y="64990"/>
                      </a:lnTo>
                      <a:lnTo>
                        <a:pt x="2135" y="64990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42"/>
                <p:cNvSpPr/>
                <p:nvPr/>
              </p:nvSpPr>
              <p:spPr>
                <a:xfrm>
                  <a:off x="5723528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1" y="62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42"/>
                <p:cNvSpPr/>
                <p:nvPr/>
              </p:nvSpPr>
              <p:spPr>
                <a:xfrm>
                  <a:off x="6041420" y="2231766"/>
                  <a:ext cx="19069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1" extrusionOk="0">
                      <a:moveTo>
                        <a:pt x="536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42"/>
                <p:cNvSpPr/>
                <p:nvPr/>
              </p:nvSpPr>
              <p:spPr>
                <a:xfrm>
                  <a:off x="6115175" y="2231766"/>
                  <a:ext cx="18927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1" extrusionOk="0">
                      <a:moveTo>
                        <a:pt x="532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42"/>
                <p:cNvSpPr/>
                <p:nvPr/>
              </p:nvSpPr>
              <p:spPr>
                <a:xfrm>
                  <a:off x="6452101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0" y="0"/>
                      </a:move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42"/>
                <p:cNvSpPr/>
                <p:nvPr/>
              </p:nvSpPr>
              <p:spPr>
                <a:xfrm>
                  <a:off x="5723528" y="2161663"/>
                  <a:ext cx="317921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2074" extrusionOk="0">
                      <a:moveTo>
                        <a:pt x="1" y="1"/>
                      </a:moveTo>
                      <a:cubicBezTo>
                        <a:pt x="1" y="1068"/>
                        <a:pt x="3914" y="1955"/>
                        <a:pt x="8952" y="2074"/>
                      </a:cubicBezTo>
                      <a:cubicBezTo>
                        <a:pt x="3914" y="1955"/>
                        <a:pt x="1" y="1068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42"/>
                <p:cNvSpPr/>
                <p:nvPr/>
              </p:nvSpPr>
              <p:spPr>
                <a:xfrm>
                  <a:off x="6134067" y="2161663"/>
                  <a:ext cx="318063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7" h="2074" extrusionOk="0">
                      <a:moveTo>
                        <a:pt x="0" y="2074"/>
                      </a:moveTo>
                      <a:cubicBezTo>
                        <a:pt x="5043" y="1955"/>
                        <a:pt x="8956" y="1068"/>
                        <a:pt x="8956" y="1"/>
                      </a:cubicBezTo>
                      <a:cubicBezTo>
                        <a:pt x="8956" y="1068"/>
                        <a:pt x="5043" y="1955"/>
                        <a:pt x="0" y="2074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42"/>
                <p:cNvSpPr/>
                <p:nvPr/>
              </p:nvSpPr>
              <p:spPr>
                <a:xfrm>
                  <a:off x="5723528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42"/>
                <p:cNvSpPr/>
                <p:nvPr/>
              </p:nvSpPr>
              <p:spPr>
                <a:xfrm>
                  <a:off x="6452101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42"/>
                <p:cNvSpPr/>
                <p:nvPr/>
              </p:nvSpPr>
              <p:spPr>
                <a:xfrm>
                  <a:off x="5723528" y="2143537"/>
                  <a:ext cx="728594" cy="88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8" h="2610" extrusionOk="0">
                      <a:moveTo>
                        <a:pt x="356" y="1"/>
                      </a:moveTo>
                      <a:cubicBezTo>
                        <a:pt x="176" y="119"/>
                        <a:pt x="58" y="300"/>
                        <a:pt x="1" y="475"/>
                      </a:cubicBezTo>
                      <a:lnTo>
                        <a:pt x="1" y="537"/>
                      </a:lnTo>
                      <a:cubicBezTo>
                        <a:pt x="1" y="1604"/>
                        <a:pt x="3914" y="2491"/>
                        <a:pt x="8952" y="2610"/>
                      </a:cubicBezTo>
                      <a:lnTo>
                        <a:pt x="11561" y="2610"/>
                      </a:lnTo>
                      <a:cubicBezTo>
                        <a:pt x="16604" y="2491"/>
                        <a:pt x="20517" y="1604"/>
                        <a:pt x="20517" y="537"/>
                      </a:cubicBezTo>
                      <a:lnTo>
                        <a:pt x="20517" y="475"/>
                      </a:lnTo>
                      <a:cubicBezTo>
                        <a:pt x="20456" y="300"/>
                        <a:pt x="20337" y="119"/>
                        <a:pt x="20162" y="1"/>
                      </a:cubicBezTo>
                      <a:cubicBezTo>
                        <a:pt x="19033" y="893"/>
                        <a:pt x="15062" y="1542"/>
                        <a:pt x="10257" y="1542"/>
                      </a:cubicBezTo>
                      <a:cubicBezTo>
                        <a:pt x="5513" y="1542"/>
                        <a:pt x="1481" y="893"/>
                        <a:pt x="356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42"/>
                <p:cNvSpPr/>
                <p:nvPr/>
              </p:nvSpPr>
              <p:spPr>
                <a:xfrm>
                  <a:off x="5523425" y="2251819"/>
                  <a:ext cx="507544" cy="2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3" h="7235" extrusionOk="0">
                      <a:moveTo>
                        <a:pt x="14293" y="1"/>
                      </a:moveTo>
                      <a:lnTo>
                        <a:pt x="14293" y="1"/>
                      </a:lnTo>
                      <a:cubicBezTo>
                        <a:pt x="13819" y="655"/>
                        <a:pt x="13164" y="1248"/>
                        <a:pt x="12334" y="1542"/>
                      </a:cubicBezTo>
                      <a:lnTo>
                        <a:pt x="474" y="6111"/>
                      </a:lnTo>
                      <a:cubicBezTo>
                        <a:pt x="536" y="6049"/>
                        <a:pt x="536" y="6049"/>
                        <a:pt x="536" y="5992"/>
                      </a:cubicBezTo>
                      <a:lnTo>
                        <a:pt x="536" y="5992"/>
                      </a:lnTo>
                      <a:cubicBezTo>
                        <a:pt x="237" y="6405"/>
                        <a:pt x="62" y="6822"/>
                        <a:pt x="0" y="7235"/>
                      </a:cubicBezTo>
                      <a:lnTo>
                        <a:pt x="11859" y="2671"/>
                      </a:lnTo>
                      <a:cubicBezTo>
                        <a:pt x="13107" y="2197"/>
                        <a:pt x="13937" y="1187"/>
                        <a:pt x="14293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42"/>
                <p:cNvSpPr/>
                <p:nvPr/>
              </p:nvSpPr>
              <p:spPr>
                <a:xfrm>
                  <a:off x="5723528" y="2157673"/>
                  <a:ext cx="2060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0"/>
                      </a:moveTo>
                      <a:cubicBezTo>
                        <a:pt x="1" y="0"/>
                        <a:pt x="1" y="0"/>
                        <a:pt x="1" y="57"/>
                      </a:cubicBezTo>
                      <a:cubicBezTo>
                        <a:pt x="1" y="0"/>
                        <a:pt x="1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42"/>
                <p:cNvSpPr/>
                <p:nvPr/>
              </p:nvSpPr>
              <p:spPr>
                <a:xfrm>
                  <a:off x="5725552" y="1600200"/>
                  <a:ext cx="783351" cy="860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0" h="25437" extrusionOk="0">
                      <a:moveTo>
                        <a:pt x="12159" y="1"/>
                      </a:moveTo>
                      <a:lnTo>
                        <a:pt x="6585" y="11386"/>
                      </a:lnTo>
                      <a:cubicBezTo>
                        <a:pt x="6110" y="12453"/>
                        <a:pt x="6110" y="13639"/>
                        <a:pt x="6466" y="14645"/>
                      </a:cubicBezTo>
                      <a:cubicBezTo>
                        <a:pt x="3454" y="14893"/>
                        <a:pt x="1142" y="15428"/>
                        <a:pt x="314" y="16079"/>
                      </a:cubicBezTo>
                      <a:lnTo>
                        <a:pt x="314" y="16079"/>
                      </a:lnTo>
                      <a:cubicBezTo>
                        <a:pt x="309" y="16075"/>
                        <a:pt x="304" y="16071"/>
                        <a:pt x="299" y="16068"/>
                      </a:cubicBezTo>
                      <a:cubicBezTo>
                        <a:pt x="119" y="16186"/>
                        <a:pt x="1" y="16305"/>
                        <a:pt x="1" y="16485"/>
                      </a:cubicBezTo>
                      <a:cubicBezTo>
                        <a:pt x="40" y="16346"/>
                        <a:pt x="147" y="16210"/>
                        <a:pt x="314" y="16079"/>
                      </a:cubicBezTo>
                      <a:lnTo>
                        <a:pt x="314" y="16079"/>
                      </a:lnTo>
                      <a:cubicBezTo>
                        <a:pt x="1399" y="16904"/>
                        <a:pt x="5063" y="17553"/>
                        <a:pt x="9431" y="17609"/>
                      </a:cubicBezTo>
                      <a:cubicBezTo>
                        <a:pt x="11922" y="19687"/>
                        <a:pt x="18326" y="24905"/>
                        <a:pt x="21940" y="25437"/>
                      </a:cubicBezTo>
                      <a:lnTo>
                        <a:pt x="22059" y="25437"/>
                      </a:lnTo>
                      <a:lnTo>
                        <a:pt x="13757" y="17491"/>
                      </a:lnTo>
                      <a:cubicBezTo>
                        <a:pt x="16903" y="17254"/>
                        <a:pt x="19274" y="16722"/>
                        <a:pt x="20105" y="16068"/>
                      </a:cubicBezTo>
                      <a:cubicBezTo>
                        <a:pt x="20280" y="16186"/>
                        <a:pt x="20399" y="16367"/>
                        <a:pt x="20460" y="16542"/>
                      </a:cubicBezTo>
                      <a:cubicBezTo>
                        <a:pt x="20280" y="15418"/>
                        <a:pt x="15774" y="14469"/>
                        <a:pt x="10200" y="14469"/>
                      </a:cubicBezTo>
                      <a:lnTo>
                        <a:pt x="9431" y="14469"/>
                      </a:lnTo>
                      <a:cubicBezTo>
                        <a:pt x="11030" y="10494"/>
                        <a:pt x="13876" y="2429"/>
                        <a:pt x="12159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42"/>
                <p:cNvSpPr/>
                <p:nvPr/>
              </p:nvSpPr>
              <p:spPr>
                <a:xfrm>
                  <a:off x="6538357" y="2462465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62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42"/>
                <p:cNvSpPr/>
                <p:nvPr/>
              </p:nvSpPr>
              <p:spPr>
                <a:xfrm>
                  <a:off x="6544748" y="2460369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7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42"/>
                <p:cNvSpPr/>
                <p:nvPr/>
              </p:nvSpPr>
              <p:spPr>
                <a:xfrm>
                  <a:off x="6220465" y="2157673"/>
                  <a:ext cx="6285" cy="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6" extrusionOk="0">
                      <a:moveTo>
                        <a:pt x="1" y="0"/>
                      </a:moveTo>
                      <a:lnTo>
                        <a:pt x="176" y="176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42"/>
                <p:cNvSpPr/>
                <p:nvPr/>
              </p:nvSpPr>
              <p:spPr>
                <a:xfrm>
                  <a:off x="6214073" y="2153649"/>
                  <a:ext cx="4261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58" extrusionOk="0">
                      <a:moveTo>
                        <a:pt x="0" y="1"/>
                      </a:moveTo>
                      <a:cubicBezTo>
                        <a:pt x="62" y="1"/>
                        <a:pt x="119" y="57"/>
                        <a:pt x="119" y="57"/>
                      </a:cubicBezTo>
                      <a:cubicBezTo>
                        <a:pt x="119" y="57"/>
                        <a:pt x="62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42"/>
                <p:cNvSpPr/>
                <p:nvPr/>
              </p:nvSpPr>
              <p:spPr>
                <a:xfrm>
                  <a:off x="6199407" y="2143537"/>
                  <a:ext cx="6285" cy="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20" extrusionOk="0">
                      <a:moveTo>
                        <a:pt x="1" y="1"/>
                      </a:moveTo>
                      <a:cubicBezTo>
                        <a:pt x="58" y="62"/>
                        <a:pt x="119" y="62"/>
                        <a:pt x="176" y="119"/>
                      </a:cubicBezTo>
                      <a:cubicBezTo>
                        <a:pt x="119" y="62"/>
                        <a:pt x="58" y="62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42"/>
                <p:cNvSpPr/>
                <p:nvPr/>
              </p:nvSpPr>
              <p:spPr>
                <a:xfrm>
                  <a:off x="6207823" y="2147562"/>
                  <a:ext cx="4261" cy="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1" y="0"/>
                      </a:moveTo>
                      <a:cubicBezTo>
                        <a:pt x="58" y="62"/>
                        <a:pt x="120" y="62"/>
                        <a:pt x="120" y="119"/>
                      </a:cubicBezTo>
                      <a:cubicBezTo>
                        <a:pt x="120" y="62"/>
                        <a:pt x="58" y="62"/>
                        <a:pt x="1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42"/>
                <p:cNvSpPr/>
                <p:nvPr/>
              </p:nvSpPr>
              <p:spPr>
                <a:xfrm>
                  <a:off x="6529905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20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42"/>
                <p:cNvSpPr/>
                <p:nvPr/>
              </p:nvSpPr>
              <p:spPr>
                <a:xfrm>
                  <a:off x="6513073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42"/>
                <p:cNvSpPr/>
                <p:nvPr/>
              </p:nvSpPr>
              <p:spPr>
                <a:xfrm>
                  <a:off x="6517299" y="2462465"/>
                  <a:ext cx="10653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" extrusionOk="0">
                      <a:moveTo>
                        <a:pt x="0" y="0"/>
                      </a:move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42"/>
                <p:cNvSpPr/>
                <p:nvPr/>
              </p:nvSpPr>
              <p:spPr>
                <a:xfrm>
                  <a:off x="6504657" y="2460369"/>
                  <a:ext cx="6427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63" extrusionOk="0">
                      <a:moveTo>
                        <a:pt x="0" y="1"/>
                      </a:moveTo>
                      <a:cubicBezTo>
                        <a:pt x="62" y="62"/>
                        <a:pt x="119" y="62"/>
                        <a:pt x="181" y="62"/>
                      </a:cubicBezTo>
                      <a:cubicBezTo>
                        <a:pt x="119" y="62"/>
                        <a:pt x="62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42"/>
                <p:cNvSpPr/>
                <p:nvPr/>
              </p:nvSpPr>
              <p:spPr>
                <a:xfrm>
                  <a:off x="6212049" y="2151552"/>
                  <a:ext cx="2060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63" extrusionOk="0">
                      <a:moveTo>
                        <a:pt x="1" y="1"/>
                      </a:moveTo>
                      <a:cubicBezTo>
                        <a:pt x="57" y="1"/>
                        <a:pt x="57" y="1"/>
                        <a:pt x="57" y="63"/>
                      </a:cubicBezTo>
                      <a:cubicBezTo>
                        <a:pt x="57" y="1"/>
                        <a:pt x="57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42"/>
                <p:cNvSpPr/>
                <p:nvPr/>
              </p:nvSpPr>
              <p:spPr>
                <a:xfrm>
                  <a:off x="6504657" y="2460369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42"/>
                <p:cNvSpPr/>
                <p:nvPr/>
              </p:nvSpPr>
              <p:spPr>
                <a:xfrm>
                  <a:off x="6199407" y="2143537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42"/>
                <p:cNvSpPr/>
                <p:nvPr/>
              </p:nvSpPr>
              <p:spPr>
                <a:xfrm>
                  <a:off x="6205657" y="2147562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0" y="0"/>
                      </a:move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42"/>
                <p:cNvSpPr/>
                <p:nvPr/>
              </p:nvSpPr>
              <p:spPr>
                <a:xfrm>
                  <a:off x="6546773" y="2458441"/>
                  <a:ext cx="6427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58" extrusionOk="0">
                      <a:moveTo>
                        <a:pt x="181" y="1"/>
                      </a:moveTo>
                      <a:cubicBezTo>
                        <a:pt x="119" y="58"/>
                        <a:pt x="62" y="58"/>
                        <a:pt x="0" y="58"/>
                      </a:cubicBezTo>
                      <a:cubicBezTo>
                        <a:pt x="62" y="58"/>
                        <a:pt x="119" y="58"/>
                        <a:pt x="18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42"/>
                <p:cNvSpPr/>
                <p:nvPr/>
              </p:nvSpPr>
              <p:spPr>
                <a:xfrm>
                  <a:off x="6517299" y="2462465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42"/>
                <p:cNvSpPr/>
                <p:nvPr/>
              </p:nvSpPr>
              <p:spPr>
                <a:xfrm>
                  <a:off x="6540523" y="2460369"/>
                  <a:ext cx="4261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63" extrusionOk="0">
                      <a:moveTo>
                        <a:pt x="119" y="1"/>
                      </a:moveTo>
                      <a:cubicBezTo>
                        <a:pt x="58" y="62"/>
                        <a:pt x="58" y="62"/>
                        <a:pt x="1" y="62"/>
                      </a:cubicBezTo>
                      <a:cubicBezTo>
                        <a:pt x="58" y="62"/>
                        <a:pt x="58" y="62"/>
                        <a:pt x="119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42"/>
                <p:cNvSpPr/>
                <p:nvPr/>
              </p:nvSpPr>
              <p:spPr>
                <a:xfrm>
                  <a:off x="6534131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42"/>
                <p:cNvSpPr/>
                <p:nvPr/>
              </p:nvSpPr>
              <p:spPr>
                <a:xfrm>
                  <a:off x="6511049" y="2462465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8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42"/>
                <p:cNvSpPr/>
                <p:nvPr/>
              </p:nvSpPr>
              <p:spPr>
                <a:xfrm>
                  <a:off x="6218299" y="2155576"/>
                  <a:ext cx="2202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3" extrusionOk="0">
                      <a:moveTo>
                        <a:pt x="0" y="0"/>
                      </a:moveTo>
                      <a:lnTo>
                        <a:pt x="62" y="62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42"/>
                <p:cNvSpPr/>
                <p:nvPr/>
              </p:nvSpPr>
              <p:spPr>
                <a:xfrm>
                  <a:off x="6527916" y="2462465"/>
                  <a:ext cx="2024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" extrusionOk="0">
                      <a:moveTo>
                        <a:pt x="5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42"/>
                <p:cNvSpPr/>
                <p:nvPr/>
              </p:nvSpPr>
              <p:spPr>
                <a:xfrm>
                  <a:off x="6104558" y="2125243"/>
                  <a:ext cx="448633" cy="33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9973" extrusionOk="0">
                      <a:moveTo>
                        <a:pt x="691" y="1"/>
                      </a:moveTo>
                      <a:cubicBezTo>
                        <a:pt x="459" y="1"/>
                        <a:pt x="228" y="23"/>
                        <a:pt x="1" y="67"/>
                      </a:cubicBezTo>
                      <a:cubicBezTo>
                        <a:pt x="774" y="186"/>
                        <a:pt x="1604" y="542"/>
                        <a:pt x="2197" y="1135"/>
                      </a:cubicBezTo>
                      <a:lnTo>
                        <a:pt x="11386" y="9911"/>
                      </a:lnTo>
                      <a:lnTo>
                        <a:pt x="11267" y="9911"/>
                      </a:lnTo>
                      <a:cubicBezTo>
                        <a:pt x="11329" y="9972"/>
                        <a:pt x="11386" y="9972"/>
                        <a:pt x="11448" y="9972"/>
                      </a:cubicBezTo>
                      <a:lnTo>
                        <a:pt x="12278" y="9972"/>
                      </a:lnTo>
                      <a:cubicBezTo>
                        <a:pt x="12335" y="9972"/>
                        <a:pt x="12335" y="9972"/>
                        <a:pt x="12396" y="9911"/>
                      </a:cubicBezTo>
                      <a:lnTo>
                        <a:pt x="12453" y="9911"/>
                      </a:lnTo>
                      <a:cubicBezTo>
                        <a:pt x="12515" y="9911"/>
                        <a:pt x="12572" y="9911"/>
                        <a:pt x="12634" y="9854"/>
                      </a:cubicBezTo>
                      <a:lnTo>
                        <a:pt x="3440" y="1135"/>
                      </a:lnTo>
                      <a:lnTo>
                        <a:pt x="3265" y="959"/>
                      </a:lnTo>
                      <a:lnTo>
                        <a:pt x="3203" y="897"/>
                      </a:lnTo>
                      <a:cubicBezTo>
                        <a:pt x="3203" y="897"/>
                        <a:pt x="3146" y="841"/>
                        <a:pt x="3084" y="841"/>
                      </a:cubicBezTo>
                      <a:cubicBezTo>
                        <a:pt x="3084" y="779"/>
                        <a:pt x="3084" y="779"/>
                        <a:pt x="3028" y="779"/>
                      </a:cubicBezTo>
                      <a:cubicBezTo>
                        <a:pt x="3028" y="722"/>
                        <a:pt x="2966" y="722"/>
                        <a:pt x="2909" y="660"/>
                      </a:cubicBezTo>
                      <a:lnTo>
                        <a:pt x="2847" y="660"/>
                      </a:lnTo>
                      <a:cubicBezTo>
                        <a:pt x="2790" y="603"/>
                        <a:pt x="2729" y="603"/>
                        <a:pt x="2672" y="542"/>
                      </a:cubicBezTo>
                      <a:cubicBezTo>
                        <a:pt x="2053" y="188"/>
                        <a:pt x="1369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42"/>
                <p:cNvSpPr/>
                <p:nvPr/>
              </p:nvSpPr>
              <p:spPr>
                <a:xfrm>
                  <a:off x="5721055" y="2108173"/>
                  <a:ext cx="136820" cy="106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3" h="3146" extrusionOk="0">
                      <a:moveTo>
                        <a:pt x="3615" y="0"/>
                      </a:moveTo>
                      <a:cubicBezTo>
                        <a:pt x="1424" y="356"/>
                        <a:pt x="1" y="949"/>
                        <a:pt x="1" y="1604"/>
                      </a:cubicBezTo>
                      <a:cubicBezTo>
                        <a:pt x="1" y="2197"/>
                        <a:pt x="1362" y="2790"/>
                        <a:pt x="3497" y="3145"/>
                      </a:cubicBezTo>
                      <a:cubicBezTo>
                        <a:pt x="3734" y="2671"/>
                        <a:pt x="3853" y="2078"/>
                        <a:pt x="3853" y="1485"/>
                      </a:cubicBezTo>
                      <a:cubicBezTo>
                        <a:pt x="3853" y="949"/>
                        <a:pt x="3796" y="475"/>
                        <a:pt x="36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42"/>
                <p:cNvSpPr/>
                <p:nvPr/>
              </p:nvSpPr>
              <p:spPr>
                <a:xfrm>
                  <a:off x="5940321" y="1600200"/>
                  <a:ext cx="233869" cy="50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15001" extrusionOk="0">
                      <a:moveTo>
                        <a:pt x="6111" y="1"/>
                      </a:moveTo>
                      <a:lnTo>
                        <a:pt x="537" y="11386"/>
                      </a:lnTo>
                      <a:cubicBezTo>
                        <a:pt x="1" y="12572"/>
                        <a:pt x="62" y="13933"/>
                        <a:pt x="594" y="15000"/>
                      </a:cubicBezTo>
                      <a:cubicBezTo>
                        <a:pt x="475" y="14232"/>
                        <a:pt x="594" y="13340"/>
                        <a:pt x="950" y="12572"/>
                      </a:cubicBezTo>
                      <a:lnTo>
                        <a:pt x="6523" y="1187"/>
                      </a:lnTo>
                      <a:lnTo>
                        <a:pt x="6585" y="1243"/>
                      </a:lnTo>
                      <a:cubicBezTo>
                        <a:pt x="6523" y="769"/>
                        <a:pt x="6348" y="356"/>
                        <a:pt x="611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94" name="Google Shape;794;p42"/>
            <p:cNvGrpSpPr/>
            <p:nvPr/>
          </p:nvGrpSpPr>
          <p:grpSpPr>
            <a:xfrm>
              <a:off x="7915463" y="2741313"/>
              <a:ext cx="535300" cy="194950"/>
              <a:chOff x="5054325" y="1441125"/>
              <a:chExt cx="535300" cy="194950"/>
            </a:xfrm>
          </p:grpSpPr>
          <p:sp>
            <p:nvSpPr>
              <p:cNvPr id="795" name="Google Shape;795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42"/>
            <p:cNvGrpSpPr/>
            <p:nvPr/>
          </p:nvGrpSpPr>
          <p:grpSpPr>
            <a:xfrm>
              <a:off x="5636650" y="1383338"/>
              <a:ext cx="535300" cy="194950"/>
              <a:chOff x="5054325" y="1441125"/>
              <a:chExt cx="535300" cy="194950"/>
            </a:xfrm>
          </p:grpSpPr>
          <p:sp>
            <p:nvSpPr>
              <p:cNvPr id="798" name="Google Shape;798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42"/>
            <p:cNvGrpSpPr/>
            <p:nvPr/>
          </p:nvGrpSpPr>
          <p:grpSpPr>
            <a:xfrm>
              <a:off x="7446650" y="1831250"/>
              <a:ext cx="535300" cy="194950"/>
              <a:chOff x="5054325" y="1441125"/>
              <a:chExt cx="535300" cy="194950"/>
            </a:xfrm>
          </p:grpSpPr>
          <p:sp>
            <p:nvSpPr>
              <p:cNvPr id="801" name="Google Shape;801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0F66539-10FA-42B3-99A9-ED47D33C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51" y="596634"/>
            <a:ext cx="5024719" cy="430200"/>
          </a:xfrm>
        </p:spPr>
        <p:txBody>
          <a:bodyPr/>
          <a:lstStyle/>
          <a:p>
            <a:r>
              <a:rPr lang="en-US" dirty="0"/>
              <a:t>Renewable Energy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FF514BC-BB1D-416A-9FA7-08D625444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973" y="1514217"/>
            <a:ext cx="4147235" cy="2838708"/>
          </a:xfrm>
        </p:spPr>
        <p:txBody>
          <a:bodyPr/>
          <a:lstStyle/>
          <a:p>
            <a:pPr marL="171450" indent="-171450" algn="l"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Limiting the use of fossil fuels such as oil, carbon and natural gas and replacing them with renewable and cleaner sources of energy, all while increasing energy efficiency.</a:t>
            </a:r>
          </a:p>
          <a:p>
            <a:pPr marL="171450" indent="-171450" algn="l">
              <a:buSzPts val="14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Along with renewable energy sources, short lived climate pollutants from vehicles and other kind of fires should be banned and proper steps should be taken to avoid them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58"/>
          <p:cNvSpPr txBox="1">
            <a:spLocks noGrp="1"/>
          </p:cNvSpPr>
          <p:nvPr>
            <p:ph type="subTitle" idx="1"/>
          </p:nvPr>
        </p:nvSpPr>
        <p:spPr>
          <a:xfrm>
            <a:off x="485775" y="1457325"/>
            <a:ext cx="4112616" cy="1796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l"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Planting trees can help to slow down the process of heat trapping of carbon dioxide in our atmosphere, resulting in a rising climate and contributing to global warming.</a:t>
            </a:r>
          </a:p>
          <a:p>
            <a:pPr marL="171450" indent="-171450" algn="l">
              <a:buSzPts val="14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The more trees there are, the cleaner the air will be. This is due to the oxygen levels provided by trees</a:t>
            </a:r>
            <a:endParaRPr sz="1200" dirty="0"/>
          </a:p>
        </p:txBody>
      </p:sp>
      <p:grpSp>
        <p:nvGrpSpPr>
          <p:cNvPr id="1610" name="Google Shape;1610;p58"/>
          <p:cNvGrpSpPr/>
          <p:nvPr/>
        </p:nvGrpSpPr>
        <p:grpSpPr>
          <a:xfrm>
            <a:off x="4258525" y="2116163"/>
            <a:ext cx="5723675" cy="4056038"/>
            <a:chOff x="4258525" y="2116163"/>
            <a:chExt cx="5723675" cy="4056038"/>
          </a:xfrm>
        </p:grpSpPr>
        <p:grpSp>
          <p:nvGrpSpPr>
            <p:cNvPr id="1611" name="Google Shape;1611;p58"/>
            <p:cNvGrpSpPr/>
            <p:nvPr/>
          </p:nvGrpSpPr>
          <p:grpSpPr>
            <a:xfrm>
              <a:off x="6139550" y="2261138"/>
              <a:ext cx="773425" cy="282025"/>
              <a:chOff x="6139550" y="2261138"/>
              <a:chExt cx="773425" cy="282025"/>
            </a:xfrm>
          </p:grpSpPr>
          <p:grpSp>
            <p:nvGrpSpPr>
              <p:cNvPr id="1612" name="Google Shape;1612;p58"/>
              <p:cNvGrpSpPr/>
              <p:nvPr/>
            </p:nvGrpSpPr>
            <p:grpSpPr>
              <a:xfrm>
                <a:off x="6139550" y="2261138"/>
                <a:ext cx="535300" cy="194950"/>
                <a:chOff x="5054325" y="1441125"/>
                <a:chExt cx="535300" cy="194950"/>
              </a:xfrm>
            </p:grpSpPr>
            <p:sp>
              <p:nvSpPr>
                <p:cNvPr id="1613" name="Google Shape;1613;p58"/>
                <p:cNvSpPr/>
                <p:nvPr/>
              </p:nvSpPr>
              <p:spPr>
                <a:xfrm>
                  <a:off x="5054325" y="1441125"/>
                  <a:ext cx="535300" cy="19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2" h="7798" extrusionOk="0">
                      <a:moveTo>
                        <a:pt x="10492" y="1"/>
                      </a:moveTo>
                      <a:cubicBezTo>
                        <a:pt x="8476" y="1"/>
                        <a:pt x="6692" y="1553"/>
                        <a:pt x="6477" y="3337"/>
                      </a:cubicBezTo>
                      <a:cubicBezTo>
                        <a:pt x="6031" y="3123"/>
                        <a:pt x="5799" y="3123"/>
                        <a:pt x="5353" y="3123"/>
                      </a:cubicBezTo>
                      <a:cubicBezTo>
                        <a:pt x="3801" y="3123"/>
                        <a:pt x="2677" y="4229"/>
                        <a:pt x="2463" y="5568"/>
                      </a:cubicBezTo>
                      <a:lnTo>
                        <a:pt x="2017" y="5568"/>
                      </a:lnTo>
                      <a:cubicBezTo>
                        <a:pt x="893" y="5568"/>
                        <a:pt x="1" y="6460"/>
                        <a:pt x="1" y="7584"/>
                      </a:cubicBezTo>
                      <a:lnTo>
                        <a:pt x="1" y="7798"/>
                      </a:lnTo>
                      <a:lnTo>
                        <a:pt x="21412" y="7798"/>
                      </a:lnTo>
                      <a:lnTo>
                        <a:pt x="21412" y="7584"/>
                      </a:lnTo>
                      <a:cubicBezTo>
                        <a:pt x="21412" y="6460"/>
                        <a:pt x="20520" y="5568"/>
                        <a:pt x="19413" y="5568"/>
                      </a:cubicBezTo>
                      <a:lnTo>
                        <a:pt x="18967" y="5568"/>
                      </a:lnTo>
                      <a:cubicBezTo>
                        <a:pt x="18735" y="4015"/>
                        <a:pt x="17397" y="2891"/>
                        <a:pt x="15845" y="2891"/>
                      </a:cubicBezTo>
                      <a:cubicBezTo>
                        <a:pt x="15399" y="2891"/>
                        <a:pt x="14721" y="2891"/>
                        <a:pt x="14275" y="3337"/>
                      </a:cubicBezTo>
                      <a:cubicBezTo>
                        <a:pt x="14061" y="1339"/>
                        <a:pt x="12276" y="1"/>
                        <a:pt x="104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58"/>
                <p:cNvSpPr/>
                <p:nvPr/>
              </p:nvSpPr>
              <p:spPr>
                <a:xfrm>
                  <a:off x="5127025" y="1513400"/>
                  <a:ext cx="339950" cy="12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8" h="4907" extrusionOk="0">
                      <a:moveTo>
                        <a:pt x="6692" y="0"/>
                      </a:moveTo>
                      <a:cubicBezTo>
                        <a:pt x="5354" y="0"/>
                        <a:pt x="4462" y="892"/>
                        <a:pt x="4230" y="2016"/>
                      </a:cubicBezTo>
                      <a:cubicBezTo>
                        <a:pt x="4016" y="2016"/>
                        <a:pt x="3784" y="1784"/>
                        <a:pt x="3338" y="1784"/>
                      </a:cubicBezTo>
                      <a:cubicBezTo>
                        <a:pt x="2445" y="1784"/>
                        <a:pt x="1785" y="2462"/>
                        <a:pt x="1553" y="3355"/>
                      </a:cubicBezTo>
                      <a:lnTo>
                        <a:pt x="1339" y="3355"/>
                      </a:lnTo>
                      <a:cubicBezTo>
                        <a:pt x="661" y="3355"/>
                        <a:pt x="1" y="4015"/>
                        <a:pt x="1" y="4693"/>
                      </a:cubicBezTo>
                      <a:lnTo>
                        <a:pt x="1" y="4907"/>
                      </a:lnTo>
                      <a:lnTo>
                        <a:pt x="13597" y="4907"/>
                      </a:lnTo>
                      <a:lnTo>
                        <a:pt x="13597" y="4693"/>
                      </a:lnTo>
                      <a:cubicBezTo>
                        <a:pt x="13597" y="4015"/>
                        <a:pt x="13151" y="3355"/>
                        <a:pt x="12491" y="3355"/>
                      </a:cubicBezTo>
                      <a:cubicBezTo>
                        <a:pt x="12259" y="3355"/>
                        <a:pt x="12259" y="3355"/>
                        <a:pt x="12045" y="3569"/>
                      </a:cubicBezTo>
                      <a:cubicBezTo>
                        <a:pt x="12045" y="2462"/>
                        <a:pt x="11153" y="1784"/>
                        <a:pt x="10260" y="1784"/>
                      </a:cubicBezTo>
                      <a:cubicBezTo>
                        <a:pt x="9814" y="1784"/>
                        <a:pt x="9582" y="1784"/>
                        <a:pt x="9136" y="2016"/>
                      </a:cubicBezTo>
                      <a:cubicBezTo>
                        <a:pt x="8922" y="892"/>
                        <a:pt x="8030" y="0"/>
                        <a:pt x="6692" y="0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5" name="Google Shape;1615;p58"/>
              <p:cNvGrpSpPr/>
              <p:nvPr/>
            </p:nvGrpSpPr>
            <p:grpSpPr>
              <a:xfrm>
                <a:off x="6377675" y="2348213"/>
                <a:ext cx="535300" cy="194950"/>
                <a:chOff x="5054325" y="1441125"/>
                <a:chExt cx="535300" cy="194950"/>
              </a:xfrm>
            </p:grpSpPr>
            <p:sp>
              <p:nvSpPr>
                <p:cNvPr id="1616" name="Google Shape;1616;p58"/>
                <p:cNvSpPr/>
                <p:nvPr/>
              </p:nvSpPr>
              <p:spPr>
                <a:xfrm>
                  <a:off x="5054325" y="1441125"/>
                  <a:ext cx="535300" cy="19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2" h="7798" extrusionOk="0">
                      <a:moveTo>
                        <a:pt x="10492" y="1"/>
                      </a:moveTo>
                      <a:cubicBezTo>
                        <a:pt x="8476" y="1"/>
                        <a:pt x="6692" y="1553"/>
                        <a:pt x="6477" y="3337"/>
                      </a:cubicBezTo>
                      <a:cubicBezTo>
                        <a:pt x="6031" y="3123"/>
                        <a:pt x="5799" y="3123"/>
                        <a:pt x="5353" y="3123"/>
                      </a:cubicBezTo>
                      <a:cubicBezTo>
                        <a:pt x="3801" y="3123"/>
                        <a:pt x="2677" y="4229"/>
                        <a:pt x="2463" y="5568"/>
                      </a:cubicBezTo>
                      <a:lnTo>
                        <a:pt x="2017" y="5568"/>
                      </a:lnTo>
                      <a:cubicBezTo>
                        <a:pt x="893" y="5568"/>
                        <a:pt x="1" y="6460"/>
                        <a:pt x="1" y="7584"/>
                      </a:cubicBezTo>
                      <a:lnTo>
                        <a:pt x="1" y="7798"/>
                      </a:lnTo>
                      <a:lnTo>
                        <a:pt x="21412" y="7798"/>
                      </a:lnTo>
                      <a:lnTo>
                        <a:pt x="21412" y="7584"/>
                      </a:lnTo>
                      <a:cubicBezTo>
                        <a:pt x="21412" y="6460"/>
                        <a:pt x="20520" y="5568"/>
                        <a:pt x="19413" y="5568"/>
                      </a:cubicBezTo>
                      <a:lnTo>
                        <a:pt x="18967" y="5568"/>
                      </a:lnTo>
                      <a:cubicBezTo>
                        <a:pt x="18735" y="4015"/>
                        <a:pt x="17397" y="2891"/>
                        <a:pt x="15845" y="2891"/>
                      </a:cubicBezTo>
                      <a:cubicBezTo>
                        <a:pt x="15399" y="2891"/>
                        <a:pt x="14721" y="2891"/>
                        <a:pt x="14275" y="3337"/>
                      </a:cubicBezTo>
                      <a:cubicBezTo>
                        <a:pt x="14061" y="1339"/>
                        <a:pt x="12276" y="1"/>
                        <a:pt x="104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58"/>
                <p:cNvSpPr/>
                <p:nvPr/>
              </p:nvSpPr>
              <p:spPr>
                <a:xfrm>
                  <a:off x="5127025" y="1513400"/>
                  <a:ext cx="339950" cy="12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8" h="4907" extrusionOk="0">
                      <a:moveTo>
                        <a:pt x="6692" y="0"/>
                      </a:moveTo>
                      <a:cubicBezTo>
                        <a:pt x="5354" y="0"/>
                        <a:pt x="4462" y="892"/>
                        <a:pt x="4230" y="2016"/>
                      </a:cubicBezTo>
                      <a:cubicBezTo>
                        <a:pt x="4016" y="2016"/>
                        <a:pt x="3784" y="1784"/>
                        <a:pt x="3338" y="1784"/>
                      </a:cubicBezTo>
                      <a:cubicBezTo>
                        <a:pt x="2445" y="1784"/>
                        <a:pt x="1785" y="2462"/>
                        <a:pt x="1553" y="3355"/>
                      </a:cubicBezTo>
                      <a:lnTo>
                        <a:pt x="1339" y="3355"/>
                      </a:lnTo>
                      <a:cubicBezTo>
                        <a:pt x="661" y="3355"/>
                        <a:pt x="1" y="4015"/>
                        <a:pt x="1" y="4693"/>
                      </a:cubicBezTo>
                      <a:lnTo>
                        <a:pt x="1" y="4907"/>
                      </a:lnTo>
                      <a:lnTo>
                        <a:pt x="13597" y="4907"/>
                      </a:lnTo>
                      <a:lnTo>
                        <a:pt x="13597" y="4693"/>
                      </a:lnTo>
                      <a:cubicBezTo>
                        <a:pt x="13597" y="4015"/>
                        <a:pt x="13151" y="3355"/>
                        <a:pt x="12491" y="3355"/>
                      </a:cubicBezTo>
                      <a:cubicBezTo>
                        <a:pt x="12259" y="3355"/>
                        <a:pt x="12259" y="3355"/>
                        <a:pt x="12045" y="3569"/>
                      </a:cubicBezTo>
                      <a:cubicBezTo>
                        <a:pt x="12045" y="2462"/>
                        <a:pt x="11153" y="1784"/>
                        <a:pt x="10260" y="1784"/>
                      </a:cubicBezTo>
                      <a:cubicBezTo>
                        <a:pt x="9814" y="1784"/>
                        <a:pt x="9582" y="1784"/>
                        <a:pt x="9136" y="2016"/>
                      </a:cubicBezTo>
                      <a:cubicBezTo>
                        <a:pt x="8922" y="892"/>
                        <a:pt x="8030" y="0"/>
                        <a:pt x="6692" y="0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8" name="Google Shape;1618;p58"/>
            <p:cNvGrpSpPr/>
            <p:nvPr/>
          </p:nvGrpSpPr>
          <p:grpSpPr>
            <a:xfrm>
              <a:off x="7657350" y="2614913"/>
              <a:ext cx="535300" cy="194950"/>
              <a:chOff x="5054325" y="1441125"/>
              <a:chExt cx="535300" cy="194950"/>
            </a:xfrm>
          </p:grpSpPr>
          <p:sp>
            <p:nvSpPr>
              <p:cNvPr id="1619" name="Google Shape;1619;p58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8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1" name="Google Shape;1621;p58"/>
            <p:cNvGrpSpPr/>
            <p:nvPr/>
          </p:nvGrpSpPr>
          <p:grpSpPr>
            <a:xfrm>
              <a:off x="5244200" y="2116163"/>
              <a:ext cx="535300" cy="194950"/>
              <a:chOff x="5054325" y="1441125"/>
              <a:chExt cx="535300" cy="194950"/>
            </a:xfrm>
          </p:grpSpPr>
          <p:sp>
            <p:nvSpPr>
              <p:cNvPr id="1622" name="Google Shape;1622;p58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8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4" name="Google Shape;1624;p58"/>
            <p:cNvGrpSpPr/>
            <p:nvPr/>
          </p:nvGrpSpPr>
          <p:grpSpPr>
            <a:xfrm>
              <a:off x="4258525" y="4283850"/>
              <a:ext cx="5723675" cy="1888350"/>
              <a:chOff x="2315700" y="3585450"/>
              <a:chExt cx="5723675" cy="1888350"/>
            </a:xfrm>
          </p:grpSpPr>
          <p:sp>
            <p:nvSpPr>
              <p:cNvPr id="1625" name="Google Shape;1625;p58"/>
              <p:cNvSpPr/>
              <p:nvPr/>
            </p:nvSpPr>
            <p:spPr>
              <a:xfrm>
                <a:off x="2315700" y="3585450"/>
                <a:ext cx="5723675" cy="1888350"/>
              </a:xfrm>
              <a:custGeom>
                <a:avLst/>
                <a:gdLst/>
                <a:ahLst/>
                <a:cxnLst/>
                <a:rect l="l" t="t" r="r" b="b"/>
                <a:pathLst>
                  <a:path w="228947" h="75534" extrusionOk="0">
                    <a:moveTo>
                      <a:pt x="228946" y="1"/>
                    </a:moveTo>
                    <a:cubicBezTo>
                      <a:pt x="228946" y="1"/>
                      <a:pt x="201187" y="13171"/>
                      <a:pt x="162466" y="13171"/>
                    </a:cubicBezTo>
                    <a:cubicBezTo>
                      <a:pt x="147716" y="13171"/>
                      <a:pt x="131375" y="11260"/>
                      <a:pt x="114373" y="5982"/>
                    </a:cubicBezTo>
                    <a:cubicBezTo>
                      <a:pt x="100410" y="1711"/>
                      <a:pt x="88185" y="61"/>
                      <a:pt x="77629" y="61"/>
                    </a:cubicBezTo>
                    <a:cubicBezTo>
                      <a:pt x="41886" y="61"/>
                      <a:pt x="25271" y="18976"/>
                      <a:pt x="25116" y="19120"/>
                    </a:cubicBezTo>
                    <a:cubicBezTo>
                      <a:pt x="20680" y="24730"/>
                      <a:pt x="19320" y="29552"/>
                      <a:pt x="23385" y="33231"/>
                    </a:cubicBezTo>
                    <a:cubicBezTo>
                      <a:pt x="38068" y="45982"/>
                      <a:pt x="41545" y="59305"/>
                      <a:pt x="0" y="75533"/>
                    </a:cubicBezTo>
                    <a:lnTo>
                      <a:pt x="228946" y="75533"/>
                    </a:lnTo>
                    <a:lnTo>
                      <a:pt x="2289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8"/>
              <p:cNvSpPr/>
              <p:nvPr/>
            </p:nvSpPr>
            <p:spPr>
              <a:xfrm>
                <a:off x="2798675" y="3590100"/>
                <a:ext cx="3646825" cy="1835025"/>
              </a:xfrm>
              <a:custGeom>
                <a:avLst/>
                <a:gdLst/>
                <a:ahLst/>
                <a:cxnLst/>
                <a:rect l="l" t="t" r="r" b="b"/>
                <a:pathLst>
                  <a:path w="145873" h="73401" extrusionOk="0">
                    <a:moveTo>
                      <a:pt x="52365" y="0"/>
                    </a:moveTo>
                    <a:lnTo>
                      <a:pt x="52365" y="0"/>
                    </a:lnTo>
                    <a:cubicBezTo>
                      <a:pt x="20681" y="1932"/>
                      <a:pt x="5998" y="18748"/>
                      <a:pt x="5797" y="18934"/>
                    </a:cubicBezTo>
                    <a:cubicBezTo>
                      <a:pt x="1361" y="24544"/>
                      <a:pt x="1" y="29366"/>
                      <a:pt x="4066" y="33045"/>
                    </a:cubicBezTo>
                    <a:cubicBezTo>
                      <a:pt x="13138" y="40958"/>
                      <a:pt x="17976" y="49072"/>
                      <a:pt x="10248" y="58160"/>
                    </a:cubicBezTo>
                    <a:cubicBezTo>
                      <a:pt x="11021" y="58732"/>
                      <a:pt x="11979" y="59320"/>
                      <a:pt x="12752" y="59892"/>
                    </a:cubicBezTo>
                    <a:cubicBezTo>
                      <a:pt x="29753" y="71870"/>
                      <a:pt x="44822" y="72256"/>
                      <a:pt x="60479" y="73029"/>
                    </a:cubicBezTo>
                    <a:cubicBezTo>
                      <a:pt x="64733" y="73294"/>
                      <a:pt x="70001" y="73401"/>
                      <a:pt x="75588" y="73401"/>
                    </a:cubicBezTo>
                    <a:cubicBezTo>
                      <a:pt x="90549" y="73401"/>
                      <a:pt x="107798" y="72633"/>
                      <a:pt x="113987" y="72071"/>
                    </a:cubicBezTo>
                    <a:cubicBezTo>
                      <a:pt x="122488" y="71298"/>
                      <a:pt x="145872" y="48686"/>
                      <a:pt x="145872" y="48686"/>
                    </a:cubicBezTo>
                    <a:lnTo>
                      <a:pt x="145872" y="48686"/>
                    </a:lnTo>
                    <a:cubicBezTo>
                      <a:pt x="145872" y="48686"/>
                      <a:pt x="130675" y="50649"/>
                      <a:pt x="111651" y="50649"/>
                    </a:cubicBezTo>
                    <a:cubicBezTo>
                      <a:pt x="86822" y="50649"/>
                      <a:pt x="55474" y="47305"/>
                      <a:pt x="42891" y="31886"/>
                    </a:cubicBezTo>
                    <a:cubicBezTo>
                      <a:pt x="20681" y="4838"/>
                      <a:pt x="52364" y="0"/>
                      <a:pt x="52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7" name="Google Shape;1627;p58"/>
            <p:cNvGrpSpPr/>
            <p:nvPr/>
          </p:nvGrpSpPr>
          <p:grpSpPr>
            <a:xfrm>
              <a:off x="4976671" y="2159934"/>
              <a:ext cx="3454094" cy="2571571"/>
              <a:chOff x="-5206781" y="114298"/>
              <a:chExt cx="5245398" cy="3905195"/>
            </a:xfrm>
          </p:grpSpPr>
          <p:sp>
            <p:nvSpPr>
              <p:cNvPr id="1628" name="Google Shape;1628;p58"/>
              <p:cNvSpPr/>
              <p:nvPr/>
            </p:nvSpPr>
            <p:spPr>
              <a:xfrm>
                <a:off x="-4635918" y="3713985"/>
                <a:ext cx="154642" cy="72436"/>
              </a:xfrm>
              <a:custGeom>
                <a:avLst/>
                <a:gdLst/>
                <a:ahLst/>
                <a:cxnLst/>
                <a:rect l="l" t="t" r="r" b="b"/>
                <a:pathLst>
                  <a:path w="8294" h="3885" extrusionOk="0">
                    <a:moveTo>
                      <a:pt x="1680" y="1"/>
                    </a:moveTo>
                    <a:lnTo>
                      <a:pt x="0" y="3803"/>
                    </a:lnTo>
                    <a:lnTo>
                      <a:pt x="7687" y="3885"/>
                    </a:lnTo>
                    <a:lnTo>
                      <a:pt x="8294" y="1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8"/>
              <p:cNvSpPr/>
              <p:nvPr/>
            </p:nvSpPr>
            <p:spPr>
              <a:xfrm rot="2425001">
                <a:off x="-5127844" y="3546358"/>
                <a:ext cx="166409" cy="78007"/>
              </a:xfrm>
              <a:custGeom>
                <a:avLst/>
                <a:gdLst/>
                <a:ahLst/>
                <a:cxnLst/>
                <a:rect l="l" t="t" r="r" b="b"/>
                <a:pathLst>
                  <a:path w="8239" h="3444" extrusionOk="0">
                    <a:moveTo>
                      <a:pt x="1460" y="0"/>
                    </a:moveTo>
                    <a:lnTo>
                      <a:pt x="0" y="3362"/>
                    </a:lnTo>
                    <a:lnTo>
                      <a:pt x="7688" y="3444"/>
                    </a:lnTo>
                    <a:lnTo>
                      <a:pt x="8239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8"/>
              <p:cNvSpPr/>
              <p:nvPr/>
            </p:nvSpPr>
            <p:spPr>
              <a:xfrm>
                <a:off x="-2214370" y="2583604"/>
                <a:ext cx="722419" cy="1171484"/>
              </a:xfrm>
              <a:custGeom>
                <a:avLst/>
                <a:gdLst/>
                <a:ahLst/>
                <a:cxnLst/>
                <a:rect l="l" t="t" r="r" b="b"/>
                <a:pathLst>
                  <a:path w="38746" h="62831" extrusionOk="0">
                    <a:moveTo>
                      <a:pt x="36706" y="1"/>
                    </a:moveTo>
                    <a:cubicBezTo>
                      <a:pt x="8900" y="8297"/>
                      <a:pt x="0" y="62831"/>
                      <a:pt x="0" y="62831"/>
                    </a:cubicBezTo>
                    <a:lnTo>
                      <a:pt x="26536" y="61949"/>
                    </a:lnTo>
                    <a:cubicBezTo>
                      <a:pt x="26510" y="7911"/>
                      <a:pt x="38745" y="2510"/>
                      <a:pt x="38745" y="2510"/>
                    </a:cubicBezTo>
                    <a:lnTo>
                      <a:pt x="367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8"/>
              <p:cNvSpPr/>
              <p:nvPr/>
            </p:nvSpPr>
            <p:spPr>
              <a:xfrm>
                <a:off x="-2557103" y="3701148"/>
                <a:ext cx="1038918" cy="63188"/>
              </a:xfrm>
              <a:custGeom>
                <a:avLst/>
                <a:gdLst/>
                <a:ahLst/>
                <a:cxnLst/>
                <a:rect l="l" t="t" r="r" b="b"/>
                <a:pathLst>
                  <a:path w="55721" h="3389" extrusionOk="0">
                    <a:moveTo>
                      <a:pt x="27862" y="0"/>
                    </a:moveTo>
                    <a:cubicBezTo>
                      <a:pt x="12456" y="0"/>
                      <a:pt x="1" y="743"/>
                      <a:pt x="1" y="1680"/>
                    </a:cubicBezTo>
                    <a:cubicBezTo>
                      <a:pt x="1" y="2617"/>
                      <a:pt x="12456" y="3389"/>
                      <a:pt x="27862" y="3389"/>
                    </a:cubicBezTo>
                    <a:cubicBezTo>
                      <a:pt x="43238" y="3389"/>
                      <a:pt x="55721" y="2617"/>
                      <a:pt x="55721" y="1680"/>
                    </a:cubicBezTo>
                    <a:cubicBezTo>
                      <a:pt x="55721" y="743"/>
                      <a:pt x="43238" y="0"/>
                      <a:pt x="278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8"/>
              <p:cNvSpPr/>
              <p:nvPr/>
            </p:nvSpPr>
            <p:spPr>
              <a:xfrm>
                <a:off x="-2224159" y="906561"/>
                <a:ext cx="493794" cy="2857775"/>
              </a:xfrm>
              <a:custGeom>
                <a:avLst/>
                <a:gdLst/>
                <a:ahLst/>
                <a:cxnLst/>
                <a:rect l="l" t="t" r="r" b="b"/>
                <a:pathLst>
                  <a:path w="26484" h="153273" extrusionOk="0">
                    <a:moveTo>
                      <a:pt x="8461" y="1"/>
                    </a:moveTo>
                    <a:lnTo>
                      <a:pt x="7359" y="1103"/>
                    </a:lnTo>
                    <a:cubicBezTo>
                      <a:pt x="12485" y="6229"/>
                      <a:pt x="24500" y="41391"/>
                      <a:pt x="12264" y="53627"/>
                    </a:cubicBezTo>
                    <a:cubicBezTo>
                      <a:pt x="0" y="65917"/>
                      <a:pt x="305" y="88157"/>
                      <a:pt x="13036" y="111717"/>
                    </a:cubicBezTo>
                    <a:cubicBezTo>
                      <a:pt x="24306" y="132524"/>
                      <a:pt x="7496" y="152060"/>
                      <a:pt x="7331" y="152254"/>
                    </a:cubicBezTo>
                    <a:lnTo>
                      <a:pt x="8488" y="153273"/>
                    </a:lnTo>
                    <a:cubicBezTo>
                      <a:pt x="8653" y="153081"/>
                      <a:pt x="26179" y="132744"/>
                      <a:pt x="14414" y="111000"/>
                    </a:cubicBezTo>
                    <a:cubicBezTo>
                      <a:pt x="2013" y="88047"/>
                      <a:pt x="1599" y="66497"/>
                      <a:pt x="13367" y="54729"/>
                    </a:cubicBezTo>
                    <a:cubicBezTo>
                      <a:pt x="26484" y="41612"/>
                      <a:pt x="13944" y="5486"/>
                      <a:pt x="84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8"/>
              <p:cNvSpPr/>
              <p:nvPr/>
            </p:nvSpPr>
            <p:spPr>
              <a:xfrm>
                <a:off x="-1920488" y="3186807"/>
                <a:ext cx="270781" cy="2631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14111" extrusionOk="0">
                    <a:moveTo>
                      <a:pt x="13007" y="1"/>
                    </a:moveTo>
                    <a:cubicBezTo>
                      <a:pt x="11354" y="7856"/>
                      <a:pt x="111" y="12622"/>
                      <a:pt x="1" y="12677"/>
                    </a:cubicBezTo>
                    <a:lnTo>
                      <a:pt x="607" y="14110"/>
                    </a:lnTo>
                    <a:cubicBezTo>
                      <a:pt x="1103" y="13918"/>
                      <a:pt x="12703" y="8958"/>
                      <a:pt x="14522" y="305"/>
                    </a:cubicBezTo>
                    <a:lnTo>
                      <a:pt x="13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8"/>
              <p:cNvSpPr/>
              <p:nvPr/>
            </p:nvSpPr>
            <p:spPr>
              <a:xfrm>
                <a:off x="-2275004" y="3006491"/>
                <a:ext cx="369413" cy="165456"/>
              </a:xfrm>
              <a:custGeom>
                <a:avLst/>
                <a:gdLst/>
                <a:ahLst/>
                <a:cxnLst/>
                <a:rect l="l" t="t" r="r" b="b"/>
                <a:pathLst>
                  <a:path w="19813" h="8874" extrusionOk="0">
                    <a:moveTo>
                      <a:pt x="1460" y="0"/>
                    </a:moveTo>
                    <a:lnTo>
                      <a:pt x="0" y="468"/>
                    </a:lnTo>
                    <a:cubicBezTo>
                      <a:pt x="1790" y="5953"/>
                      <a:pt x="7247" y="8874"/>
                      <a:pt x="15542" y="8874"/>
                    </a:cubicBezTo>
                    <a:cubicBezTo>
                      <a:pt x="16755" y="8874"/>
                      <a:pt x="18049" y="8819"/>
                      <a:pt x="19427" y="8680"/>
                    </a:cubicBezTo>
                    <a:cubicBezTo>
                      <a:pt x="19621" y="8653"/>
                      <a:pt x="19758" y="8653"/>
                      <a:pt x="19813" y="8653"/>
                    </a:cubicBezTo>
                    <a:lnTo>
                      <a:pt x="19813" y="7081"/>
                    </a:lnTo>
                    <a:cubicBezTo>
                      <a:pt x="19731" y="7081"/>
                      <a:pt x="19537" y="7110"/>
                      <a:pt x="19262" y="7137"/>
                    </a:cubicBezTo>
                    <a:cubicBezTo>
                      <a:pt x="17948" y="7264"/>
                      <a:pt x="16697" y="7327"/>
                      <a:pt x="15510" y="7327"/>
                    </a:cubicBezTo>
                    <a:cubicBezTo>
                      <a:pt x="7981" y="7327"/>
                      <a:pt x="3056" y="4784"/>
                      <a:pt x="14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8"/>
              <p:cNvSpPr/>
              <p:nvPr/>
            </p:nvSpPr>
            <p:spPr>
              <a:xfrm>
                <a:off x="-2021730" y="2593896"/>
                <a:ext cx="195810" cy="309321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16590" extrusionOk="0">
                    <a:moveTo>
                      <a:pt x="8297" y="0"/>
                    </a:moveTo>
                    <a:lnTo>
                      <a:pt x="6753" y="304"/>
                    </a:lnTo>
                    <a:cubicBezTo>
                      <a:pt x="8764" y="10306"/>
                      <a:pt x="360" y="15046"/>
                      <a:pt x="1" y="15240"/>
                    </a:cubicBezTo>
                    <a:lnTo>
                      <a:pt x="746" y="16589"/>
                    </a:lnTo>
                    <a:cubicBezTo>
                      <a:pt x="856" y="16563"/>
                      <a:pt x="10501" y="11133"/>
                      <a:pt x="82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8"/>
              <p:cNvSpPr/>
              <p:nvPr/>
            </p:nvSpPr>
            <p:spPr>
              <a:xfrm>
                <a:off x="-2363922" y="2088840"/>
                <a:ext cx="220458" cy="279526"/>
              </a:xfrm>
              <a:custGeom>
                <a:avLst/>
                <a:gdLst/>
                <a:ahLst/>
                <a:cxnLst/>
                <a:rect l="l" t="t" r="r" b="b"/>
                <a:pathLst>
                  <a:path w="11824" h="14992" extrusionOk="0">
                    <a:moveTo>
                      <a:pt x="1489" y="1"/>
                    </a:moveTo>
                    <a:lnTo>
                      <a:pt x="1" y="523"/>
                    </a:lnTo>
                    <a:cubicBezTo>
                      <a:pt x="4355" y="12869"/>
                      <a:pt x="11134" y="14908"/>
                      <a:pt x="11409" y="14992"/>
                    </a:cubicBezTo>
                    <a:lnTo>
                      <a:pt x="11824" y="13475"/>
                    </a:lnTo>
                    <a:cubicBezTo>
                      <a:pt x="11769" y="13475"/>
                      <a:pt x="5541" y="11519"/>
                      <a:pt x="14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8"/>
              <p:cNvSpPr/>
              <p:nvPr/>
            </p:nvSpPr>
            <p:spPr>
              <a:xfrm>
                <a:off x="-1966243" y="1632597"/>
                <a:ext cx="424957" cy="280551"/>
              </a:xfrm>
              <a:custGeom>
                <a:avLst/>
                <a:gdLst/>
                <a:ahLst/>
                <a:cxnLst/>
                <a:rect l="l" t="t" r="r" b="b"/>
                <a:pathLst>
                  <a:path w="22792" h="15047" extrusionOk="0">
                    <a:moveTo>
                      <a:pt x="21248" y="0"/>
                    </a:moveTo>
                    <a:cubicBezTo>
                      <a:pt x="21248" y="4380"/>
                      <a:pt x="19650" y="7771"/>
                      <a:pt x="16509" y="10112"/>
                    </a:cubicBezTo>
                    <a:cubicBezTo>
                      <a:pt x="12971" y="12729"/>
                      <a:pt x="8079" y="13497"/>
                      <a:pt x="4500" y="13497"/>
                    </a:cubicBezTo>
                    <a:cubicBezTo>
                      <a:pt x="2726" y="13497"/>
                      <a:pt x="1274" y="13308"/>
                      <a:pt x="471" y="13062"/>
                    </a:cubicBezTo>
                    <a:lnTo>
                      <a:pt x="1" y="14550"/>
                    </a:lnTo>
                    <a:cubicBezTo>
                      <a:pt x="911" y="14852"/>
                      <a:pt x="2536" y="15046"/>
                      <a:pt x="4465" y="15046"/>
                    </a:cubicBezTo>
                    <a:cubicBezTo>
                      <a:pt x="8352" y="15046"/>
                      <a:pt x="13559" y="14219"/>
                      <a:pt x="17417" y="11354"/>
                    </a:cubicBezTo>
                    <a:cubicBezTo>
                      <a:pt x="20973" y="8708"/>
                      <a:pt x="22792" y="4905"/>
                      <a:pt x="227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8"/>
              <p:cNvSpPr/>
              <p:nvPr/>
            </p:nvSpPr>
            <p:spPr>
              <a:xfrm>
                <a:off x="-2185116" y="1328907"/>
                <a:ext cx="298022" cy="148526"/>
              </a:xfrm>
              <a:custGeom>
                <a:avLst/>
                <a:gdLst/>
                <a:ahLst/>
                <a:cxnLst/>
                <a:rect l="l" t="t" r="r" b="b"/>
                <a:pathLst>
                  <a:path w="15984" h="7966" extrusionOk="0">
                    <a:moveTo>
                      <a:pt x="1517" y="1"/>
                    </a:moveTo>
                    <a:lnTo>
                      <a:pt x="1" y="276"/>
                    </a:lnTo>
                    <a:cubicBezTo>
                      <a:pt x="552" y="3418"/>
                      <a:pt x="1958" y="5651"/>
                      <a:pt x="4244" y="6890"/>
                    </a:cubicBezTo>
                    <a:cubicBezTo>
                      <a:pt x="5706" y="7690"/>
                      <a:pt x="7386" y="7966"/>
                      <a:pt x="8984" y="7966"/>
                    </a:cubicBezTo>
                    <a:cubicBezTo>
                      <a:pt x="12540" y="7966"/>
                      <a:pt x="15792" y="6588"/>
                      <a:pt x="15984" y="6504"/>
                    </a:cubicBezTo>
                    <a:lnTo>
                      <a:pt x="15351" y="5071"/>
                    </a:lnTo>
                    <a:cubicBezTo>
                      <a:pt x="15312" y="5091"/>
                      <a:pt x="12217" y="6407"/>
                      <a:pt x="8955" y="6407"/>
                    </a:cubicBezTo>
                    <a:cubicBezTo>
                      <a:pt x="7581" y="6407"/>
                      <a:pt x="6178" y="6174"/>
                      <a:pt x="4961" y="5512"/>
                    </a:cubicBezTo>
                    <a:cubicBezTo>
                      <a:pt x="3142" y="4520"/>
                      <a:pt x="1985" y="2675"/>
                      <a:pt x="15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8"/>
              <p:cNvSpPr/>
              <p:nvPr/>
            </p:nvSpPr>
            <p:spPr>
              <a:xfrm>
                <a:off x="-1942601" y="984180"/>
                <a:ext cx="216841" cy="241490"/>
              </a:xfrm>
              <a:custGeom>
                <a:avLst/>
                <a:gdLst/>
                <a:ahLst/>
                <a:cxnLst/>
                <a:rect l="l" t="t" r="r" b="b"/>
                <a:pathLst>
                  <a:path w="11630" h="12952" extrusionOk="0">
                    <a:moveTo>
                      <a:pt x="10582" y="0"/>
                    </a:moveTo>
                    <a:lnTo>
                      <a:pt x="9123" y="467"/>
                    </a:lnTo>
                    <a:cubicBezTo>
                      <a:pt x="9976" y="3307"/>
                      <a:pt x="9729" y="5703"/>
                      <a:pt x="8351" y="7577"/>
                    </a:cubicBezTo>
                    <a:cubicBezTo>
                      <a:pt x="6284" y="10362"/>
                      <a:pt x="2124" y="11409"/>
                      <a:pt x="1" y="11409"/>
                    </a:cubicBezTo>
                    <a:lnTo>
                      <a:pt x="1" y="12952"/>
                    </a:lnTo>
                    <a:cubicBezTo>
                      <a:pt x="2536" y="12952"/>
                      <a:pt x="7194" y="11766"/>
                      <a:pt x="9619" y="8488"/>
                    </a:cubicBezTo>
                    <a:cubicBezTo>
                      <a:pt x="11299" y="6199"/>
                      <a:pt x="11630" y="3362"/>
                      <a:pt x="10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8"/>
              <p:cNvSpPr/>
              <p:nvPr/>
            </p:nvSpPr>
            <p:spPr>
              <a:xfrm>
                <a:off x="-1765324" y="3041432"/>
                <a:ext cx="325467" cy="288158"/>
              </a:xfrm>
              <a:custGeom>
                <a:avLst/>
                <a:gdLst/>
                <a:ahLst/>
                <a:cxnLst/>
                <a:rect l="l" t="t" r="r" b="b"/>
                <a:pathLst>
                  <a:path w="17456" h="15455" extrusionOk="0">
                    <a:moveTo>
                      <a:pt x="8929" y="0"/>
                    </a:moveTo>
                    <a:cubicBezTo>
                      <a:pt x="1" y="0"/>
                      <a:pt x="883" y="15348"/>
                      <a:pt x="883" y="15348"/>
                    </a:cubicBezTo>
                    <a:cubicBezTo>
                      <a:pt x="1234" y="15420"/>
                      <a:pt x="1588" y="15455"/>
                      <a:pt x="1943" y="15455"/>
                    </a:cubicBezTo>
                    <a:cubicBezTo>
                      <a:pt x="9470" y="15455"/>
                      <a:pt x="17456" y="0"/>
                      <a:pt x="8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8"/>
              <p:cNvSpPr/>
              <p:nvPr/>
            </p:nvSpPr>
            <p:spPr>
              <a:xfrm>
                <a:off x="-1718581" y="3084595"/>
                <a:ext cx="122293" cy="228625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12262" extrusionOk="0">
                    <a:moveTo>
                      <a:pt x="6422" y="0"/>
                    </a:moveTo>
                    <a:lnTo>
                      <a:pt x="6422" y="0"/>
                    </a:lnTo>
                    <a:cubicBezTo>
                      <a:pt x="6312" y="1157"/>
                      <a:pt x="6008" y="2286"/>
                      <a:pt x="5622" y="3389"/>
                    </a:cubicBezTo>
                    <a:cubicBezTo>
                      <a:pt x="5210" y="4491"/>
                      <a:pt x="4685" y="5538"/>
                      <a:pt x="4079" y="6530"/>
                    </a:cubicBezTo>
                    <a:cubicBezTo>
                      <a:pt x="3528" y="7551"/>
                      <a:pt x="2866" y="8514"/>
                      <a:pt x="2178" y="9480"/>
                    </a:cubicBezTo>
                    <a:cubicBezTo>
                      <a:pt x="1488" y="10417"/>
                      <a:pt x="772" y="11354"/>
                      <a:pt x="0" y="12262"/>
                    </a:cubicBezTo>
                    <a:cubicBezTo>
                      <a:pt x="1793" y="10692"/>
                      <a:pt x="3252" y="8790"/>
                      <a:pt x="4465" y="6750"/>
                    </a:cubicBezTo>
                    <a:cubicBezTo>
                      <a:pt x="5651" y="4711"/>
                      <a:pt x="6559" y="2370"/>
                      <a:pt x="64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8"/>
              <p:cNvSpPr/>
              <p:nvPr/>
            </p:nvSpPr>
            <p:spPr>
              <a:xfrm>
                <a:off x="-2523001" y="2914441"/>
                <a:ext cx="380041" cy="233324"/>
              </a:xfrm>
              <a:custGeom>
                <a:avLst/>
                <a:gdLst/>
                <a:ahLst/>
                <a:cxnLst/>
                <a:rect l="l" t="t" r="r" b="b"/>
                <a:pathLst>
                  <a:path w="20383" h="12514" extrusionOk="0">
                    <a:moveTo>
                      <a:pt x="9477" y="1"/>
                    </a:moveTo>
                    <a:cubicBezTo>
                      <a:pt x="8658" y="1"/>
                      <a:pt x="7800" y="172"/>
                      <a:pt x="6908" y="555"/>
                    </a:cubicBezTo>
                    <a:cubicBezTo>
                      <a:pt x="1" y="3531"/>
                      <a:pt x="9697" y="12513"/>
                      <a:pt x="16817" y="12513"/>
                    </a:cubicBezTo>
                    <a:cubicBezTo>
                      <a:pt x="18134" y="12513"/>
                      <a:pt x="19363" y="12206"/>
                      <a:pt x="20382" y="11496"/>
                    </a:cubicBezTo>
                    <a:cubicBezTo>
                      <a:pt x="20382" y="11496"/>
                      <a:pt x="16202" y="1"/>
                      <a:pt x="9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8"/>
              <p:cNvSpPr/>
              <p:nvPr/>
            </p:nvSpPr>
            <p:spPr>
              <a:xfrm>
                <a:off x="-2377272" y="2964354"/>
                <a:ext cx="200396" cy="162883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736" extrusionOk="0">
                    <a:moveTo>
                      <a:pt x="0" y="1"/>
                    </a:moveTo>
                    <a:cubicBezTo>
                      <a:pt x="827" y="2260"/>
                      <a:pt x="2591" y="4024"/>
                      <a:pt x="4493" y="5457"/>
                    </a:cubicBezTo>
                    <a:cubicBezTo>
                      <a:pt x="6394" y="6835"/>
                      <a:pt x="8517" y="7992"/>
                      <a:pt x="10748" y="8735"/>
                    </a:cubicBezTo>
                    <a:cubicBezTo>
                      <a:pt x="9700" y="8213"/>
                      <a:pt x="8682" y="7633"/>
                      <a:pt x="7661" y="7055"/>
                    </a:cubicBezTo>
                    <a:cubicBezTo>
                      <a:pt x="6669" y="6449"/>
                      <a:pt x="5677" y="5814"/>
                      <a:pt x="4740" y="5098"/>
                    </a:cubicBezTo>
                    <a:cubicBezTo>
                      <a:pt x="3803" y="4410"/>
                      <a:pt x="2895" y="3665"/>
                      <a:pt x="2095" y="2812"/>
                    </a:cubicBezTo>
                    <a:cubicBezTo>
                      <a:pt x="1297" y="1985"/>
                      <a:pt x="580" y="1048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8"/>
              <p:cNvSpPr/>
              <p:nvPr/>
            </p:nvSpPr>
            <p:spPr>
              <a:xfrm>
                <a:off x="-2583206" y="1930582"/>
                <a:ext cx="325150" cy="290433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15577" extrusionOk="0">
                    <a:moveTo>
                      <a:pt x="8424" y="1"/>
                    </a:moveTo>
                    <a:cubicBezTo>
                      <a:pt x="1" y="1"/>
                      <a:pt x="7833" y="15577"/>
                      <a:pt x="15369" y="15577"/>
                    </a:cubicBezTo>
                    <a:cubicBezTo>
                      <a:pt x="15692" y="15577"/>
                      <a:pt x="16015" y="15548"/>
                      <a:pt x="16336" y="15488"/>
                    </a:cubicBezTo>
                    <a:cubicBezTo>
                      <a:pt x="16336" y="15488"/>
                      <a:pt x="17439" y="111"/>
                      <a:pt x="8510" y="1"/>
                    </a:cubicBezTo>
                    <a:cubicBezTo>
                      <a:pt x="8481" y="1"/>
                      <a:pt x="8453" y="1"/>
                      <a:pt x="8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8"/>
              <p:cNvSpPr/>
              <p:nvPr/>
            </p:nvSpPr>
            <p:spPr>
              <a:xfrm>
                <a:off x="-2428117" y="1973745"/>
                <a:ext cx="119216" cy="230210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12347" extrusionOk="0">
                    <a:moveTo>
                      <a:pt x="166" y="1"/>
                    </a:moveTo>
                    <a:lnTo>
                      <a:pt x="166" y="1"/>
                    </a:lnTo>
                    <a:cubicBezTo>
                      <a:pt x="0" y="2371"/>
                      <a:pt x="882" y="4741"/>
                      <a:pt x="2011" y="6780"/>
                    </a:cubicBezTo>
                    <a:cubicBezTo>
                      <a:pt x="3197" y="8846"/>
                      <a:pt x="4656" y="10748"/>
                      <a:pt x="6394" y="12346"/>
                    </a:cubicBezTo>
                    <a:cubicBezTo>
                      <a:pt x="5648" y="11436"/>
                      <a:pt x="4932" y="10499"/>
                      <a:pt x="4271" y="9536"/>
                    </a:cubicBezTo>
                    <a:cubicBezTo>
                      <a:pt x="3609" y="8570"/>
                      <a:pt x="2948" y="7607"/>
                      <a:pt x="2397" y="6586"/>
                    </a:cubicBezTo>
                    <a:cubicBezTo>
                      <a:pt x="1819" y="5567"/>
                      <a:pt x="1294" y="4520"/>
                      <a:pt x="909" y="3418"/>
                    </a:cubicBezTo>
                    <a:cubicBezTo>
                      <a:pt x="523" y="2316"/>
                      <a:pt x="247" y="1185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8"/>
              <p:cNvSpPr/>
              <p:nvPr/>
            </p:nvSpPr>
            <p:spPr>
              <a:xfrm>
                <a:off x="-2347608" y="1196882"/>
                <a:ext cx="251428" cy="224784"/>
              </a:xfrm>
              <a:custGeom>
                <a:avLst/>
                <a:gdLst/>
                <a:ahLst/>
                <a:cxnLst/>
                <a:rect l="l" t="t" r="r" b="b"/>
                <a:pathLst>
                  <a:path w="13485" h="12056" extrusionOk="0">
                    <a:moveTo>
                      <a:pt x="6501" y="0"/>
                    </a:moveTo>
                    <a:cubicBezTo>
                      <a:pt x="0" y="0"/>
                      <a:pt x="6069" y="12056"/>
                      <a:pt x="11882" y="12056"/>
                    </a:cubicBezTo>
                    <a:cubicBezTo>
                      <a:pt x="12132" y="12056"/>
                      <a:pt x="12381" y="12033"/>
                      <a:pt x="12629" y="11987"/>
                    </a:cubicBezTo>
                    <a:cubicBezTo>
                      <a:pt x="12629" y="11987"/>
                      <a:pt x="13484" y="111"/>
                      <a:pt x="6566" y="1"/>
                    </a:cubicBezTo>
                    <a:cubicBezTo>
                      <a:pt x="6544" y="0"/>
                      <a:pt x="6523" y="0"/>
                      <a:pt x="6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8"/>
              <p:cNvSpPr/>
              <p:nvPr/>
            </p:nvSpPr>
            <p:spPr>
              <a:xfrm>
                <a:off x="-2228764" y="1230257"/>
                <a:ext cx="93523" cy="178339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9565" extrusionOk="0">
                    <a:moveTo>
                      <a:pt x="192" y="1"/>
                    </a:moveTo>
                    <a:lnTo>
                      <a:pt x="192" y="1"/>
                    </a:lnTo>
                    <a:cubicBezTo>
                      <a:pt x="0" y="1848"/>
                      <a:pt x="688" y="3693"/>
                      <a:pt x="1570" y="5292"/>
                    </a:cubicBezTo>
                    <a:cubicBezTo>
                      <a:pt x="2507" y="6890"/>
                      <a:pt x="3638" y="8352"/>
                      <a:pt x="5016" y="9564"/>
                    </a:cubicBezTo>
                    <a:cubicBezTo>
                      <a:pt x="4436" y="8848"/>
                      <a:pt x="3914" y="8103"/>
                      <a:pt x="3389" y="7360"/>
                    </a:cubicBezTo>
                    <a:cubicBezTo>
                      <a:pt x="2893" y="6614"/>
                      <a:pt x="2397" y="5872"/>
                      <a:pt x="1956" y="5071"/>
                    </a:cubicBezTo>
                    <a:cubicBezTo>
                      <a:pt x="1515" y="4300"/>
                      <a:pt x="1103" y="3473"/>
                      <a:pt x="799" y="2646"/>
                    </a:cubicBezTo>
                    <a:cubicBezTo>
                      <a:pt x="497" y="1793"/>
                      <a:pt x="276" y="938"/>
                      <a:pt x="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8"/>
              <p:cNvSpPr/>
              <p:nvPr/>
            </p:nvSpPr>
            <p:spPr>
              <a:xfrm>
                <a:off x="-1987815" y="2422287"/>
                <a:ext cx="308649" cy="322670"/>
              </a:xfrm>
              <a:custGeom>
                <a:avLst/>
                <a:gdLst/>
                <a:ahLst/>
                <a:cxnLst/>
                <a:rect l="l" t="t" r="r" b="b"/>
                <a:pathLst>
                  <a:path w="16554" h="17306" extrusionOk="0">
                    <a:moveTo>
                      <a:pt x="10022" y="0"/>
                    </a:moveTo>
                    <a:cubicBezTo>
                      <a:pt x="9571" y="0"/>
                      <a:pt x="9069" y="80"/>
                      <a:pt x="8517" y="249"/>
                    </a:cubicBezTo>
                    <a:cubicBezTo>
                      <a:pt x="1" y="2866"/>
                      <a:pt x="5347" y="17306"/>
                      <a:pt x="5347" y="17306"/>
                    </a:cubicBezTo>
                    <a:cubicBezTo>
                      <a:pt x="12770" y="16584"/>
                      <a:pt x="16553" y="0"/>
                      <a:pt x="100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8"/>
              <p:cNvSpPr/>
              <p:nvPr/>
            </p:nvSpPr>
            <p:spPr>
              <a:xfrm>
                <a:off x="-1863472" y="2468024"/>
                <a:ext cx="62703" cy="253833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3614" extrusionOk="0">
                    <a:moveTo>
                      <a:pt x="2536" y="1"/>
                    </a:moveTo>
                    <a:lnTo>
                      <a:pt x="2536" y="1"/>
                    </a:lnTo>
                    <a:cubicBezTo>
                      <a:pt x="2785" y="1158"/>
                      <a:pt x="2840" y="2342"/>
                      <a:pt x="2756" y="3499"/>
                    </a:cubicBezTo>
                    <a:cubicBezTo>
                      <a:pt x="2701" y="4657"/>
                      <a:pt x="2509" y="5814"/>
                      <a:pt x="2234" y="6945"/>
                    </a:cubicBezTo>
                    <a:cubicBezTo>
                      <a:pt x="1984" y="8102"/>
                      <a:pt x="1654" y="9205"/>
                      <a:pt x="1268" y="10333"/>
                    </a:cubicBezTo>
                    <a:cubicBezTo>
                      <a:pt x="882" y="11436"/>
                      <a:pt x="470" y="12538"/>
                      <a:pt x="0" y="13614"/>
                    </a:cubicBezTo>
                    <a:cubicBezTo>
                      <a:pt x="1242" y="11601"/>
                      <a:pt x="2095" y="9370"/>
                      <a:pt x="2674" y="7055"/>
                    </a:cubicBezTo>
                    <a:cubicBezTo>
                      <a:pt x="3170" y="4767"/>
                      <a:pt x="3362" y="2260"/>
                      <a:pt x="25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8"/>
              <p:cNvSpPr/>
              <p:nvPr/>
            </p:nvSpPr>
            <p:spPr>
              <a:xfrm>
                <a:off x="-1715505" y="1471225"/>
                <a:ext cx="309134" cy="322708"/>
              </a:xfrm>
              <a:custGeom>
                <a:avLst/>
                <a:gdLst/>
                <a:ahLst/>
                <a:cxnLst/>
                <a:rect l="l" t="t" r="r" b="b"/>
                <a:pathLst>
                  <a:path w="16580" h="17308" extrusionOk="0">
                    <a:moveTo>
                      <a:pt x="10050" y="0"/>
                    </a:moveTo>
                    <a:cubicBezTo>
                      <a:pt x="9598" y="0"/>
                      <a:pt x="9096" y="80"/>
                      <a:pt x="8543" y="249"/>
                    </a:cubicBezTo>
                    <a:cubicBezTo>
                      <a:pt x="1" y="2868"/>
                      <a:pt x="5375" y="17308"/>
                      <a:pt x="5375" y="17308"/>
                    </a:cubicBezTo>
                    <a:cubicBezTo>
                      <a:pt x="12798" y="16559"/>
                      <a:pt x="16580" y="0"/>
                      <a:pt x="10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8"/>
              <p:cNvSpPr/>
              <p:nvPr/>
            </p:nvSpPr>
            <p:spPr>
              <a:xfrm>
                <a:off x="-1590621" y="1516961"/>
                <a:ext cx="62703" cy="253833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3614" extrusionOk="0">
                    <a:moveTo>
                      <a:pt x="2535" y="1"/>
                    </a:moveTo>
                    <a:lnTo>
                      <a:pt x="2535" y="1"/>
                    </a:lnTo>
                    <a:cubicBezTo>
                      <a:pt x="2782" y="1158"/>
                      <a:pt x="2837" y="2344"/>
                      <a:pt x="2756" y="3501"/>
                    </a:cubicBezTo>
                    <a:cubicBezTo>
                      <a:pt x="2701" y="4659"/>
                      <a:pt x="2507" y="5816"/>
                      <a:pt x="2231" y="6945"/>
                    </a:cubicBezTo>
                    <a:cubicBezTo>
                      <a:pt x="1984" y="8076"/>
                      <a:pt x="1654" y="9205"/>
                      <a:pt x="1268" y="10307"/>
                    </a:cubicBezTo>
                    <a:cubicBezTo>
                      <a:pt x="882" y="11438"/>
                      <a:pt x="468" y="12540"/>
                      <a:pt x="0" y="13614"/>
                    </a:cubicBezTo>
                    <a:cubicBezTo>
                      <a:pt x="1239" y="11575"/>
                      <a:pt x="2094" y="9344"/>
                      <a:pt x="2646" y="7029"/>
                    </a:cubicBezTo>
                    <a:cubicBezTo>
                      <a:pt x="3168" y="4740"/>
                      <a:pt x="3362" y="2234"/>
                      <a:pt x="2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8"/>
              <p:cNvSpPr/>
              <p:nvPr/>
            </p:nvSpPr>
            <p:spPr>
              <a:xfrm>
                <a:off x="-1851632" y="893416"/>
                <a:ext cx="228401" cy="238209"/>
              </a:xfrm>
              <a:custGeom>
                <a:avLst/>
                <a:gdLst/>
                <a:ahLst/>
                <a:cxnLst/>
                <a:rect l="l" t="t" r="r" b="b"/>
                <a:pathLst>
                  <a:path w="12250" h="12776" extrusionOk="0">
                    <a:moveTo>
                      <a:pt x="7419" y="1"/>
                    </a:moveTo>
                    <a:cubicBezTo>
                      <a:pt x="7086" y="1"/>
                      <a:pt x="6717" y="59"/>
                      <a:pt x="6310" y="183"/>
                    </a:cubicBezTo>
                    <a:cubicBezTo>
                      <a:pt x="0" y="2112"/>
                      <a:pt x="3968" y="12776"/>
                      <a:pt x="3968" y="12776"/>
                    </a:cubicBezTo>
                    <a:cubicBezTo>
                      <a:pt x="9458" y="12260"/>
                      <a:pt x="12249" y="1"/>
                      <a:pt x="74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8"/>
              <p:cNvSpPr/>
              <p:nvPr/>
            </p:nvSpPr>
            <p:spPr>
              <a:xfrm>
                <a:off x="-1759153" y="927126"/>
                <a:ext cx="46762" cy="187569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0060" extrusionOk="0">
                    <a:moveTo>
                      <a:pt x="1846" y="0"/>
                    </a:moveTo>
                    <a:cubicBezTo>
                      <a:pt x="2011" y="882"/>
                      <a:pt x="2040" y="1737"/>
                      <a:pt x="1985" y="2591"/>
                    </a:cubicBezTo>
                    <a:cubicBezTo>
                      <a:pt x="1929" y="3446"/>
                      <a:pt x="1791" y="4299"/>
                      <a:pt x="1570" y="5126"/>
                    </a:cubicBezTo>
                    <a:cubicBezTo>
                      <a:pt x="1405" y="5981"/>
                      <a:pt x="1158" y="6808"/>
                      <a:pt x="882" y="7606"/>
                    </a:cubicBezTo>
                    <a:cubicBezTo>
                      <a:pt x="607" y="8433"/>
                      <a:pt x="303" y="9259"/>
                      <a:pt x="1" y="10060"/>
                    </a:cubicBezTo>
                    <a:cubicBezTo>
                      <a:pt x="937" y="8598"/>
                      <a:pt x="1570" y="6945"/>
                      <a:pt x="2011" y="5236"/>
                    </a:cubicBezTo>
                    <a:cubicBezTo>
                      <a:pt x="2370" y="3527"/>
                      <a:pt x="2507" y="1654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8"/>
              <p:cNvSpPr/>
              <p:nvPr/>
            </p:nvSpPr>
            <p:spPr>
              <a:xfrm>
                <a:off x="-2240063" y="746605"/>
                <a:ext cx="249153" cy="226779"/>
              </a:xfrm>
              <a:custGeom>
                <a:avLst/>
                <a:gdLst/>
                <a:ahLst/>
                <a:cxnLst/>
                <a:rect l="l" t="t" r="r" b="b"/>
                <a:pathLst>
                  <a:path w="13363" h="12163" extrusionOk="0">
                    <a:moveTo>
                      <a:pt x="5292" y="0"/>
                    </a:moveTo>
                    <a:cubicBezTo>
                      <a:pt x="4470" y="0"/>
                      <a:pt x="3706" y="469"/>
                      <a:pt x="3113" y="1580"/>
                    </a:cubicBezTo>
                    <a:cubicBezTo>
                      <a:pt x="0" y="7396"/>
                      <a:pt x="10307" y="12162"/>
                      <a:pt x="10307" y="12162"/>
                    </a:cubicBezTo>
                    <a:cubicBezTo>
                      <a:pt x="13363" y="8503"/>
                      <a:pt x="8795" y="0"/>
                      <a:pt x="5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8"/>
              <p:cNvSpPr/>
              <p:nvPr/>
            </p:nvSpPr>
            <p:spPr>
              <a:xfrm>
                <a:off x="-2154278" y="790980"/>
                <a:ext cx="107917" cy="157737"/>
              </a:xfrm>
              <a:custGeom>
                <a:avLst/>
                <a:gdLst/>
                <a:ahLst/>
                <a:cxnLst/>
                <a:rect l="l" t="t" r="r" b="b"/>
                <a:pathLst>
                  <a:path w="5788" h="8460" extrusionOk="0">
                    <a:moveTo>
                      <a:pt x="0" y="1"/>
                    </a:moveTo>
                    <a:cubicBezTo>
                      <a:pt x="745" y="497"/>
                      <a:pt x="1352" y="1103"/>
                      <a:pt x="1903" y="1736"/>
                    </a:cubicBezTo>
                    <a:cubicBezTo>
                      <a:pt x="2480" y="2397"/>
                      <a:pt x="2976" y="3087"/>
                      <a:pt x="3417" y="3830"/>
                    </a:cubicBezTo>
                    <a:cubicBezTo>
                      <a:pt x="3887" y="4546"/>
                      <a:pt x="4273" y="5318"/>
                      <a:pt x="4685" y="6090"/>
                    </a:cubicBezTo>
                    <a:cubicBezTo>
                      <a:pt x="5071" y="6861"/>
                      <a:pt x="5430" y="7633"/>
                      <a:pt x="5787" y="8460"/>
                    </a:cubicBezTo>
                    <a:cubicBezTo>
                      <a:pt x="5401" y="6725"/>
                      <a:pt x="4685" y="5098"/>
                      <a:pt x="3777" y="3583"/>
                    </a:cubicBezTo>
                    <a:cubicBezTo>
                      <a:pt x="2866" y="2121"/>
                      <a:pt x="1654" y="688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8"/>
              <p:cNvSpPr/>
              <p:nvPr/>
            </p:nvSpPr>
            <p:spPr>
              <a:xfrm>
                <a:off x="-4944204" y="809476"/>
                <a:ext cx="549785" cy="783780"/>
              </a:xfrm>
              <a:custGeom>
                <a:avLst/>
                <a:gdLst/>
                <a:ahLst/>
                <a:cxnLst/>
                <a:rect l="l" t="t" r="r" b="b"/>
                <a:pathLst>
                  <a:path w="29487" h="42037" extrusionOk="0">
                    <a:moveTo>
                      <a:pt x="16949" y="1"/>
                    </a:moveTo>
                    <a:lnTo>
                      <a:pt x="3666" y="12401"/>
                    </a:lnTo>
                    <a:cubicBezTo>
                      <a:pt x="3666" y="12401"/>
                      <a:pt x="2950" y="16396"/>
                      <a:pt x="1517" y="20970"/>
                    </a:cubicBezTo>
                    <a:cubicBezTo>
                      <a:pt x="84" y="25545"/>
                      <a:pt x="0" y="28936"/>
                      <a:pt x="3832" y="36954"/>
                    </a:cubicBezTo>
                    <a:cubicBezTo>
                      <a:pt x="5676" y="40802"/>
                      <a:pt x="9725" y="42037"/>
                      <a:pt x="13676" y="42037"/>
                    </a:cubicBezTo>
                    <a:cubicBezTo>
                      <a:pt x="17931" y="42037"/>
                      <a:pt x="22074" y="40605"/>
                      <a:pt x="23232" y="39462"/>
                    </a:cubicBezTo>
                    <a:cubicBezTo>
                      <a:pt x="25463" y="37284"/>
                      <a:pt x="22872" y="32930"/>
                      <a:pt x="23618" y="29954"/>
                    </a:cubicBezTo>
                    <a:cubicBezTo>
                      <a:pt x="24334" y="26978"/>
                      <a:pt x="19704" y="22899"/>
                      <a:pt x="22736" y="16672"/>
                    </a:cubicBezTo>
                    <a:cubicBezTo>
                      <a:pt x="29486" y="2812"/>
                      <a:pt x="16949" y="1"/>
                      <a:pt x="16949" y="1"/>
                    </a:cubicBezTo>
                    <a:close/>
                  </a:path>
                </a:pathLst>
              </a:custGeom>
              <a:solidFill>
                <a:srgbClr val="5433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8"/>
              <p:cNvSpPr/>
              <p:nvPr/>
            </p:nvSpPr>
            <p:spPr>
              <a:xfrm>
                <a:off x="-5206781" y="3541771"/>
                <a:ext cx="249153" cy="302478"/>
              </a:xfrm>
              <a:custGeom>
                <a:avLst/>
                <a:gdLst/>
                <a:ahLst/>
                <a:cxnLst/>
                <a:rect l="l" t="t" r="r" b="b"/>
                <a:pathLst>
                  <a:path w="13363" h="16223" extrusionOk="0">
                    <a:moveTo>
                      <a:pt x="5816" y="1"/>
                    </a:moveTo>
                    <a:cubicBezTo>
                      <a:pt x="5356" y="1"/>
                      <a:pt x="4522" y="142"/>
                      <a:pt x="3254" y="859"/>
                    </a:cubicBezTo>
                    <a:cubicBezTo>
                      <a:pt x="1131" y="2016"/>
                      <a:pt x="0" y="8410"/>
                      <a:pt x="4493" y="13590"/>
                    </a:cubicBezTo>
                    <a:cubicBezTo>
                      <a:pt x="6132" y="15480"/>
                      <a:pt x="7862" y="16222"/>
                      <a:pt x="9292" y="16222"/>
                    </a:cubicBezTo>
                    <a:cubicBezTo>
                      <a:pt x="11783" y="16222"/>
                      <a:pt x="13363" y="13970"/>
                      <a:pt x="11962" y="11606"/>
                    </a:cubicBezTo>
                    <a:cubicBezTo>
                      <a:pt x="10942" y="9843"/>
                      <a:pt x="9813" y="4691"/>
                      <a:pt x="9813" y="4691"/>
                    </a:cubicBezTo>
                    <a:cubicBezTo>
                      <a:pt x="5790" y="4386"/>
                      <a:pt x="6257" y="61"/>
                      <a:pt x="6257" y="61"/>
                    </a:cubicBezTo>
                    <a:cubicBezTo>
                      <a:pt x="6257" y="61"/>
                      <a:pt x="6116" y="1"/>
                      <a:pt x="5816" y="1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58"/>
              <p:cNvSpPr/>
              <p:nvPr/>
            </p:nvSpPr>
            <p:spPr>
              <a:xfrm>
                <a:off x="-5206781" y="3555717"/>
                <a:ext cx="232783" cy="288177"/>
              </a:xfrm>
              <a:custGeom>
                <a:avLst/>
                <a:gdLst/>
                <a:ahLst/>
                <a:cxnLst/>
                <a:rect l="l" t="t" r="r" b="b"/>
                <a:pathLst>
                  <a:path w="12485" h="15456" extrusionOk="0">
                    <a:moveTo>
                      <a:pt x="3446" y="1"/>
                    </a:moveTo>
                    <a:cubicBezTo>
                      <a:pt x="3391" y="29"/>
                      <a:pt x="3310" y="56"/>
                      <a:pt x="3254" y="111"/>
                    </a:cubicBezTo>
                    <a:cubicBezTo>
                      <a:pt x="1131" y="1268"/>
                      <a:pt x="0" y="7662"/>
                      <a:pt x="4493" y="12842"/>
                    </a:cubicBezTo>
                    <a:cubicBezTo>
                      <a:pt x="6122" y="14718"/>
                      <a:pt x="7845" y="15455"/>
                      <a:pt x="9273" y="15455"/>
                    </a:cubicBezTo>
                    <a:cubicBezTo>
                      <a:pt x="11035" y="15455"/>
                      <a:pt x="12349" y="14334"/>
                      <a:pt x="12485" y="12842"/>
                    </a:cubicBezTo>
                    <a:cubicBezTo>
                      <a:pt x="11992" y="12520"/>
                      <a:pt x="11408" y="12353"/>
                      <a:pt x="10801" y="12353"/>
                    </a:cubicBezTo>
                    <a:cubicBezTo>
                      <a:pt x="9746" y="12353"/>
                      <a:pt x="8623" y="12860"/>
                      <a:pt x="7800" y="13945"/>
                    </a:cubicBezTo>
                    <a:cubicBezTo>
                      <a:pt x="2869" y="10942"/>
                      <a:pt x="2399" y="3583"/>
                      <a:pt x="34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58"/>
              <p:cNvSpPr/>
              <p:nvPr/>
            </p:nvSpPr>
            <p:spPr>
              <a:xfrm>
                <a:off x="-4517214" y="1721459"/>
                <a:ext cx="492731" cy="337493"/>
              </a:xfrm>
              <a:custGeom>
                <a:avLst/>
                <a:gdLst/>
                <a:ahLst/>
                <a:cxnLst/>
                <a:rect l="l" t="t" r="r" b="b"/>
                <a:pathLst>
                  <a:path w="26427" h="18101" extrusionOk="0">
                    <a:moveTo>
                      <a:pt x="6834" y="0"/>
                    </a:moveTo>
                    <a:lnTo>
                      <a:pt x="0" y="1819"/>
                    </a:lnTo>
                    <a:lnTo>
                      <a:pt x="4987" y="13503"/>
                    </a:lnTo>
                    <a:cubicBezTo>
                      <a:pt x="6225" y="16338"/>
                      <a:pt x="9007" y="18101"/>
                      <a:pt x="12017" y="18101"/>
                    </a:cubicBezTo>
                    <a:cubicBezTo>
                      <a:pt x="12490" y="18101"/>
                      <a:pt x="12969" y="18057"/>
                      <a:pt x="13448" y="17967"/>
                    </a:cubicBezTo>
                    <a:cubicBezTo>
                      <a:pt x="14899" y="17705"/>
                      <a:pt x="16649" y="17635"/>
                      <a:pt x="18423" y="17635"/>
                    </a:cubicBezTo>
                    <a:cubicBezTo>
                      <a:pt x="20479" y="17635"/>
                      <a:pt x="22566" y="17730"/>
                      <a:pt x="24256" y="17730"/>
                    </a:cubicBezTo>
                    <a:cubicBezTo>
                      <a:pt x="25094" y="17730"/>
                      <a:pt x="25835" y="17706"/>
                      <a:pt x="26426" y="17637"/>
                    </a:cubicBezTo>
                    <a:cubicBezTo>
                      <a:pt x="26400" y="16094"/>
                      <a:pt x="26206" y="14579"/>
                      <a:pt x="25710" y="13036"/>
                    </a:cubicBezTo>
                    <a:lnTo>
                      <a:pt x="10417" y="11934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8"/>
              <p:cNvSpPr/>
              <p:nvPr/>
            </p:nvSpPr>
            <p:spPr>
              <a:xfrm>
                <a:off x="-5077795" y="2284091"/>
                <a:ext cx="824687" cy="1480245"/>
              </a:xfrm>
              <a:custGeom>
                <a:avLst/>
                <a:gdLst/>
                <a:ahLst/>
                <a:cxnLst/>
                <a:rect l="l" t="t" r="r" b="b"/>
                <a:pathLst>
                  <a:path w="44231" h="79391" extrusionOk="0">
                    <a:moveTo>
                      <a:pt x="39186" y="0"/>
                    </a:moveTo>
                    <a:cubicBezTo>
                      <a:pt x="33526" y="3092"/>
                      <a:pt x="27354" y="3903"/>
                      <a:pt x="22436" y="3903"/>
                    </a:cubicBezTo>
                    <a:cubicBezTo>
                      <a:pt x="18806" y="3903"/>
                      <a:pt x="15859" y="3461"/>
                      <a:pt x="14304" y="3168"/>
                    </a:cubicBezTo>
                    <a:lnTo>
                      <a:pt x="14304" y="3168"/>
                    </a:lnTo>
                    <a:cubicBezTo>
                      <a:pt x="14330" y="3278"/>
                      <a:pt x="14330" y="3389"/>
                      <a:pt x="14330" y="3528"/>
                    </a:cubicBezTo>
                    <a:cubicBezTo>
                      <a:pt x="11989" y="16975"/>
                      <a:pt x="15157" y="37559"/>
                      <a:pt x="15157" y="37559"/>
                    </a:cubicBezTo>
                    <a:lnTo>
                      <a:pt x="0" y="66164"/>
                    </a:lnTo>
                    <a:lnTo>
                      <a:pt x="6669" y="71179"/>
                    </a:lnTo>
                    <a:cubicBezTo>
                      <a:pt x="6669" y="71179"/>
                      <a:pt x="22817" y="51256"/>
                      <a:pt x="26318" y="43732"/>
                    </a:cubicBezTo>
                    <a:cubicBezTo>
                      <a:pt x="27476" y="41281"/>
                      <a:pt x="28715" y="36733"/>
                      <a:pt x="29846" y="32022"/>
                    </a:cubicBezTo>
                    <a:cubicBezTo>
                      <a:pt x="30672" y="37504"/>
                      <a:pt x="31360" y="42244"/>
                      <a:pt x="31360" y="42714"/>
                    </a:cubicBezTo>
                    <a:cubicBezTo>
                      <a:pt x="31360" y="43871"/>
                      <a:pt x="24691" y="77711"/>
                      <a:pt x="24691" y="77711"/>
                    </a:cubicBezTo>
                    <a:lnTo>
                      <a:pt x="25408" y="77848"/>
                    </a:lnTo>
                    <a:lnTo>
                      <a:pt x="31058" y="78979"/>
                    </a:lnTo>
                    <a:lnTo>
                      <a:pt x="33124" y="79391"/>
                    </a:lnTo>
                    <a:lnTo>
                      <a:pt x="42934" y="43651"/>
                    </a:lnTo>
                    <a:cubicBezTo>
                      <a:pt x="43900" y="41197"/>
                      <a:pt x="44230" y="38551"/>
                      <a:pt x="43871" y="35961"/>
                    </a:cubicBezTo>
                    <a:lnTo>
                      <a:pt x="39215" y="55"/>
                    </a:lnTo>
                    <a:cubicBezTo>
                      <a:pt x="39215" y="27"/>
                      <a:pt x="39215" y="0"/>
                      <a:pt x="39186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8"/>
              <p:cNvSpPr/>
              <p:nvPr/>
            </p:nvSpPr>
            <p:spPr>
              <a:xfrm>
                <a:off x="-5035657" y="1346322"/>
                <a:ext cx="716788" cy="1010540"/>
              </a:xfrm>
              <a:custGeom>
                <a:avLst/>
                <a:gdLst/>
                <a:ahLst/>
                <a:cxnLst/>
                <a:rect l="l" t="t" r="r" b="b"/>
                <a:pathLst>
                  <a:path w="38444" h="54199" extrusionOk="0">
                    <a:moveTo>
                      <a:pt x="19371" y="0"/>
                    </a:moveTo>
                    <a:cubicBezTo>
                      <a:pt x="17908" y="0"/>
                      <a:pt x="16331" y="207"/>
                      <a:pt x="14660" y="665"/>
                    </a:cubicBezTo>
                    <a:cubicBezTo>
                      <a:pt x="0" y="4633"/>
                      <a:pt x="3858" y="14278"/>
                      <a:pt x="6753" y="24007"/>
                    </a:cubicBezTo>
                    <a:cubicBezTo>
                      <a:pt x="9674" y="33733"/>
                      <a:pt x="10831" y="53189"/>
                      <a:pt x="10831" y="53189"/>
                    </a:cubicBezTo>
                    <a:cubicBezTo>
                      <a:pt x="10831" y="53189"/>
                      <a:pt x="11272" y="53299"/>
                      <a:pt x="12044" y="53464"/>
                    </a:cubicBezTo>
                    <a:cubicBezTo>
                      <a:pt x="13599" y="53757"/>
                      <a:pt x="16546" y="54199"/>
                      <a:pt x="20176" y="54199"/>
                    </a:cubicBezTo>
                    <a:cubicBezTo>
                      <a:pt x="25094" y="54199"/>
                      <a:pt x="31266" y="53388"/>
                      <a:pt x="36926" y="50296"/>
                    </a:cubicBezTo>
                    <a:cubicBezTo>
                      <a:pt x="37451" y="50021"/>
                      <a:pt x="37947" y="49716"/>
                      <a:pt x="38443" y="49414"/>
                    </a:cubicBezTo>
                    <a:cubicBezTo>
                      <a:pt x="34199" y="42276"/>
                      <a:pt x="32160" y="33762"/>
                      <a:pt x="31194" y="26211"/>
                    </a:cubicBezTo>
                    <a:lnTo>
                      <a:pt x="37973" y="22986"/>
                    </a:lnTo>
                    <a:lnTo>
                      <a:pt x="29955" y="6260"/>
                    </a:lnTo>
                    <a:cubicBezTo>
                      <a:pt x="29761" y="5791"/>
                      <a:pt x="29541" y="5323"/>
                      <a:pt x="29265" y="4882"/>
                    </a:cubicBezTo>
                    <a:lnTo>
                      <a:pt x="29265" y="4854"/>
                    </a:lnTo>
                    <a:cubicBezTo>
                      <a:pt x="27585" y="2123"/>
                      <a:pt x="24063" y="0"/>
                      <a:pt x="19371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8"/>
              <p:cNvSpPr/>
              <p:nvPr/>
            </p:nvSpPr>
            <p:spPr>
              <a:xfrm>
                <a:off x="-4932905" y="1774896"/>
                <a:ext cx="666428" cy="398537"/>
              </a:xfrm>
              <a:custGeom>
                <a:avLst/>
                <a:gdLst/>
                <a:ahLst/>
                <a:cxnLst/>
                <a:rect l="l" t="t" r="r" b="b"/>
                <a:pathLst>
                  <a:path w="35743" h="21375" extrusionOk="0">
                    <a:moveTo>
                      <a:pt x="6724" y="0"/>
                    </a:moveTo>
                    <a:lnTo>
                      <a:pt x="0" y="6889"/>
                    </a:lnTo>
                    <a:lnTo>
                      <a:pt x="5981" y="17967"/>
                    </a:lnTo>
                    <a:cubicBezTo>
                      <a:pt x="7093" y="20487"/>
                      <a:pt x="8126" y="21375"/>
                      <a:pt x="10688" y="21375"/>
                    </a:cubicBezTo>
                    <a:cubicBezTo>
                      <a:pt x="11489" y="21375"/>
                      <a:pt x="12439" y="21288"/>
                      <a:pt x="13587" y="21138"/>
                    </a:cubicBezTo>
                    <a:cubicBezTo>
                      <a:pt x="20587" y="20172"/>
                      <a:pt x="33895" y="19455"/>
                      <a:pt x="33895" y="19455"/>
                    </a:cubicBezTo>
                    <a:lnTo>
                      <a:pt x="35743" y="15101"/>
                    </a:lnTo>
                    <a:lnTo>
                      <a:pt x="12181" y="15240"/>
                    </a:lnTo>
                    <a:lnTo>
                      <a:pt x="6724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8"/>
              <p:cNvSpPr/>
              <p:nvPr/>
            </p:nvSpPr>
            <p:spPr>
              <a:xfrm>
                <a:off x="-5168727" y="1421387"/>
                <a:ext cx="442390" cy="495323"/>
              </a:xfrm>
              <a:custGeom>
                <a:avLst/>
                <a:gdLst/>
                <a:ahLst/>
                <a:cxnLst/>
                <a:rect l="l" t="t" r="r" b="b"/>
                <a:pathLst>
                  <a:path w="23727" h="26566" extrusionOk="0">
                    <a:moveTo>
                      <a:pt x="14606" y="1"/>
                    </a:moveTo>
                    <a:cubicBezTo>
                      <a:pt x="1" y="3639"/>
                      <a:pt x="11877" y="26566"/>
                      <a:pt x="11877" y="26566"/>
                    </a:cubicBezTo>
                    <a:lnTo>
                      <a:pt x="23726" y="23453"/>
                    </a:lnTo>
                    <a:lnTo>
                      <a:pt x="14606" y="1"/>
                    </a:ln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8"/>
              <p:cNvSpPr/>
              <p:nvPr/>
            </p:nvSpPr>
            <p:spPr>
              <a:xfrm>
                <a:off x="-4278335" y="1845299"/>
                <a:ext cx="475802" cy="427511"/>
              </a:xfrm>
              <a:custGeom>
                <a:avLst/>
                <a:gdLst/>
                <a:ahLst/>
                <a:cxnLst/>
                <a:rect l="l" t="t" r="r" b="b"/>
                <a:pathLst>
                  <a:path w="25519" h="22929" extrusionOk="0">
                    <a:moveTo>
                      <a:pt x="12761" y="1"/>
                    </a:moveTo>
                    <a:cubicBezTo>
                      <a:pt x="5596" y="1"/>
                      <a:pt x="1" y="882"/>
                      <a:pt x="221" y="1956"/>
                    </a:cubicBezTo>
                    <a:cubicBezTo>
                      <a:pt x="360" y="2591"/>
                      <a:pt x="4355" y="21826"/>
                      <a:pt x="4410" y="22128"/>
                    </a:cubicBezTo>
                    <a:cubicBezTo>
                      <a:pt x="4520" y="22569"/>
                      <a:pt x="8242" y="22928"/>
                      <a:pt x="12761" y="22928"/>
                    </a:cubicBezTo>
                    <a:cubicBezTo>
                      <a:pt x="17280" y="22928"/>
                      <a:pt x="20999" y="22569"/>
                      <a:pt x="21110" y="22128"/>
                    </a:cubicBezTo>
                    <a:cubicBezTo>
                      <a:pt x="21165" y="21826"/>
                      <a:pt x="25161" y="2591"/>
                      <a:pt x="25298" y="1956"/>
                    </a:cubicBezTo>
                    <a:cubicBezTo>
                      <a:pt x="25519" y="882"/>
                      <a:pt x="19897" y="1"/>
                      <a:pt x="127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8"/>
              <p:cNvSpPr/>
              <p:nvPr/>
            </p:nvSpPr>
            <p:spPr>
              <a:xfrm>
                <a:off x="-4314786" y="1802136"/>
                <a:ext cx="548760" cy="141833"/>
              </a:xfrm>
              <a:custGeom>
                <a:avLst/>
                <a:gdLst/>
                <a:ahLst/>
                <a:cxnLst/>
                <a:rect l="l" t="t" r="r" b="b"/>
                <a:pathLst>
                  <a:path w="29432" h="7607" extrusionOk="0">
                    <a:moveTo>
                      <a:pt x="14716" y="1"/>
                    </a:moveTo>
                    <a:cubicBezTo>
                      <a:pt x="6585" y="1"/>
                      <a:pt x="0" y="634"/>
                      <a:pt x="0" y="1434"/>
                    </a:cubicBezTo>
                    <a:lnTo>
                      <a:pt x="0" y="6174"/>
                    </a:lnTo>
                    <a:cubicBezTo>
                      <a:pt x="0" y="6972"/>
                      <a:pt x="6585" y="7607"/>
                      <a:pt x="14716" y="7607"/>
                    </a:cubicBezTo>
                    <a:cubicBezTo>
                      <a:pt x="22844" y="7607"/>
                      <a:pt x="29431" y="6972"/>
                      <a:pt x="29431" y="6174"/>
                    </a:cubicBezTo>
                    <a:lnTo>
                      <a:pt x="29431" y="1434"/>
                    </a:lnTo>
                    <a:cubicBezTo>
                      <a:pt x="29431" y="634"/>
                      <a:pt x="22844" y="1"/>
                      <a:pt x="147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8"/>
              <p:cNvSpPr/>
              <p:nvPr/>
            </p:nvSpPr>
            <p:spPr>
              <a:xfrm>
                <a:off x="-4314786" y="1802136"/>
                <a:ext cx="548760" cy="53959"/>
              </a:xfrm>
              <a:custGeom>
                <a:avLst/>
                <a:gdLst/>
                <a:ahLst/>
                <a:cxnLst/>
                <a:rect l="l" t="t" r="r" b="b"/>
                <a:pathLst>
                  <a:path w="29432" h="2894" extrusionOk="0">
                    <a:moveTo>
                      <a:pt x="14716" y="1"/>
                    </a:moveTo>
                    <a:cubicBezTo>
                      <a:pt x="6585" y="1"/>
                      <a:pt x="0" y="634"/>
                      <a:pt x="0" y="1434"/>
                    </a:cubicBezTo>
                    <a:cubicBezTo>
                      <a:pt x="0" y="2232"/>
                      <a:pt x="6585" y="2893"/>
                      <a:pt x="14716" y="2893"/>
                    </a:cubicBezTo>
                    <a:cubicBezTo>
                      <a:pt x="22844" y="2893"/>
                      <a:pt x="29431" y="2232"/>
                      <a:pt x="29431" y="1434"/>
                    </a:cubicBezTo>
                    <a:cubicBezTo>
                      <a:pt x="29431" y="634"/>
                      <a:pt x="22844" y="1"/>
                      <a:pt x="147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8"/>
              <p:cNvSpPr/>
              <p:nvPr/>
            </p:nvSpPr>
            <p:spPr>
              <a:xfrm>
                <a:off x="-4344096" y="2028076"/>
                <a:ext cx="261608" cy="163442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8766" extrusionOk="0">
                    <a:moveTo>
                      <a:pt x="8673" y="1"/>
                    </a:moveTo>
                    <a:cubicBezTo>
                      <a:pt x="6291" y="1"/>
                      <a:pt x="1323" y="1357"/>
                      <a:pt x="1323" y="1357"/>
                    </a:cubicBezTo>
                    <a:lnTo>
                      <a:pt x="1" y="6097"/>
                    </a:lnTo>
                    <a:cubicBezTo>
                      <a:pt x="1" y="6097"/>
                      <a:pt x="10" y="6097"/>
                      <a:pt x="28" y="6097"/>
                    </a:cubicBezTo>
                    <a:cubicBezTo>
                      <a:pt x="294" y="6097"/>
                      <a:pt x="2459" y="6145"/>
                      <a:pt x="4575" y="7669"/>
                    </a:cubicBezTo>
                    <a:cubicBezTo>
                      <a:pt x="5524" y="8355"/>
                      <a:pt x="6170" y="8765"/>
                      <a:pt x="6868" y="8765"/>
                    </a:cubicBezTo>
                    <a:cubicBezTo>
                      <a:pt x="7852" y="8765"/>
                      <a:pt x="8941" y="7948"/>
                      <a:pt x="11134" y="5932"/>
                    </a:cubicBezTo>
                    <a:cubicBezTo>
                      <a:pt x="11134" y="5932"/>
                      <a:pt x="12065" y="6163"/>
                      <a:pt x="12858" y="6163"/>
                    </a:cubicBezTo>
                    <a:cubicBezTo>
                      <a:pt x="13488" y="6163"/>
                      <a:pt x="14030" y="6016"/>
                      <a:pt x="13944" y="5491"/>
                    </a:cubicBezTo>
                    <a:cubicBezTo>
                      <a:pt x="13753" y="4333"/>
                      <a:pt x="7911" y="4968"/>
                      <a:pt x="8186" y="2268"/>
                    </a:cubicBezTo>
                    <a:cubicBezTo>
                      <a:pt x="8296" y="1082"/>
                      <a:pt x="10417" y="1606"/>
                      <a:pt x="9895" y="365"/>
                    </a:cubicBezTo>
                    <a:cubicBezTo>
                      <a:pt x="9788" y="104"/>
                      <a:pt x="9328" y="1"/>
                      <a:pt x="8673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8"/>
              <p:cNvSpPr/>
              <p:nvPr/>
            </p:nvSpPr>
            <p:spPr>
              <a:xfrm>
                <a:off x="-4197154" y="2121189"/>
                <a:ext cx="75046" cy="19726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0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07" y="386"/>
                      <a:pt x="1269" y="607"/>
                      <a:pt x="1930" y="801"/>
                    </a:cubicBezTo>
                    <a:cubicBezTo>
                      <a:pt x="2464" y="929"/>
                      <a:pt x="2998" y="1057"/>
                      <a:pt x="3544" y="1057"/>
                    </a:cubicBezTo>
                    <a:cubicBezTo>
                      <a:pt x="3703" y="1057"/>
                      <a:pt x="3863" y="1046"/>
                      <a:pt x="4024" y="1021"/>
                    </a:cubicBezTo>
                    <a:cubicBezTo>
                      <a:pt x="2701" y="552"/>
                      <a:pt x="1434" y="140"/>
                      <a:pt x="1" y="1"/>
                    </a:cubicBezTo>
                    <a:close/>
                  </a:path>
                </a:pathLst>
              </a:custGeom>
              <a:solidFill>
                <a:srgbClr val="CFA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8"/>
              <p:cNvSpPr/>
              <p:nvPr/>
            </p:nvSpPr>
            <p:spPr>
              <a:xfrm>
                <a:off x="-4206887" y="2140226"/>
                <a:ext cx="52430" cy="15308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821" extrusionOk="0">
                    <a:moveTo>
                      <a:pt x="0" y="0"/>
                    </a:moveTo>
                    <a:cubicBezTo>
                      <a:pt x="386" y="331"/>
                      <a:pt x="854" y="496"/>
                      <a:pt x="1323" y="662"/>
                    </a:cubicBezTo>
                    <a:cubicBezTo>
                      <a:pt x="1634" y="735"/>
                      <a:pt x="1971" y="820"/>
                      <a:pt x="2307" y="820"/>
                    </a:cubicBezTo>
                    <a:cubicBezTo>
                      <a:pt x="2476" y="820"/>
                      <a:pt x="2645" y="799"/>
                      <a:pt x="2811" y="743"/>
                    </a:cubicBezTo>
                    <a:cubicBezTo>
                      <a:pt x="1901" y="357"/>
                      <a:pt x="1019" y="27"/>
                      <a:pt x="0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8"/>
              <p:cNvSpPr/>
              <p:nvPr/>
            </p:nvSpPr>
            <p:spPr>
              <a:xfrm>
                <a:off x="-4224357" y="2158106"/>
                <a:ext cx="43667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753" extrusionOk="0">
                    <a:moveTo>
                      <a:pt x="135" y="1"/>
                    </a:moveTo>
                    <a:cubicBezTo>
                      <a:pt x="91" y="1"/>
                      <a:pt x="46" y="2"/>
                      <a:pt x="0" y="5"/>
                    </a:cubicBezTo>
                    <a:cubicBezTo>
                      <a:pt x="331" y="309"/>
                      <a:pt x="717" y="446"/>
                      <a:pt x="1103" y="611"/>
                    </a:cubicBezTo>
                    <a:cubicBezTo>
                      <a:pt x="1371" y="669"/>
                      <a:pt x="1651" y="753"/>
                      <a:pt x="1945" y="753"/>
                    </a:cubicBezTo>
                    <a:cubicBezTo>
                      <a:pt x="2075" y="753"/>
                      <a:pt x="2207" y="737"/>
                      <a:pt x="2342" y="695"/>
                    </a:cubicBezTo>
                    <a:cubicBezTo>
                      <a:pt x="2150" y="611"/>
                      <a:pt x="1985" y="474"/>
                      <a:pt x="1791" y="419"/>
                    </a:cubicBezTo>
                    <a:cubicBezTo>
                      <a:pt x="1599" y="309"/>
                      <a:pt x="1405" y="254"/>
                      <a:pt x="1213" y="170"/>
                    </a:cubicBezTo>
                    <a:cubicBezTo>
                      <a:pt x="867" y="97"/>
                      <a:pt x="521" y="1"/>
                      <a:pt x="135" y="1"/>
                    </a:cubicBezTo>
                    <a:close/>
                  </a:path>
                </a:pathLst>
              </a:custGeom>
              <a:solidFill>
                <a:srgbClr val="CFA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8"/>
              <p:cNvSpPr/>
              <p:nvPr/>
            </p:nvSpPr>
            <p:spPr>
              <a:xfrm>
                <a:off x="-4903110" y="1504637"/>
                <a:ext cx="175244" cy="400774"/>
              </a:xfrm>
              <a:custGeom>
                <a:avLst/>
                <a:gdLst/>
                <a:ahLst/>
                <a:cxnLst/>
                <a:rect l="l" t="t" r="r" b="b"/>
                <a:pathLst>
                  <a:path w="9399" h="21495" extrusionOk="0">
                    <a:moveTo>
                      <a:pt x="2316" y="0"/>
                    </a:moveTo>
                    <a:lnTo>
                      <a:pt x="2316" y="0"/>
                    </a:lnTo>
                    <a:cubicBezTo>
                      <a:pt x="3777" y="2921"/>
                      <a:pt x="5100" y="5926"/>
                      <a:pt x="6284" y="8957"/>
                    </a:cubicBezTo>
                    <a:cubicBezTo>
                      <a:pt x="7430" y="11958"/>
                      <a:pt x="8441" y="15040"/>
                      <a:pt x="8996" y="18203"/>
                    </a:cubicBezTo>
                    <a:lnTo>
                      <a:pt x="8996" y="18203"/>
                    </a:lnTo>
                    <a:cubicBezTo>
                      <a:pt x="8456" y="18719"/>
                      <a:pt x="7769" y="19114"/>
                      <a:pt x="7055" y="19455"/>
                    </a:cubicBezTo>
                    <a:cubicBezTo>
                      <a:pt x="6339" y="19815"/>
                      <a:pt x="5567" y="20090"/>
                      <a:pt x="4769" y="20337"/>
                    </a:cubicBezTo>
                    <a:cubicBezTo>
                      <a:pt x="3226" y="20807"/>
                      <a:pt x="1628" y="21219"/>
                      <a:pt x="1" y="21495"/>
                    </a:cubicBezTo>
                    <a:lnTo>
                      <a:pt x="1" y="21495"/>
                    </a:lnTo>
                    <a:cubicBezTo>
                      <a:pt x="1628" y="21303"/>
                      <a:pt x="3252" y="21027"/>
                      <a:pt x="4851" y="20586"/>
                    </a:cubicBezTo>
                    <a:cubicBezTo>
                      <a:pt x="5651" y="20366"/>
                      <a:pt x="6449" y="20090"/>
                      <a:pt x="7194" y="19760"/>
                    </a:cubicBezTo>
                    <a:cubicBezTo>
                      <a:pt x="7966" y="19400"/>
                      <a:pt x="8709" y="19015"/>
                      <a:pt x="9344" y="18408"/>
                    </a:cubicBezTo>
                    <a:lnTo>
                      <a:pt x="9399" y="18327"/>
                    </a:lnTo>
                    <a:lnTo>
                      <a:pt x="9399" y="18243"/>
                    </a:lnTo>
                    <a:cubicBezTo>
                      <a:pt x="8903" y="14965"/>
                      <a:pt x="7856" y="11850"/>
                      <a:pt x="6643" y="8792"/>
                    </a:cubicBezTo>
                    <a:cubicBezTo>
                      <a:pt x="5402" y="5761"/>
                      <a:pt x="3969" y="2840"/>
                      <a:pt x="2316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8"/>
              <p:cNvSpPr/>
              <p:nvPr/>
            </p:nvSpPr>
            <p:spPr>
              <a:xfrm>
                <a:off x="-4535225" y="1474338"/>
                <a:ext cx="120782" cy="315977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16947" extrusionOk="0">
                    <a:moveTo>
                      <a:pt x="0" y="0"/>
                    </a:moveTo>
                    <a:cubicBezTo>
                      <a:pt x="386" y="1654"/>
                      <a:pt x="937" y="3279"/>
                      <a:pt x="1683" y="4795"/>
                    </a:cubicBezTo>
                    <a:cubicBezTo>
                      <a:pt x="2040" y="5567"/>
                      <a:pt x="2481" y="6310"/>
                      <a:pt x="3060" y="7000"/>
                    </a:cubicBezTo>
                    <a:cubicBezTo>
                      <a:pt x="3638" y="7633"/>
                      <a:pt x="4163" y="8212"/>
                      <a:pt x="4604" y="8955"/>
                    </a:cubicBezTo>
                    <a:cubicBezTo>
                      <a:pt x="5457" y="10333"/>
                      <a:pt x="6063" y="11987"/>
                      <a:pt x="5953" y="13614"/>
                    </a:cubicBezTo>
                    <a:cubicBezTo>
                      <a:pt x="5898" y="14440"/>
                      <a:pt x="5596" y="15238"/>
                      <a:pt x="4989" y="15818"/>
                    </a:cubicBezTo>
                    <a:cubicBezTo>
                      <a:pt x="4410" y="16396"/>
                      <a:pt x="3612" y="16755"/>
                      <a:pt x="2811" y="16947"/>
                    </a:cubicBezTo>
                    <a:cubicBezTo>
                      <a:pt x="3638" y="16810"/>
                      <a:pt x="4465" y="16535"/>
                      <a:pt x="5155" y="15955"/>
                    </a:cubicBezTo>
                    <a:cubicBezTo>
                      <a:pt x="5816" y="15377"/>
                      <a:pt x="6173" y="14522"/>
                      <a:pt x="6283" y="13669"/>
                    </a:cubicBezTo>
                    <a:cubicBezTo>
                      <a:pt x="6477" y="11905"/>
                      <a:pt x="5843" y="10197"/>
                      <a:pt x="4961" y="8708"/>
                    </a:cubicBezTo>
                    <a:cubicBezTo>
                      <a:pt x="4548" y="7992"/>
                      <a:pt x="3914" y="7302"/>
                      <a:pt x="3362" y="6724"/>
                    </a:cubicBezTo>
                    <a:cubicBezTo>
                      <a:pt x="2811" y="6118"/>
                      <a:pt x="2399" y="5373"/>
                      <a:pt x="1985" y="4657"/>
                    </a:cubicBezTo>
                    <a:cubicBezTo>
                      <a:pt x="1187" y="3168"/>
                      <a:pt x="552" y="1599"/>
                      <a:pt x="0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8"/>
              <p:cNvSpPr/>
              <p:nvPr/>
            </p:nvSpPr>
            <p:spPr>
              <a:xfrm>
                <a:off x="-4711980" y="1775921"/>
                <a:ext cx="168066" cy="65519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3514" extrusionOk="0">
                    <a:moveTo>
                      <a:pt x="9013" y="0"/>
                    </a:moveTo>
                    <a:lnTo>
                      <a:pt x="9013" y="0"/>
                    </a:lnTo>
                    <a:cubicBezTo>
                      <a:pt x="8131" y="1682"/>
                      <a:pt x="6478" y="2730"/>
                      <a:pt x="4686" y="3005"/>
                    </a:cubicBezTo>
                    <a:cubicBezTo>
                      <a:pt x="4355" y="3067"/>
                      <a:pt x="4020" y="3098"/>
                      <a:pt x="3687" y="3098"/>
                    </a:cubicBezTo>
                    <a:cubicBezTo>
                      <a:pt x="3130" y="3098"/>
                      <a:pt x="2575" y="3012"/>
                      <a:pt x="2040" y="2840"/>
                    </a:cubicBezTo>
                    <a:cubicBezTo>
                      <a:pt x="1213" y="2564"/>
                      <a:pt x="415" y="1984"/>
                      <a:pt x="1" y="1158"/>
                    </a:cubicBezTo>
                    <a:lnTo>
                      <a:pt x="1" y="1158"/>
                    </a:lnTo>
                    <a:cubicBezTo>
                      <a:pt x="276" y="2040"/>
                      <a:pt x="1022" y="2785"/>
                      <a:pt x="1930" y="3142"/>
                    </a:cubicBezTo>
                    <a:cubicBezTo>
                      <a:pt x="2530" y="3404"/>
                      <a:pt x="3195" y="3514"/>
                      <a:pt x="3853" y="3514"/>
                    </a:cubicBezTo>
                    <a:cubicBezTo>
                      <a:pt x="4162" y="3514"/>
                      <a:pt x="4470" y="3490"/>
                      <a:pt x="4769" y="3446"/>
                    </a:cubicBezTo>
                    <a:cubicBezTo>
                      <a:pt x="5706" y="3252"/>
                      <a:pt x="6643" y="2895"/>
                      <a:pt x="7386" y="2289"/>
                    </a:cubicBezTo>
                    <a:cubicBezTo>
                      <a:pt x="8158" y="1709"/>
                      <a:pt x="8738" y="911"/>
                      <a:pt x="9013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8"/>
              <p:cNvSpPr/>
              <p:nvPr/>
            </p:nvSpPr>
            <p:spPr>
              <a:xfrm>
                <a:off x="-4523386" y="2552784"/>
                <a:ext cx="98129" cy="356101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19099" extrusionOk="0">
                    <a:moveTo>
                      <a:pt x="5263" y="1"/>
                    </a:moveTo>
                    <a:lnTo>
                      <a:pt x="5263" y="1"/>
                    </a:lnTo>
                    <a:cubicBezTo>
                      <a:pt x="4024" y="801"/>
                      <a:pt x="2783" y="1627"/>
                      <a:pt x="1599" y="2454"/>
                    </a:cubicBezTo>
                    <a:lnTo>
                      <a:pt x="1544" y="2481"/>
                    </a:lnTo>
                    <a:lnTo>
                      <a:pt x="1515" y="2564"/>
                    </a:lnTo>
                    <a:cubicBezTo>
                      <a:pt x="854" y="8047"/>
                      <a:pt x="302" y="13559"/>
                      <a:pt x="0" y="19099"/>
                    </a:cubicBezTo>
                    <a:cubicBezTo>
                      <a:pt x="795" y="13638"/>
                      <a:pt x="1345" y="8151"/>
                      <a:pt x="1813" y="2665"/>
                    </a:cubicBezTo>
                    <a:lnTo>
                      <a:pt x="1813" y="2665"/>
                    </a:lnTo>
                    <a:cubicBezTo>
                      <a:pt x="2980" y="1794"/>
                      <a:pt x="4121" y="898"/>
                      <a:pt x="5263" y="1"/>
                    </a:cubicBezTo>
                    <a:close/>
                  </a:path>
                </a:pathLst>
              </a:custGeom>
              <a:solidFill>
                <a:srgbClr val="073763"/>
              </a:solidFill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58"/>
              <p:cNvSpPr/>
              <p:nvPr/>
            </p:nvSpPr>
            <p:spPr>
              <a:xfrm>
                <a:off x="-3872377" y="1997331"/>
                <a:ext cx="60596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6420" extrusionOk="0">
                    <a:moveTo>
                      <a:pt x="1507" y="1"/>
                    </a:moveTo>
                    <a:cubicBezTo>
                      <a:pt x="1173" y="1"/>
                      <a:pt x="1095" y="494"/>
                      <a:pt x="1541" y="1573"/>
                    </a:cubicBezTo>
                    <a:cubicBezTo>
                      <a:pt x="1400" y="1432"/>
                      <a:pt x="1239" y="1355"/>
                      <a:pt x="1098" y="1355"/>
                    </a:cubicBezTo>
                    <a:cubicBezTo>
                      <a:pt x="715" y="1355"/>
                      <a:pt x="479" y="1921"/>
                      <a:pt x="1184" y="3310"/>
                    </a:cubicBezTo>
                    <a:cubicBezTo>
                      <a:pt x="1020" y="3155"/>
                      <a:pt x="818" y="3065"/>
                      <a:pt x="646" y="3065"/>
                    </a:cubicBezTo>
                    <a:cubicBezTo>
                      <a:pt x="238" y="3065"/>
                      <a:pt x="1" y="3571"/>
                      <a:pt x="853" y="4909"/>
                    </a:cubicBezTo>
                    <a:cubicBezTo>
                      <a:pt x="724" y="4779"/>
                      <a:pt x="605" y="4724"/>
                      <a:pt x="507" y="4724"/>
                    </a:cubicBezTo>
                    <a:cubicBezTo>
                      <a:pt x="143" y="4724"/>
                      <a:pt x="41" y="5474"/>
                      <a:pt x="604" y="6037"/>
                    </a:cubicBezTo>
                    <a:cubicBezTo>
                      <a:pt x="869" y="6302"/>
                      <a:pt x="1077" y="6420"/>
                      <a:pt x="1229" y="6420"/>
                    </a:cubicBezTo>
                    <a:cubicBezTo>
                      <a:pt x="1554" y="6420"/>
                      <a:pt x="1627" y="5888"/>
                      <a:pt x="1459" y="5100"/>
                    </a:cubicBezTo>
                    <a:cubicBezTo>
                      <a:pt x="1459" y="5100"/>
                      <a:pt x="2341" y="4660"/>
                      <a:pt x="1790" y="3696"/>
                    </a:cubicBezTo>
                    <a:cubicBezTo>
                      <a:pt x="1790" y="3696"/>
                      <a:pt x="2864" y="3337"/>
                      <a:pt x="2341" y="2153"/>
                    </a:cubicBezTo>
                    <a:cubicBezTo>
                      <a:pt x="2919" y="2153"/>
                      <a:pt x="3250" y="1436"/>
                      <a:pt x="2341" y="526"/>
                    </a:cubicBezTo>
                    <a:cubicBezTo>
                      <a:pt x="2008" y="183"/>
                      <a:pt x="1710" y="1"/>
                      <a:pt x="1507" y="1"/>
                    </a:cubicBezTo>
                    <a:close/>
                  </a:path>
                </a:pathLst>
              </a:custGeom>
              <a:solidFill>
                <a:srgbClr val="EDC3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58"/>
              <p:cNvSpPr/>
              <p:nvPr/>
            </p:nvSpPr>
            <p:spPr>
              <a:xfrm>
                <a:off x="-4821389" y="1200462"/>
                <a:ext cx="155182" cy="215890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11579" extrusionOk="0">
                    <a:moveTo>
                      <a:pt x="0" y="0"/>
                    </a:moveTo>
                    <a:lnTo>
                      <a:pt x="0" y="10362"/>
                    </a:lnTo>
                    <a:cubicBezTo>
                      <a:pt x="1676" y="11286"/>
                      <a:pt x="3246" y="11578"/>
                      <a:pt x="4562" y="11578"/>
                    </a:cubicBezTo>
                    <a:cubicBezTo>
                      <a:pt x="6817" y="11578"/>
                      <a:pt x="8323" y="10721"/>
                      <a:pt x="8323" y="10721"/>
                    </a:cubicBezTo>
                    <a:lnTo>
                      <a:pt x="8323" y="2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58"/>
              <p:cNvSpPr/>
              <p:nvPr/>
            </p:nvSpPr>
            <p:spPr>
              <a:xfrm>
                <a:off x="-4956230" y="831030"/>
                <a:ext cx="435939" cy="500450"/>
              </a:xfrm>
              <a:custGeom>
                <a:avLst/>
                <a:gdLst/>
                <a:ahLst/>
                <a:cxnLst/>
                <a:rect l="l" t="t" r="r" b="b"/>
                <a:pathLst>
                  <a:path w="23381" h="26841" extrusionOk="0">
                    <a:moveTo>
                      <a:pt x="10560" y="1"/>
                    </a:moveTo>
                    <a:cubicBezTo>
                      <a:pt x="5001" y="1"/>
                      <a:pt x="0" y="2220"/>
                      <a:pt x="1666" y="12209"/>
                    </a:cubicBezTo>
                    <a:cubicBezTo>
                      <a:pt x="1666" y="17691"/>
                      <a:pt x="5238" y="26840"/>
                      <a:pt x="14307" y="26840"/>
                    </a:cubicBezTo>
                    <a:cubicBezTo>
                      <a:pt x="14994" y="26840"/>
                      <a:pt x="15712" y="26788"/>
                      <a:pt x="16463" y="26677"/>
                    </a:cubicBezTo>
                    <a:cubicBezTo>
                      <a:pt x="23381" y="25685"/>
                      <a:pt x="23215" y="20615"/>
                      <a:pt x="22691" y="9096"/>
                    </a:cubicBezTo>
                    <a:cubicBezTo>
                      <a:pt x="22499" y="4768"/>
                      <a:pt x="19413" y="1021"/>
                      <a:pt x="15140" y="388"/>
                    </a:cubicBezTo>
                    <a:cubicBezTo>
                      <a:pt x="13656" y="168"/>
                      <a:pt x="12087" y="1"/>
                      <a:pt x="10560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58"/>
              <p:cNvSpPr/>
              <p:nvPr/>
            </p:nvSpPr>
            <p:spPr>
              <a:xfrm>
                <a:off x="-5143556" y="784306"/>
                <a:ext cx="602178" cy="875010"/>
              </a:xfrm>
              <a:custGeom>
                <a:avLst/>
                <a:gdLst/>
                <a:ahLst/>
                <a:cxnLst/>
                <a:rect l="l" t="t" r="r" b="b"/>
                <a:pathLst>
                  <a:path w="32297" h="46930" extrusionOk="0">
                    <a:moveTo>
                      <a:pt x="21093" y="0"/>
                    </a:moveTo>
                    <a:cubicBezTo>
                      <a:pt x="13757" y="0"/>
                      <a:pt x="5721" y="4066"/>
                      <a:pt x="6863" y="10224"/>
                    </a:cubicBezTo>
                    <a:cubicBezTo>
                      <a:pt x="7220" y="12208"/>
                      <a:pt x="5926" y="16258"/>
                      <a:pt x="6863" y="18326"/>
                    </a:cubicBezTo>
                    <a:cubicBezTo>
                      <a:pt x="7771" y="20365"/>
                      <a:pt x="5677" y="26813"/>
                      <a:pt x="2840" y="30367"/>
                    </a:cubicBezTo>
                    <a:cubicBezTo>
                      <a:pt x="0" y="33923"/>
                      <a:pt x="6477" y="40784"/>
                      <a:pt x="6477" y="40784"/>
                    </a:cubicBezTo>
                    <a:lnTo>
                      <a:pt x="10390" y="35934"/>
                    </a:lnTo>
                    <a:cubicBezTo>
                      <a:pt x="10390" y="35934"/>
                      <a:pt x="12650" y="39269"/>
                      <a:pt x="14303" y="39626"/>
                    </a:cubicBezTo>
                    <a:cubicBezTo>
                      <a:pt x="15957" y="39986"/>
                      <a:pt x="18767" y="45193"/>
                      <a:pt x="19125" y="46930"/>
                    </a:cubicBezTo>
                    <a:cubicBezTo>
                      <a:pt x="19925" y="44587"/>
                      <a:pt x="18518" y="40784"/>
                      <a:pt x="17747" y="38442"/>
                    </a:cubicBezTo>
                    <a:cubicBezTo>
                      <a:pt x="17004" y="36238"/>
                      <a:pt x="15516" y="34390"/>
                      <a:pt x="14440" y="32351"/>
                    </a:cubicBezTo>
                    <a:cubicBezTo>
                      <a:pt x="14054" y="31635"/>
                      <a:pt x="13723" y="30863"/>
                      <a:pt x="13668" y="30036"/>
                    </a:cubicBezTo>
                    <a:cubicBezTo>
                      <a:pt x="13558" y="28577"/>
                      <a:pt x="14799" y="27530"/>
                      <a:pt x="15185" y="26152"/>
                    </a:cubicBezTo>
                    <a:cubicBezTo>
                      <a:pt x="15571" y="24746"/>
                      <a:pt x="15597" y="23257"/>
                      <a:pt x="15708" y="21824"/>
                    </a:cubicBezTo>
                    <a:cubicBezTo>
                      <a:pt x="15873" y="19620"/>
                      <a:pt x="15902" y="17389"/>
                      <a:pt x="15681" y="15184"/>
                    </a:cubicBezTo>
                    <a:lnTo>
                      <a:pt x="15681" y="15184"/>
                    </a:lnTo>
                    <a:cubicBezTo>
                      <a:pt x="16425" y="15220"/>
                      <a:pt x="17136" y="15236"/>
                      <a:pt x="17816" y="15236"/>
                    </a:cubicBezTo>
                    <a:cubicBezTo>
                      <a:pt x="31423" y="15236"/>
                      <a:pt x="32297" y="8487"/>
                      <a:pt x="32297" y="8487"/>
                    </a:cubicBezTo>
                    <a:cubicBezTo>
                      <a:pt x="32188" y="2510"/>
                      <a:pt x="26857" y="0"/>
                      <a:pt x="21093" y="0"/>
                    </a:cubicBezTo>
                    <a:close/>
                  </a:path>
                </a:pathLst>
              </a:custGeom>
              <a:solidFill>
                <a:srgbClr val="5C3B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58"/>
              <p:cNvSpPr/>
              <p:nvPr/>
            </p:nvSpPr>
            <p:spPr>
              <a:xfrm>
                <a:off x="-4808039" y="1067411"/>
                <a:ext cx="117165" cy="116624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6255" extrusionOk="0">
                    <a:moveTo>
                      <a:pt x="3142" y="0"/>
                    </a:moveTo>
                    <a:cubicBezTo>
                      <a:pt x="1405" y="0"/>
                      <a:pt x="1" y="1405"/>
                      <a:pt x="1" y="3142"/>
                    </a:cubicBezTo>
                    <a:cubicBezTo>
                      <a:pt x="1" y="4877"/>
                      <a:pt x="1405" y="6255"/>
                      <a:pt x="3142" y="6255"/>
                    </a:cubicBezTo>
                    <a:cubicBezTo>
                      <a:pt x="4877" y="6255"/>
                      <a:pt x="6284" y="4877"/>
                      <a:pt x="6284" y="3142"/>
                    </a:cubicBezTo>
                    <a:cubicBezTo>
                      <a:pt x="6284" y="1405"/>
                      <a:pt x="4877" y="0"/>
                      <a:pt x="3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58"/>
              <p:cNvSpPr/>
              <p:nvPr/>
            </p:nvSpPr>
            <p:spPr>
              <a:xfrm>
                <a:off x="-4635927" y="1067411"/>
                <a:ext cx="93039" cy="116624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6255" extrusionOk="0">
                    <a:moveTo>
                      <a:pt x="2480" y="0"/>
                    </a:moveTo>
                    <a:cubicBezTo>
                      <a:pt x="1103" y="0"/>
                      <a:pt x="0" y="1405"/>
                      <a:pt x="0" y="3142"/>
                    </a:cubicBezTo>
                    <a:cubicBezTo>
                      <a:pt x="0" y="4877"/>
                      <a:pt x="1103" y="6255"/>
                      <a:pt x="2480" y="6255"/>
                    </a:cubicBezTo>
                    <a:cubicBezTo>
                      <a:pt x="3887" y="6255"/>
                      <a:pt x="4989" y="4877"/>
                      <a:pt x="4989" y="3142"/>
                    </a:cubicBezTo>
                    <a:cubicBezTo>
                      <a:pt x="4989" y="1405"/>
                      <a:pt x="3887" y="0"/>
                      <a:pt x="24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58"/>
              <p:cNvSpPr/>
              <p:nvPr/>
            </p:nvSpPr>
            <p:spPr>
              <a:xfrm>
                <a:off x="-4773098" y="1073042"/>
                <a:ext cx="104841" cy="105363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5651" extrusionOk="0">
                    <a:moveTo>
                      <a:pt x="2812" y="0"/>
                    </a:moveTo>
                    <a:cubicBezTo>
                      <a:pt x="1268" y="0"/>
                      <a:pt x="1" y="1268"/>
                      <a:pt x="1" y="2840"/>
                    </a:cubicBezTo>
                    <a:cubicBezTo>
                      <a:pt x="1" y="4383"/>
                      <a:pt x="1268" y="5651"/>
                      <a:pt x="2812" y="5651"/>
                    </a:cubicBezTo>
                    <a:cubicBezTo>
                      <a:pt x="4381" y="5651"/>
                      <a:pt x="5622" y="4383"/>
                      <a:pt x="5622" y="2840"/>
                    </a:cubicBezTo>
                    <a:cubicBezTo>
                      <a:pt x="5622" y="1268"/>
                      <a:pt x="4381" y="0"/>
                      <a:pt x="28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58"/>
              <p:cNvSpPr/>
              <p:nvPr/>
            </p:nvSpPr>
            <p:spPr>
              <a:xfrm>
                <a:off x="-4609209" y="1073042"/>
                <a:ext cx="83791" cy="105363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5651" extrusionOk="0">
                    <a:moveTo>
                      <a:pt x="2233" y="0"/>
                    </a:moveTo>
                    <a:cubicBezTo>
                      <a:pt x="992" y="0"/>
                      <a:pt x="0" y="1268"/>
                      <a:pt x="0" y="2840"/>
                    </a:cubicBezTo>
                    <a:cubicBezTo>
                      <a:pt x="0" y="4383"/>
                      <a:pt x="992" y="5651"/>
                      <a:pt x="2233" y="5651"/>
                    </a:cubicBezTo>
                    <a:cubicBezTo>
                      <a:pt x="3501" y="5651"/>
                      <a:pt x="4493" y="4383"/>
                      <a:pt x="4493" y="2840"/>
                    </a:cubicBezTo>
                    <a:cubicBezTo>
                      <a:pt x="4493" y="1268"/>
                      <a:pt x="3501" y="0"/>
                      <a:pt x="22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58"/>
              <p:cNvSpPr/>
              <p:nvPr/>
            </p:nvSpPr>
            <p:spPr>
              <a:xfrm>
                <a:off x="-4646704" y="1175795"/>
                <a:ext cx="31342" cy="37495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2011" extrusionOk="0">
                    <a:moveTo>
                      <a:pt x="497" y="1"/>
                    </a:moveTo>
                    <a:cubicBezTo>
                      <a:pt x="331" y="1"/>
                      <a:pt x="166" y="28"/>
                      <a:pt x="1" y="56"/>
                    </a:cubicBezTo>
                    <a:cubicBezTo>
                      <a:pt x="303" y="140"/>
                      <a:pt x="607" y="221"/>
                      <a:pt x="827" y="415"/>
                    </a:cubicBezTo>
                    <a:cubicBezTo>
                      <a:pt x="1048" y="552"/>
                      <a:pt x="1213" y="772"/>
                      <a:pt x="1213" y="993"/>
                    </a:cubicBezTo>
                    <a:cubicBezTo>
                      <a:pt x="1268" y="1242"/>
                      <a:pt x="1158" y="1462"/>
                      <a:pt x="964" y="1628"/>
                    </a:cubicBezTo>
                    <a:cubicBezTo>
                      <a:pt x="840" y="1752"/>
                      <a:pt x="639" y="1814"/>
                      <a:pt x="407" y="1814"/>
                    </a:cubicBezTo>
                    <a:cubicBezTo>
                      <a:pt x="330" y="1814"/>
                      <a:pt x="249" y="1807"/>
                      <a:pt x="166" y="1793"/>
                    </a:cubicBezTo>
                    <a:lnTo>
                      <a:pt x="166" y="1793"/>
                    </a:lnTo>
                    <a:cubicBezTo>
                      <a:pt x="329" y="1919"/>
                      <a:pt x="552" y="2010"/>
                      <a:pt x="788" y="2010"/>
                    </a:cubicBezTo>
                    <a:cubicBezTo>
                      <a:pt x="910" y="2010"/>
                      <a:pt x="1036" y="1986"/>
                      <a:pt x="1158" y="1930"/>
                    </a:cubicBezTo>
                    <a:cubicBezTo>
                      <a:pt x="1515" y="1738"/>
                      <a:pt x="1681" y="1323"/>
                      <a:pt x="1654" y="938"/>
                    </a:cubicBezTo>
                    <a:cubicBezTo>
                      <a:pt x="1599" y="552"/>
                      <a:pt x="1323" y="250"/>
                      <a:pt x="993" y="111"/>
                    </a:cubicBezTo>
                    <a:cubicBezTo>
                      <a:pt x="827" y="28"/>
                      <a:pt x="662" y="1"/>
                      <a:pt x="497" y="1"/>
                    </a:cubicBezTo>
                    <a:close/>
                  </a:path>
                </a:pathLst>
              </a:custGeom>
              <a:solidFill>
                <a:srgbClr val="CFA396"/>
              </a:solidFill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58"/>
              <p:cNvSpPr/>
              <p:nvPr/>
            </p:nvSpPr>
            <p:spPr>
              <a:xfrm>
                <a:off x="-4705268" y="1242600"/>
                <a:ext cx="69359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1589" extrusionOk="0">
                    <a:moveTo>
                      <a:pt x="0" y="0"/>
                    </a:moveTo>
                    <a:cubicBezTo>
                      <a:pt x="27" y="415"/>
                      <a:pt x="276" y="800"/>
                      <a:pt x="578" y="1076"/>
                    </a:cubicBezTo>
                    <a:cubicBezTo>
                      <a:pt x="909" y="1352"/>
                      <a:pt x="1323" y="1517"/>
                      <a:pt x="1735" y="1572"/>
                    </a:cubicBezTo>
                    <a:cubicBezTo>
                      <a:pt x="1821" y="1583"/>
                      <a:pt x="1907" y="1588"/>
                      <a:pt x="1993" y="1588"/>
                    </a:cubicBezTo>
                    <a:cubicBezTo>
                      <a:pt x="2345" y="1588"/>
                      <a:pt x="2687" y="1495"/>
                      <a:pt x="2976" y="1296"/>
                    </a:cubicBezTo>
                    <a:cubicBezTo>
                      <a:pt x="3334" y="1047"/>
                      <a:pt x="3583" y="690"/>
                      <a:pt x="3719" y="304"/>
                    </a:cubicBezTo>
                    <a:lnTo>
                      <a:pt x="3719" y="304"/>
                    </a:lnTo>
                    <a:cubicBezTo>
                      <a:pt x="3244" y="803"/>
                      <a:pt x="2686" y="1159"/>
                      <a:pt x="2081" y="1159"/>
                    </a:cubicBezTo>
                    <a:cubicBezTo>
                      <a:pt x="1985" y="1159"/>
                      <a:pt x="1888" y="1150"/>
                      <a:pt x="1790" y="1131"/>
                    </a:cubicBezTo>
                    <a:cubicBezTo>
                      <a:pt x="1433" y="1131"/>
                      <a:pt x="1103" y="966"/>
                      <a:pt x="798" y="800"/>
                    </a:cubicBezTo>
                    <a:cubicBezTo>
                      <a:pt x="496" y="606"/>
                      <a:pt x="192" y="360"/>
                      <a:pt x="0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58"/>
              <p:cNvSpPr/>
              <p:nvPr/>
            </p:nvSpPr>
            <p:spPr>
              <a:xfrm>
                <a:off x="-4769519" y="1314029"/>
                <a:ext cx="127439" cy="2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1217" extrusionOk="0">
                    <a:moveTo>
                      <a:pt x="1" y="1"/>
                    </a:moveTo>
                    <a:cubicBezTo>
                      <a:pt x="1213" y="820"/>
                      <a:pt x="2688" y="1216"/>
                      <a:pt x="4166" y="1216"/>
                    </a:cubicBezTo>
                    <a:cubicBezTo>
                      <a:pt x="5075" y="1216"/>
                      <a:pt x="5985" y="1066"/>
                      <a:pt x="6835" y="772"/>
                    </a:cubicBezTo>
                    <a:lnTo>
                      <a:pt x="6835" y="772"/>
                    </a:lnTo>
                    <a:cubicBezTo>
                      <a:pt x="6204" y="802"/>
                      <a:pt x="5588" y="831"/>
                      <a:pt x="4975" y="831"/>
                    </a:cubicBezTo>
                    <a:cubicBezTo>
                      <a:pt x="4438" y="831"/>
                      <a:pt x="3903" y="808"/>
                      <a:pt x="3362" y="744"/>
                    </a:cubicBezTo>
                    <a:cubicBezTo>
                      <a:pt x="2234" y="633"/>
                      <a:pt x="1131" y="358"/>
                      <a:pt x="1" y="1"/>
                    </a:cubicBezTo>
                    <a:close/>
                  </a:path>
                </a:pathLst>
              </a:custGeom>
              <a:solidFill>
                <a:srgbClr val="CFA396"/>
              </a:solidFill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58"/>
              <p:cNvSpPr/>
              <p:nvPr/>
            </p:nvSpPr>
            <p:spPr>
              <a:xfrm>
                <a:off x="-4926211" y="1073042"/>
                <a:ext cx="71429" cy="33863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8162" extrusionOk="0">
                    <a:moveTo>
                      <a:pt x="2618" y="0"/>
                    </a:moveTo>
                    <a:lnTo>
                      <a:pt x="2618" y="0"/>
                    </a:lnTo>
                    <a:cubicBezTo>
                      <a:pt x="3224" y="1462"/>
                      <a:pt x="3555" y="3060"/>
                      <a:pt x="3418" y="4603"/>
                    </a:cubicBezTo>
                    <a:cubicBezTo>
                      <a:pt x="3308" y="6173"/>
                      <a:pt x="2426" y="7525"/>
                      <a:pt x="1764" y="8957"/>
                    </a:cubicBezTo>
                    <a:cubicBezTo>
                      <a:pt x="1103" y="10417"/>
                      <a:pt x="442" y="11905"/>
                      <a:pt x="166" y="13503"/>
                    </a:cubicBezTo>
                    <a:cubicBezTo>
                      <a:pt x="27" y="14304"/>
                      <a:pt x="1" y="15102"/>
                      <a:pt x="82" y="15902"/>
                    </a:cubicBezTo>
                    <a:cubicBezTo>
                      <a:pt x="221" y="16700"/>
                      <a:pt x="497" y="17471"/>
                      <a:pt x="883" y="18162"/>
                    </a:cubicBezTo>
                    <a:cubicBezTo>
                      <a:pt x="221" y="16700"/>
                      <a:pt x="166" y="15075"/>
                      <a:pt x="497" y="13558"/>
                    </a:cubicBezTo>
                    <a:cubicBezTo>
                      <a:pt x="854" y="12044"/>
                      <a:pt x="1460" y="10582"/>
                      <a:pt x="2150" y="9149"/>
                    </a:cubicBezTo>
                    <a:cubicBezTo>
                      <a:pt x="2756" y="7716"/>
                      <a:pt x="3693" y="6312"/>
                      <a:pt x="3749" y="4630"/>
                    </a:cubicBezTo>
                    <a:cubicBezTo>
                      <a:pt x="3830" y="3005"/>
                      <a:pt x="3389" y="1407"/>
                      <a:pt x="2618" y="0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58"/>
              <p:cNvSpPr/>
              <p:nvPr/>
            </p:nvSpPr>
            <p:spPr>
              <a:xfrm>
                <a:off x="-4917485" y="1040693"/>
                <a:ext cx="37532" cy="191652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0279" extrusionOk="0">
                    <a:moveTo>
                      <a:pt x="415" y="0"/>
                    </a:moveTo>
                    <a:lnTo>
                      <a:pt x="415" y="0"/>
                    </a:lnTo>
                    <a:cubicBezTo>
                      <a:pt x="0" y="827"/>
                      <a:pt x="29" y="1819"/>
                      <a:pt x="276" y="2701"/>
                    </a:cubicBezTo>
                    <a:cubicBezTo>
                      <a:pt x="496" y="3609"/>
                      <a:pt x="1158" y="4326"/>
                      <a:pt x="1352" y="5152"/>
                    </a:cubicBezTo>
                    <a:cubicBezTo>
                      <a:pt x="1598" y="5953"/>
                      <a:pt x="1543" y="6835"/>
                      <a:pt x="1323" y="7688"/>
                    </a:cubicBezTo>
                    <a:cubicBezTo>
                      <a:pt x="1158" y="8543"/>
                      <a:pt x="800" y="9396"/>
                      <a:pt x="635" y="10278"/>
                    </a:cubicBezTo>
                    <a:cubicBezTo>
                      <a:pt x="966" y="9451"/>
                      <a:pt x="1407" y="8653"/>
                      <a:pt x="1654" y="7771"/>
                    </a:cubicBezTo>
                    <a:cubicBezTo>
                      <a:pt x="1929" y="6916"/>
                      <a:pt x="2013" y="5953"/>
                      <a:pt x="1764" y="5016"/>
                    </a:cubicBezTo>
                    <a:cubicBezTo>
                      <a:pt x="1488" y="4079"/>
                      <a:pt x="855" y="3417"/>
                      <a:pt x="606" y="2591"/>
                    </a:cubicBezTo>
                    <a:cubicBezTo>
                      <a:pt x="304" y="1790"/>
                      <a:pt x="165" y="882"/>
                      <a:pt x="415" y="0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58"/>
              <p:cNvSpPr/>
              <p:nvPr/>
            </p:nvSpPr>
            <p:spPr>
              <a:xfrm>
                <a:off x="-4956006" y="1059674"/>
                <a:ext cx="47787" cy="394137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21139" extrusionOk="0">
                    <a:moveTo>
                      <a:pt x="688" y="1"/>
                    </a:moveTo>
                    <a:lnTo>
                      <a:pt x="688" y="1"/>
                    </a:lnTo>
                    <a:cubicBezTo>
                      <a:pt x="772" y="911"/>
                      <a:pt x="964" y="1820"/>
                      <a:pt x="1323" y="2675"/>
                    </a:cubicBezTo>
                    <a:cubicBezTo>
                      <a:pt x="1489" y="3116"/>
                      <a:pt x="1791" y="3473"/>
                      <a:pt x="1901" y="3914"/>
                    </a:cubicBezTo>
                    <a:cubicBezTo>
                      <a:pt x="2011" y="4328"/>
                      <a:pt x="2066" y="4769"/>
                      <a:pt x="2095" y="5237"/>
                    </a:cubicBezTo>
                    <a:cubicBezTo>
                      <a:pt x="2176" y="7029"/>
                      <a:pt x="1901" y="8874"/>
                      <a:pt x="1103" y="10473"/>
                    </a:cubicBezTo>
                    <a:cubicBezTo>
                      <a:pt x="331" y="12210"/>
                      <a:pt x="56" y="14055"/>
                      <a:pt x="27" y="15902"/>
                    </a:cubicBezTo>
                    <a:cubicBezTo>
                      <a:pt x="0" y="17721"/>
                      <a:pt x="247" y="19732"/>
                      <a:pt x="1489" y="21138"/>
                    </a:cubicBezTo>
                    <a:cubicBezTo>
                      <a:pt x="909" y="20422"/>
                      <a:pt x="633" y="19511"/>
                      <a:pt x="496" y="18629"/>
                    </a:cubicBezTo>
                    <a:cubicBezTo>
                      <a:pt x="331" y="17748"/>
                      <a:pt x="302" y="16839"/>
                      <a:pt x="358" y="15929"/>
                    </a:cubicBezTo>
                    <a:cubicBezTo>
                      <a:pt x="468" y="14139"/>
                      <a:pt x="743" y="12265"/>
                      <a:pt x="1489" y="10667"/>
                    </a:cubicBezTo>
                    <a:cubicBezTo>
                      <a:pt x="2315" y="8958"/>
                      <a:pt x="2562" y="7055"/>
                      <a:pt x="2425" y="5210"/>
                    </a:cubicBezTo>
                    <a:cubicBezTo>
                      <a:pt x="2397" y="4741"/>
                      <a:pt x="2315" y="4273"/>
                      <a:pt x="2150" y="3832"/>
                    </a:cubicBezTo>
                    <a:cubicBezTo>
                      <a:pt x="2011" y="3336"/>
                      <a:pt x="1680" y="2977"/>
                      <a:pt x="1515" y="2591"/>
                    </a:cubicBezTo>
                    <a:cubicBezTo>
                      <a:pt x="1103" y="1793"/>
                      <a:pt x="854" y="911"/>
                      <a:pt x="688" y="1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58"/>
              <p:cNvSpPr/>
              <p:nvPr/>
            </p:nvSpPr>
            <p:spPr>
              <a:xfrm>
                <a:off x="-5026409" y="1165521"/>
                <a:ext cx="82747" cy="301117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6150" extrusionOk="0">
                    <a:moveTo>
                      <a:pt x="4328" y="1"/>
                    </a:moveTo>
                    <a:cubicBezTo>
                      <a:pt x="4272" y="1407"/>
                      <a:pt x="4107" y="2840"/>
                      <a:pt x="3858" y="4218"/>
                    </a:cubicBezTo>
                    <a:cubicBezTo>
                      <a:pt x="3556" y="5596"/>
                      <a:pt x="3197" y="7000"/>
                      <a:pt x="2288" y="8047"/>
                    </a:cubicBezTo>
                    <a:cubicBezTo>
                      <a:pt x="1323" y="9094"/>
                      <a:pt x="551" y="10417"/>
                      <a:pt x="276" y="11879"/>
                    </a:cubicBezTo>
                    <a:cubicBezTo>
                      <a:pt x="0" y="13283"/>
                      <a:pt x="139" y="14771"/>
                      <a:pt x="580" y="16149"/>
                    </a:cubicBezTo>
                    <a:cubicBezTo>
                      <a:pt x="304" y="14745"/>
                      <a:pt x="276" y="13283"/>
                      <a:pt x="606" y="11934"/>
                    </a:cubicBezTo>
                    <a:cubicBezTo>
                      <a:pt x="937" y="10583"/>
                      <a:pt x="1653" y="9344"/>
                      <a:pt x="2619" y="8323"/>
                    </a:cubicBezTo>
                    <a:cubicBezTo>
                      <a:pt x="3582" y="7165"/>
                      <a:pt x="3942" y="5677"/>
                      <a:pt x="4189" y="4273"/>
                    </a:cubicBezTo>
                    <a:cubicBezTo>
                      <a:pt x="4383" y="2867"/>
                      <a:pt x="4438" y="1407"/>
                      <a:pt x="4328" y="1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58"/>
              <p:cNvSpPr/>
              <p:nvPr/>
            </p:nvSpPr>
            <p:spPr>
              <a:xfrm>
                <a:off x="-4844005" y="901956"/>
                <a:ext cx="275909" cy="142970"/>
              </a:xfrm>
              <a:custGeom>
                <a:avLst/>
                <a:gdLst/>
                <a:ahLst/>
                <a:cxnLst/>
                <a:rect l="l" t="t" r="r" b="b"/>
                <a:pathLst>
                  <a:path w="14798" h="7668" extrusionOk="0">
                    <a:moveTo>
                      <a:pt x="14798" y="1"/>
                    </a:moveTo>
                    <a:lnTo>
                      <a:pt x="1" y="7441"/>
                    </a:lnTo>
                    <a:cubicBezTo>
                      <a:pt x="444" y="7596"/>
                      <a:pt x="923" y="7667"/>
                      <a:pt x="1429" y="7667"/>
                    </a:cubicBezTo>
                    <a:cubicBezTo>
                      <a:pt x="6405" y="7667"/>
                      <a:pt x="13973" y="825"/>
                      <a:pt x="14798" y="1"/>
                    </a:cubicBezTo>
                    <a:close/>
                  </a:path>
                </a:pathLst>
              </a:custGeom>
              <a:solidFill>
                <a:srgbClr val="5C3B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58"/>
              <p:cNvSpPr/>
              <p:nvPr/>
            </p:nvSpPr>
            <p:spPr>
              <a:xfrm>
                <a:off x="-4767468" y="876281"/>
                <a:ext cx="165474" cy="112523"/>
              </a:xfrm>
              <a:custGeom>
                <a:avLst/>
                <a:gdLst/>
                <a:ahLst/>
                <a:cxnLst/>
                <a:rect l="l" t="t" r="r" b="b"/>
                <a:pathLst>
                  <a:path w="8875" h="6035" extrusionOk="0">
                    <a:moveTo>
                      <a:pt x="8874" y="0"/>
                    </a:moveTo>
                    <a:lnTo>
                      <a:pt x="8874" y="0"/>
                    </a:lnTo>
                    <a:cubicBezTo>
                      <a:pt x="7139" y="523"/>
                      <a:pt x="5486" y="1323"/>
                      <a:pt x="3887" y="2231"/>
                    </a:cubicBezTo>
                    <a:cubicBezTo>
                      <a:pt x="3087" y="2727"/>
                      <a:pt x="2316" y="3223"/>
                      <a:pt x="1628" y="3829"/>
                    </a:cubicBezTo>
                    <a:cubicBezTo>
                      <a:pt x="938" y="4409"/>
                      <a:pt x="276" y="5126"/>
                      <a:pt x="1" y="6034"/>
                    </a:cubicBezTo>
                    <a:cubicBezTo>
                      <a:pt x="415" y="5207"/>
                      <a:pt x="1132" y="4630"/>
                      <a:pt x="1848" y="4079"/>
                    </a:cubicBezTo>
                    <a:cubicBezTo>
                      <a:pt x="2565" y="3554"/>
                      <a:pt x="3308" y="3058"/>
                      <a:pt x="4108" y="2617"/>
                    </a:cubicBezTo>
                    <a:cubicBezTo>
                      <a:pt x="5651" y="1680"/>
                      <a:pt x="7276" y="853"/>
                      <a:pt x="8874" y="0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58"/>
              <p:cNvSpPr/>
              <p:nvPr/>
            </p:nvSpPr>
            <p:spPr>
              <a:xfrm>
                <a:off x="-4844005" y="844920"/>
                <a:ext cx="197320" cy="143883"/>
              </a:xfrm>
              <a:custGeom>
                <a:avLst/>
                <a:gdLst/>
                <a:ahLst/>
                <a:cxnLst/>
                <a:rect l="l" t="t" r="r" b="b"/>
                <a:pathLst>
                  <a:path w="10583" h="7717" extrusionOk="0">
                    <a:moveTo>
                      <a:pt x="10583" y="0"/>
                    </a:moveTo>
                    <a:cubicBezTo>
                      <a:pt x="9480" y="194"/>
                      <a:pt x="8488" y="745"/>
                      <a:pt x="7496" y="1241"/>
                    </a:cubicBezTo>
                    <a:cubicBezTo>
                      <a:pt x="6504" y="1737"/>
                      <a:pt x="5539" y="2343"/>
                      <a:pt x="4602" y="2950"/>
                    </a:cubicBezTo>
                    <a:cubicBezTo>
                      <a:pt x="3693" y="3582"/>
                      <a:pt x="2757" y="4217"/>
                      <a:pt x="1956" y="4989"/>
                    </a:cubicBezTo>
                    <a:cubicBezTo>
                      <a:pt x="1130" y="5761"/>
                      <a:pt x="303" y="6614"/>
                      <a:pt x="1" y="7716"/>
                    </a:cubicBezTo>
                    <a:lnTo>
                      <a:pt x="1" y="7716"/>
                    </a:lnTo>
                    <a:cubicBezTo>
                      <a:pt x="442" y="6669"/>
                      <a:pt x="1350" y="5952"/>
                      <a:pt x="2177" y="5265"/>
                    </a:cubicBezTo>
                    <a:cubicBezTo>
                      <a:pt x="3032" y="4548"/>
                      <a:pt x="3914" y="3913"/>
                      <a:pt x="4851" y="3307"/>
                    </a:cubicBezTo>
                    <a:cubicBezTo>
                      <a:pt x="5759" y="2674"/>
                      <a:pt x="6696" y="2094"/>
                      <a:pt x="7662" y="1517"/>
                    </a:cubicBezTo>
                    <a:cubicBezTo>
                      <a:pt x="8129" y="1241"/>
                      <a:pt x="8599" y="966"/>
                      <a:pt x="9095" y="690"/>
                    </a:cubicBezTo>
                    <a:cubicBezTo>
                      <a:pt x="9562" y="441"/>
                      <a:pt x="10058" y="139"/>
                      <a:pt x="10583" y="0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58"/>
              <p:cNvSpPr/>
              <p:nvPr/>
            </p:nvSpPr>
            <p:spPr>
              <a:xfrm>
                <a:off x="-4880997" y="818724"/>
                <a:ext cx="167525" cy="176233"/>
              </a:xfrm>
              <a:custGeom>
                <a:avLst/>
                <a:gdLst/>
                <a:ahLst/>
                <a:cxnLst/>
                <a:rect l="l" t="t" r="r" b="b"/>
                <a:pathLst>
                  <a:path w="8985" h="9452" extrusionOk="0">
                    <a:moveTo>
                      <a:pt x="8984" y="1"/>
                    </a:moveTo>
                    <a:lnTo>
                      <a:pt x="8984" y="1"/>
                    </a:lnTo>
                    <a:cubicBezTo>
                      <a:pt x="7909" y="331"/>
                      <a:pt x="6945" y="964"/>
                      <a:pt x="6008" y="1570"/>
                    </a:cubicBezTo>
                    <a:cubicBezTo>
                      <a:pt x="5071" y="2205"/>
                      <a:pt x="4189" y="2922"/>
                      <a:pt x="3334" y="3665"/>
                    </a:cubicBezTo>
                    <a:cubicBezTo>
                      <a:pt x="2536" y="4465"/>
                      <a:pt x="1736" y="5292"/>
                      <a:pt x="1130" y="6255"/>
                    </a:cubicBezTo>
                    <a:cubicBezTo>
                      <a:pt x="497" y="7192"/>
                      <a:pt x="1" y="8294"/>
                      <a:pt x="82" y="9452"/>
                    </a:cubicBezTo>
                    <a:cubicBezTo>
                      <a:pt x="166" y="8323"/>
                      <a:pt x="744" y="7331"/>
                      <a:pt x="1405" y="6449"/>
                    </a:cubicBezTo>
                    <a:cubicBezTo>
                      <a:pt x="2066" y="5567"/>
                      <a:pt x="2812" y="4741"/>
                      <a:pt x="3638" y="3995"/>
                    </a:cubicBezTo>
                    <a:cubicBezTo>
                      <a:pt x="4465" y="3224"/>
                      <a:pt x="5318" y="2536"/>
                      <a:pt x="6200" y="1846"/>
                    </a:cubicBezTo>
                    <a:cubicBezTo>
                      <a:pt x="7110" y="1213"/>
                      <a:pt x="7992" y="468"/>
                      <a:pt x="8984" y="1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58"/>
              <p:cNvSpPr/>
              <p:nvPr/>
            </p:nvSpPr>
            <p:spPr>
              <a:xfrm>
                <a:off x="-4919555" y="843876"/>
                <a:ext cx="75568" cy="151080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8103" extrusionOk="0">
                    <a:moveTo>
                      <a:pt x="4053" y="1"/>
                    </a:moveTo>
                    <a:lnTo>
                      <a:pt x="4053" y="1"/>
                    </a:lnTo>
                    <a:cubicBezTo>
                      <a:pt x="2922" y="1048"/>
                      <a:pt x="2014" y="2316"/>
                      <a:pt x="1213" y="3638"/>
                    </a:cubicBezTo>
                    <a:cubicBezTo>
                      <a:pt x="856" y="4328"/>
                      <a:pt x="497" y="5045"/>
                      <a:pt x="305" y="5788"/>
                    </a:cubicBezTo>
                    <a:cubicBezTo>
                      <a:pt x="85" y="6533"/>
                      <a:pt x="1" y="7386"/>
                      <a:pt x="332" y="8103"/>
                    </a:cubicBezTo>
                    <a:cubicBezTo>
                      <a:pt x="166" y="7331"/>
                      <a:pt x="360" y="6588"/>
                      <a:pt x="607" y="5898"/>
                    </a:cubicBezTo>
                    <a:cubicBezTo>
                      <a:pt x="883" y="5182"/>
                      <a:pt x="1213" y="4520"/>
                      <a:pt x="1599" y="3859"/>
                    </a:cubicBezTo>
                    <a:cubicBezTo>
                      <a:pt x="2316" y="2536"/>
                      <a:pt x="3198" y="1297"/>
                      <a:pt x="4053" y="1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58"/>
              <p:cNvSpPr/>
              <p:nvPr/>
            </p:nvSpPr>
            <p:spPr>
              <a:xfrm>
                <a:off x="-4941127" y="876281"/>
                <a:ext cx="27278" cy="16443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8819" extrusionOk="0">
                    <a:moveTo>
                      <a:pt x="1462" y="0"/>
                    </a:moveTo>
                    <a:lnTo>
                      <a:pt x="1462" y="0"/>
                    </a:lnTo>
                    <a:cubicBezTo>
                      <a:pt x="882" y="1378"/>
                      <a:pt x="525" y="2866"/>
                      <a:pt x="221" y="4354"/>
                    </a:cubicBezTo>
                    <a:cubicBezTo>
                      <a:pt x="111" y="5097"/>
                      <a:pt x="1" y="5842"/>
                      <a:pt x="1" y="6614"/>
                    </a:cubicBezTo>
                    <a:cubicBezTo>
                      <a:pt x="1" y="7357"/>
                      <a:pt x="29" y="8183"/>
                      <a:pt x="441" y="8818"/>
                    </a:cubicBezTo>
                    <a:cubicBezTo>
                      <a:pt x="166" y="8128"/>
                      <a:pt x="276" y="7357"/>
                      <a:pt x="331" y="6640"/>
                    </a:cubicBezTo>
                    <a:cubicBezTo>
                      <a:pt x="415" y="5897"/>
                      <a:pt x="525" y="5152"/>
                      <a:pt x="662" y="4409"/>
                    </a:cubicBezTo>
                    <a:cubicBezTo>
                      <a:pt x="882" y="2948"/>
                      <a:pt x="1242" y="1488"/>
                      <a:pt x="1462" y="0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58"/>
              <p:cNvSpPr/>
              <p:nvPr/>
            </p:nvSpPr>
            <p:spPr>
              <a:xfrm>
                <a:off x="-4173997" y="414874"/>
                <a:ext cx="388935" cy="1445864"/>
              </a:xfrm>
              <a:custGeom>
                <a:avLst/>
                <a:gdLst/>
                <a:ahLst/>
                <a:cxnLst/>
                <a:rect l="l" t="t" r="r" b="b"/>
                <a:pathLst>
                  <a:path w="20860" h="77547" extrusionOk="0">
                    <a:moveTo>
                      <a:pt x="827" y="1"/>
                    </a:moveTo>
                    <a:lnTo>
                      <a:pt x="0" y="1324"/>
                    </a:lnTo>
                    <a:cubicBezTo>
                      <a:pt x="19125" y="13228"/>
                      <a:pt x="17112" y="33786"/>
                      <a:pt x="8873" y="49079"/>
                    </a:cubicBezTo>
                    <a:cubicBezTo>
                      <a:pt x="1984" y="61755"/>
                      <a:pt x="6283" y="76911"/>
                      <a:pt x="6475" y="77546"/>
                    </a:cubicBezTo>
                    <a:lnTo>
                      <a:pt x="7963" y="77132"/>
                    </a:lnTo>
                    <a:cubicBezTo>
                      <a:pt x="7908" y="76967"/>
                      <a:pt x="3664" y="61949"/>
                      <a:pt x="10223" y="49795"/>
                    </a:cubicBezTo>
                    <a:cubicBezTo>
                      <a:pt x="18820" y="33923"/>
                      <a:pt x="20860" y="12483"/>
                      <a:pt x="8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58"/>
              <p:cNvSpPr/>
              <p:nvPr/>
            </p:nvSpPr>
            <p:spPr>
              <a:xfrm>
                <a:off x="-4203811" y="777798"/>
                <a:ext cx="301602" cy="168122"/>
              </a:xfrm>
              <a:custGeom>
                <a:avLst/>
                <a:gdLst/>
                <a:ahLst/>
                <a:cxnLst/>
                <a:rect l="l" t="t" r="r" b="b"/>
                <a:pathLst>
                  <a:path w="16176" h="9017" extrusionOk="0">
                    <a:moveTo>
                      <a:pt x="8413" y="0"/>
                    </a:moveTo>
                    <a:cubicBezTo>
                      <a:pt x="4020" y="0"/>
                      <a:pt x="1" y="2443"/>
                      <a:pt x="1" y="2443"/>
                    </a:cubicBezTo>
                    <a:cubicBezTo>
                      <a:pt x="1" y="2443"/>
                      <a:pt x="4051" y="8450"/>
                      <a:pt x="9535" y="8975"/>
                    </a:cubicBezTo>
                    <a:cubicBezTo>
                      <a:pt x="9796" y="9002"/>
                      <a:pt x="10059" y="9016"/>
                      <a:pt x="10326" y="9016"/>
                    </a:cubicBezTo>
                    <a:cubicBezTo>
                      <a:pt x="11386" y="9016"/>
                      <a:pt x="12495" y="8792"/>
                      <a:pt x="13640" y="8285"/>
                    </a:cubicBezTo>
                    <a:cubicBezTo>
                      <a:pt x="15874" y="7293"/>
                      <a:pt x="16176" y="3518"/>
                      <a:pt x="14191" y="1920"/>
                    </a:cubicBezTo>
                    <a:cubicBezTo>
                      <a:pt x="13199" y="1120"/>
                      <a:pt x="12126" y="624"/>
                      <a:pt x="11024" y="322"/>
                    </a:cubicBezTo>
                    <a:cubicBezTo>
                      <a:pt x="10157" y="95"/>
                      <a:pt x="9278" y="0"/>
                      <a:pt x="84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58"/>
              <p:cNvSpPr/>
              <p:nvPr/>
            </p:nvSpPr>
            <p:spPr>
              <a:xfrm>
                <a:off x="-3988013" y="851614"/>
                <a:ext cx="113063" cy="65780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3528" extrusionOk="0">
                    <a:moveTo>
                      <a:pt x="1" y="0"/>
                    </a:moveTo>
                    <a:lnTo>
                      <a:pt x="1" y="1103"/>
                    </a:lnTo>
                    <a:cubicBezTo>
                      <a:pt x="2701" y="1103"/>
                      <a:pt x="5263" y="3528"/>
                      <a:pt x="5292" y="3528"/>
                    </a:cubicBezTo>
                    <a:lnTo>
                      <a:pt x="6063" y="2727"/>
                    </a:lnTo>
                    <a:cubicBezTo>
                      <a:pt x="5953" y="2617"/>
                      <a:pt x="314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8"/>
              <p:cNvSpPr/>
              <p:nvPr/>
            </p:nvSpPr>
            <p:spPr>
              <a:xfrm>
                <a:off x="-4304512" y="532001"/>
                <a:ext cx="285380" cy="20587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11042" extrusionOk="0">
                    <a:moveTo>
                      <a:pt x="11579" y="0"/>
                    </a:moveTo>
                    <a:cubicBezTo>
                      <a:pt x="11550" y="0"/>
                      <a:pt x="11520" y="1"/>
                      <a:pt x="11491" y="2"/>
                    </a:cubicBezTo>
                    <a:cubicBezTo>
                      <a:pt x="10307" y="28"/>
                      <a:pt x="9205" y="388"/>
                      <a:pt x="8157" y="910"/>
                    </a:cubicBezTo>
                    <a:cubicBezTo>
                      <a:pt x="3197" y="3445"/>
                      <a:pt x="1" y="10390"/>
                      <a:pt x="1" y="10390"/>
                    </a:cubicBezTo>
                    <a:cubicBezTo>
                      <a:pt x="1" y="10390"/>
                      <a:pt x="1862" y="11042"/>
                      <a:pt x="4337" y="11042"/>
                    </a:cubicBezTo>
                    <a:cubicBezTo>
                      <a:pt x="6330" y="11042"/>
                      <a:pt x="8720" y="10619"/>
                      <a:pt x="10858" y="9096"/>
                    </a:cubicBezTo>
                    <a:cubicBezTo>
                      <a:pt x="11987" y="8295"/>
                      <a:pt x="13034" y="7167"/>
                      <a:pt x="13944" y="5650"/>
                    </a:cubicBezTo>
                    <a:cubicBezTo>
                      <a:pt x="15305" y="3283"/>
                      <a:pt x="13924" y="0"/>
                      <a:pt x="11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8"/>
              <p:cNvSpPr/>
              <p:nvPr/>
            </p:nvSpPr>
            <p:spPr>
              <a:xfrm>
                <a:off x="-4428352" y="290288"/>
                <a:ext cx="295971" cy="180241"/>
              </a:xfrm>
              <a:custGeom>
                <a:avLst/>
                <a:gdLst/>
                <a:ahLst/>
                <a:cxnLst/>
                <a:rect l="l" t="t" r="r" b="b"/>
                <a:pathLst>
                  <a:path w="15874" h="9667" extrusionOk="0">
                    <a:moveTo>
                      <a:pt x="5999" y="1"/>
                    </a:moveTo>
                    <a:cubicBezTo>
                      <a:pt x="2710" y="1"/>
                      <a:pt x="0" y="1033"/>
                      <a:pt x="0" y="1033"/>
                    </a:cubicBezTo>
                    <a:cubicBezTo>
                      <a:pt x="0" y="1033"/>
                      <a:pt x="3252" y="7757"/>
                      <a:pt x="8627" y="9328"/>
                    </a:cubicBezTo>
                    <a:cubicBezTo>
                      <a:pt x="9341" y="9546"/>
                      <a:pt x="10091" y="9667"/>
                      <a:pt x="10876" y="9667"/>
                    </a:cubicBezTo>
                    <a:cubicBezTo>
                      <a:pt x="11483" y="9667"/>
                      <a:pt x="12111" y="9594"/>
                      <a:pt x="12760" y="9439"/>
                    </a:cubicBezTo>
                    <a:cubicBezTo>
                      <a:pt x="15101" y="8888"/>
                      <a:pt x="15873" y="5221"/>
                      <a:pt x="14083" y="3266"/>
                    </a:cubicBezTo>
                    <a:cubicBezTo>
                      <a:pt x="13201" y="2274"/>
                      <a:pt x="12209" y="1584"/>
                      <a:pt x="11162" y="1061"/>
                    </a:cubicBezTo>
                    <a:cubicBezTo>
                      <a:pt x="9477" y="265"/>
                      <a:pt x="7663" y="1"/>
                      <a:pt x="5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58"/>
              <p:cNvSpPr/>
              <p:nvPr/>
            </p:nvSpPr>
            <p:spPr>
              <a:xfrm>
                <a:off x="-4114930" y="561181"/>
                <a:ext cx="116662" cy="52542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2818" extrusionOk="0">
                    <a:moveTo>
                      <a:pt x="5925" y="0"/>
                    </a:moveTo>
                    <a:cubicBezTo>
                      <a:pt x="4968" y="0"/>
                      <a:pt x="2159" y="154"/>
                      <a:pt x="0" y="1991"/>
                    </a:cubicBezTo>
                    <a:lnTo>
                      <a:pt x="690" y="2817"/>
                    </a:lnTo>
                    <a:cubicBezTo>
                      <a:pt x="2570" y="1236"/>
                      <a:pt x="5099" y="1103"/>
                      <a:pt x="5911" y="1103"/>
                    </a:cubicBezTo>
                    <a:cubicBezTo>
                      <a:pt x="6074" y="1103"/>
                      <a:pt x="6168" y="1109"/>
                      <a:pt x="6173" y="1109"/>
                    </a:cubicBezTo>
                    <a:lnTo>
                      <a:pt x="6257" y="7"/>
                    </a:lnTo>
                    <a:cubicBezTo>
                      <a:pt x="6233" y="7"/>
                      <a:pt x="6116" y="0"/>
                      <a:pt x="59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8"/>
              <p:cNvSpPr/>
              <p:nvPr/>
            </p:nvSpPr>
            <p:spPr>
              <a:xfrm>
                <a:off x="-3925515" y="443121"/>
                <a:ext cx="241154" cy="267724"/>
              </a:xfrm>
              <a:custGeom>
                <a:avLst/>
                <a:gdLst/>
                <a:ahLst/>
                <a:cxnLst/>
                <a:rect l="l" t="t" r="r" b="b"/>
                <a:pathLst>
                  <a:path w="12934" h="14359" extrusionOk="0">
                    <a:moveTo>
                      <a:pt x="12934" y="0"/>
                    </a:moveTo>
                    <a:cubicBezTo>
                      <a:pt x="12933" y="1"/>
                      <a:pt x="6540" y="1048"/>
                      <a:pt x="2793" y="5816"/>
                    </a:cubicBezTo>
                    <a:cubicBezTo>
                      <a:pt x="1995" y="6808"/>
                      <a:pt x="1333" y="7966"/>
                      <a:pt x="864" y="9315"/>
                    </a:cubicBezTo>
                    <a:cubicBezTo>
                      <a:pt x="1" y="11760"/>
                      <a:pt x="1459" y="14358"/>
                      <a:pt x="3436" y="14358"/>
                    </a:cubicBezTo>
                    <a:cubicBezTo>
                      <a:pt x="3666" y="14358"/>
                      <a:pt x="3903" y="14323"/>
                      <a:pt x="4144" y="14249"/>
                    </a:cubicBezTo>
                    <a:cubicBezTo>
                      <a:pt x="5604" y="13808"/>
                      <a:pt x="6845" y="13007"/>
                      <a:pt x="7863" y="12015"/>
                    </a:cubicBezTo>
                    <a:cubicBezTo>
                      <a:pt x="12217" y="7800"/>
                      <a:pt x="12934" y="1"/>
                      <a:pt x="129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8"/>
              <p:cNvSpPr/>
              <p:nvPr/>
            </p:nvSpPr>
            <p:spPr>
              <a:xfrm>
                <a:off x="-3924303" y="615755"/>
                <a:ext cx="83250" cy="123859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6643" extrusionOk="0">
                    <a:moveTo>
                      <a:pt x="3775" y="1"/>
                    </a:moveTo>
                    <a:cubicBezTo>
                      <a:pt x="1185" y="2124"/>
                      <a:pt x="56" y="6173"/>
                      <a:pt x="1" y="6339"/>
                    </a:cubicBezTo>
                    <a:lnTo>
                      <a:pt x="1048" y="6643"/>
                    </a:lnTo>
                    <a:cubicBezTo>
                      <a:pt x="1074" y="6588"/>
                      <a:pt x="2150" y="2756"/>
                      <a:pt x="4465" y="856"/>
                    </a:cubicBez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8"/>
              <p:cNvSpPr/>
              <p:nvPr/>
            </p:nvSpPr>
            <p:spPr>
              <a:xfrm>
                <a:off x="-3877560" y="974559"/>
                <a:ext cx="295971" cy="189545"/>
              </a:xfrm>
              <a:custGeom>
                <a:avLst/>
                <a:gdLst/>
                <a:ahLst/>
                <a:cxnLst/>
                <a:rect l="l" t="t" r="r" b="b"/>
                <a:pathLst>
                  <a:path w="15874" h="10166" extrusionOk="0">
                    <a:moveTo>
                      <a:pt x="9827" y="1"/>
                    </a:moveTo>
                    <a:cubicBezTo>
                      <a:pt x="8269" y="1"/>
                      <a:pt x="6576" y="300"/>
                      <a:pt x="4961" y="1177"/>
                    </a:cubicBezTo>
                    <a:cubicBezTo>
                      <a:pt x="3777" y="1810"/>
                      <a:pt x="2619" y="2776"/>
                      <a:pt x="1627" y="4180"/>
                    </a:cubicBezTo>
                    <a:cubicBezTo>
                      <a:pt x="0" y="6385"/>
                      <a:pt x="1158" y="9885"/>
                      <a:pt x="3528" y="10132"/>
                    </a:cubicBezTo>
                    <a:cubicBezTo>
                      <a:pt x="3770" y="10155"/>
                      <a:pt x="4010" y="10166"/>
                      <a:pt x="4247" y="10166"/>
                    </a:cubicBezTo>
                    <a:cubicBezTo>
                      <a:pt x="5173" y="10166"/>
                      <a:pt x="6067" y="9999"/>
                      <a:pt x="6945" y="9691"/>
                    </a:cubicBezTo>
                    <a:cubicBezTo>
                      <a:pt x="12099" y="7846"/>
                      <a:pt x="15873" y="1369"/>
                      <a:pt x="15873" y="1369"/>
                    </a:cubicBezTo>
                    <a:cubicBezTo>
                      <a:pt x="15873" y="1369"/>
                      <a:pt x="13160" y="1"/>
                      <a:pt x="98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8"/>
              <p:cNvSpPr/>
              <p:nvPr/>
            </p:nvSpPr>
            <p:spPr>
              <a:xfrm>
                <a:off x="-3900662" y="1083315"/>
                <a:ext cx="119701" cy="41131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2206" extrusionOk="0">
                    <a:moveTo>
                      <a:pt x="5814" y="0"/>
                    </a:moveTo>
                    <a:cubicBezTo>
                      <a:pt x="4476" y="893"/>
                      <a:pt x="2898" y="1090"/>
                      <a:pt x="1759" y="1090"/>
                    </a:cubicBezTo>
                    <a:cubicBezTo>
                      <a:pt x="858" y="1090"/>
                      <a:pt x="232" y="966"/>
                      <a:pt x="221" y="966"/>
                    </a:cubicBezTo>
                    <a:lnTo>
                      <a:pt x="0" y="2040"/>
                    </a:lnTo>
                    <a:cubicBezTo>
                      <a:pt x="55" y="2068"/>
                      <a:pt x="772" y="2205"/>
                      <a:pt x="1764" y="2205"/>
                    </a:cubicBezTo>
                    <a:cubicBezTo>
                      <a:pt x="3058" y="2205"/>
                      <a:pt x="4850" y="1958"/>
                      <a:pt x="6420" y="937"/>
                    </a:cubicBezTo>
                    <a:lnTo>
                      <a:pt x="58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8"/>
              <p:cNvSpPr/>
              <p:nvPr/>
            </p:nvSpPr>
            <p:spPr>
              <a:xfrm>
                <a:off x="-4108721" y="114298"/>
                <a:ext cx="189582" cy="334678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17950" extrusionOk="0">
                    <a:moveTo>
                      <a:pt x="8540" y="0"/>
                    </a:moveTo>
                    <a:lnTo>
                      <a:pt x="8540" y="0"/>
                    </a:lnTo>
                    <a:cubicBezTo>
                      <a:pt x="8540" y="0"/>
                      <a:pt x="2919" y="3887"/>
                      <a:pt x="824" y="10059"/>
                    </a:cubicBezTo>
                    <a:cubicBezTo>
                      <a:pt x="383" y="11353"/>
                      <a:pt x="108" y="12731"/>
                      <a:pt x="81" y="14193"/>
                    </a:cubicBezTo>
                    <a:cubicBezTo>
                      <a:pt x="1" y="16376"/>
                      <a:pt x="1402" y="17950"/>
                      <a:pt x="2926" y="17950"/>
                    </a:cubicBezTo>
                    <a:cubicBezTo>
                      <a:pt x="3480" y="17950"/>
                      <a:pt x="4051" y="17742"/>
                      <a:pt x="4572" y="17279"/>
                    </a:cubicBezTo>
                    <a:cubicBezTo>
                      <a:pt x="5813" y="16204"/>
                      <a:pt x="6722" y="14881"/>
                      <a:pt x="7383" y="13503"/>
                    </a:cubicBezTo>
                    <a:cubicBezTo>
                      <a:pt x="10167" y="7579"/>
                      <a:pt x="8540" y="0"/>
                      <a:pt x="85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58"/>
              <p:cNvSpPr/>
              <p:nvPr/>
            </p:nvSpPr>
            <p:spPr>
              <a:xfrm>
                <a:off x="-4089256" y="351667"/>
                <a:ext cx="50379" cy="141329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7580" extrusionOk="0">
                    <a:moveTo>
                      <a:pt x="1738" y="0"/>
                    </a:moveTo>
                    <a:cubicBezTo>
                      <a:pt x="1" y="3142"/>
                      <a:pt x="111" y="7414"/>
                      <a:pt x="140" y="7580"/>
                    </a:cubicBezTo>
                    <a:lnTo>
                      <a:pt x="1242" y="7551"/>
                    </a:lnTo>
                    <a:cubicBezTo>
                      <a:pt x="1242" y="7524"/>
                      <a:pt x="1103" y="3417"/>
                      <a:pt x="2701" y="551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58"/>
              <p:cNvSpPr/>
              <p:nvPr/>
            </p:nvSpPr>
            <p:spPr>
              <a:xfrm>
                <a:off x="-3865236" y="1018077"/>
                <a:ext cx="216357" cy="95183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105" extrusionOk="0">
                    <a:moveTo>
                      <a:pt x="11603" y="1"/>
                    </a:moveTo>
                    <a:lnTo>
                      <a:pt x="11603" y="1"/>
                    </a:lnTo>
                    <a:cubicBezTo>
                      <a:pt x="10777" y="717"/>
                      <a:pt x="9895" y="1379"/>
                      <a:pt x="9013" y="1985"/>
                    </a:cubicBezTo>
                    <a:cubicBezTo>
                      <a:pt x="8131" y="2591"/>
                      <a:pt x="7221" y="3197"/>
                      <a:pt x="6229" y="3638"/>
                    </a:cubicBezTo>
                    <a:cubicBezTo>
                      <a:pt x="4805" y="4360"/>
                      <a:pt x="3225" y="4867"/>
                      <a:pt x="1618" y="4867"/>
                    </a:cubicBezTo>
                    <a:cubicBezTo>
                      <a:pt x="1080" y="4867"/>
                      <a:pt x="540" y="4810"/>
                      <a:pt x="1" y="4686"/>
                    </a:cubicBezTo>
                    <a:lnTo>
                      <a:pt x="1" y="4686"/>
                    </a:lnTo>
                    <a:cubicBezTo>
                      <a:pt x="724" y="4978"/>
                      <a:pt x="1515" y="5105"/>
                      <a:pt x="2307" y="5105"/>
                    </a:cubicBezTo>
                    <a:cubicBezTo>
                      <a:pt x="2633" y="5105"/>
                      <a:pt x="2960" y="5083"/>
                      <a:pt x="3281" y="5043"/>
                    </a:cubicBezTo>
                    <a:cubicBezTo>
                      <a:pt x="4383" y="4906"/>
                      <a:pt x="5430" y="4492"/>
                      <a:pt x="6423" y="4024"/>
                    </a:cubicBezTo>
                    <a:cubicBezTo>
                      <a:pt x="8407" y="3032"/>
                      <a:pt x="10170" y="1654"/>
                      <a:pt x="11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8"/>
              <p:cNvSpPr/>
              <p:nvPr/>
            </p:nvSpPr>
            <p:spPr>
              <a:xfrm>
                <a:off x="-4166316" y="818090"/>
                <a:ext cx="238954" cy="55115"/>
              </a:xfrm>
              <a:custGeom>
                <a:avLst/>
                <a:gdLst/>
                <a:ahLst/>
                <a:cxnLst/>
                <a:rect l="l" t="t" r="r" b="b"/>
                <a:pathLst>
                  <a:path w="12816" h="2956" extrusionOk="0">
                    <a:moveTo>
                      <a:pt x="2295" y="0"/>
                    </a:moveTo>
                    <a:cubicBezTo>
                      <a:pt x="1524" y="0"/>
                      <a:pt x="756" y="81"/>
                      <a:pt x="0" y="282"/>
                    </a:cubicBezTo>
                    <a:cubicBezTo>
                      <a:pt x="357" y="237"/>
                      <a:pt x="714" y="219"/>
                      <a:pt x="1069" y="219"/>
                    </a:cubicBezTo>
                    <a:cubicBezTo>
                      <a:pt x="1813" y="219"/>
                      <a:pt x="2553" y="299"/>
                      <a:pt x="3281" y="392"/>
                    </a:cubicBezTo>
                    <a:cubicBezTo>
                      <a:pt x="4354" y="531"/>
                      <a:pt x="5430" y="751"/>
                      <a:pt x="6504" y="1027"/>
                    </a:cubicBezTo>
                    <a:cubicBezTo>
                      <a:pt x="8627" y="1549"/>
                      <a:pt x="10721" y="2239"/>
                      <a:pt x="12815" y="2956"/>
                    </a:cubicBezTo>
                    <a:cubicBezTo>
                      <a:pt x="10858" y="1909"/>
                      <a:pt x="8763" y="1163"/>
                      <a:pt x="6614" y="612"/>
                    </a:cubicBezTo>
                    <a:cubicBezTo>
                      <a:pt x="5210" y="288"/>
                      <a:pt x="3748" y="0"/>
                      <a:pt x="22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58"/>
              <p:cNvSpPr/>
              <p:nvPr/>
            </p:nvSpPr>
            <p:spPr>
              <a:xfrm>
                <a:off x="-4262375" y="571566"/>
                <a:ext cx="208619" cy="139278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7470" extrusionOk="0">
                    <a:moveTo>
                      <a:pt x="11188" y="1"/>
                    </a:moveTo>
                    <a:lnTo>
                      <a:pt x="11188" y="1"/>
                    </a:lnTo>
                    <a:cubicBezTo>
                      <a:pt x="8955" y="525"/>
                      <a:pt x="6890" y="1544"/>
                      <a:pt x="4961" y="2785"/>
                    </a:cubicBezTo>
                    <a:cubicBezTo>
                      <a:pt x="3995" y="3418"/>
                      <a:pt x="3087" y="4108"/>
                      <a:pt x="2231" y="4879"/>
                    </a:cubicBezTo>
                    <a:cubicBezTo>
                      <a:pt x="1378" y="5651"/>
                      <a:pt x="662" y="6559"/>
                      <a:pt x="0" y="7470"/>
                    </a:cubicBezTo>
                    <a:cubicBezTo>
                      <a:pt x="798" y="6643"/>
                      <a:pt x="1599" y="5843"/>
                      <a:pt x="2480" y="5155"/>
                    </a:cubicBezTo>
                    <a:cubicBezTo>
                      <a:pt x="3334" y="4439"/>
                      <a:pt x="4244" y="3748"/>
                      <a:pt x="5181" y="3142"/>
                    </a:cubicBezTo>
                    <a:cubicBezTo>
                      <a:pt x="6118" y="2510"/>
                      <a:pt x="7110" y="1958"/>
                      <a:pt x="8102" y="1434"/>
                    </a:cubicBezTo>
                    <a:cubicBezTo>
                      <a:pt x="9094" y="911"/>
                      <a:pt x="10141" y="415"/>
                      <a:pt x="111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58"/>
              <p:cNvSpPr/>
              <p:nvPr/>
            </p:nvSpPr>
            <p:spPr>
              <a:xfrm>
                <a:off x="-4391361" y="326701"/>
                <a:ext cx="212721" cy="95891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5143" extrusionOk="0">
                    <a:moveTo>
                      <a:pt x="619" y="0"/>
                    </a:moveTo>
                    <a:cubicBezTo>
                      <a:pt x="411" y="0"/>
                      <a:pt x="205" y="6"/>
                      <a:pt x="0" y="17"/>
                    </a:cubicBezTo>
                    <a:cubicBezTo>
                      <a:pt x="2123" y="211"/>
                      <a:pt x="4134" y="843"/>
                      <a:pt x="6036" y="1780"/>
                    </a:cubicBezTo>
                    <a:cubicBezTo>
                      <a:pt x="6973" y="2250"/>
                      <a:pt x="7882" y="2772"/>
                      <a:pt x="8792" y="3352"/>
                    </a:cubicBezTo>
                    <a:cubicBezTo>
                      <a:pt x="9674" y="3903"/>
                      <a:pt x="10556" y="4509"/>
                      <a:pt x="11409" y="5142"/>
                    </a:cubicBezTo>
                    <a:cubicBezTo>
                      <a:pt x="9950" y="3599"/>
                      <a:pt x="8131" y="2386"/>
                      <a:pt x="6228" y="1394"/>
                    </a:cubicBezTo>
                    <a:cubicBezTo>
                      <a:pt x="5236" y="927"/>
                      <a:pt x="4244" y="568"/>
                      <a:pt x="3197" y="292"/>
                    </a:cubicBezTo>
                    <a:cubicBezTo>
                      <a:pt x="2354" y="93"/>
                      <a:pt x="1476" y="0"/>
                      <a:pt x="6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58"/>
              <p:cNvSpPr/>
              <p:nvPr/>
            </p:nvSpPr>
            <p:spPr>
              <a:xfrm>
                <a:off x="-4077416" y="142563"/>
                <a:ext cx="111012" cy="280029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15019" extrusionOk="0">
                    <a:moveTo>
                      <a:pt x="5953" y="1"/>
                    </a:moveTo>
                    <a:lnTo>
                      <a:pt x="5953" y="1"/>
                    </a:lnTo>
                    <a:cubicBezTo>
                      <a:pt x="4134" y="2066"/>
                      <a:pt x="2728" y="4465"/>
                      <a:pt x="1626" y="7000"/>
                    </a:cubicBezTo>
                    <a:cubicBezTo>
                      <a:pt x="1103" y="8268"/>
                      <a:pt x="689" y="9591"/>
                      <a:pt x="387" y="10940"/>
                    </a:cubicBezTo>
                    <a:cubicBezTo>
                      <a:pt x="82" y="12262"/>
                      <a:pt x="1" y="13669"/>
                      <a:pt x="56" y="15018"/>
                    </a:cubicBezTo>
                    <a:cubicBezTo>
                      <a:pt x="166" y="13669"/>
                      <a:pt x="358" y="12318"/>
                      <a:pt x="717" y="10995"/>
                    </a:cubicBezTo>
                    <a:cubicBezTo>
                      <a:pt x="1074" y="9701"/>
                      <a:pt x="1489" y="8405"/>
                      <a:pt x="2040" y="7166"/>
                    </a:cubicBezTo>
                    <a:cubicBezTo>
                      <a:pt x="2562" y="5898"/>
                      <a:pt x="3169" y="4685"/>
                      <a:pt x="3830" y="3499"/>
                    </a:cubicBezTo>
                    <a:cubicBezTo>
                      <a:pt x="4491" y="2287"/>
                      <a:pt x="5181" y="1129"/>
                      <a:pt x="59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58"/>
              <p:cNvSpPr/>
              <p:nvPr/>
            </p:nvSpPr>
            <p:spPr>
              <a:xfrm>
                <a:off x="-3865236" y="486284"/>
                <a:ext cx="152647" cy="159284"/>
              </a:xfrm>
              <a:custGeom>
                <a:avLst/>
                <a:gdLst/>
                <a:ahLst/>
                <a:cxnLst/>
                <a:rect l="l" t="t" r="r" b="b"/>
                <a:pathLst>
                  <a:path w="8187" h="8543" extrusionOk="0">
                    <a:moveTo>
                      <a:pt x="8186" y="0"/>
                    </a:moveTo>
                    <a:lnTo>
                      <a:pt x="8186" y="0"/>
                    </a:lnTo>
                    <a:cubicBezTo>
                      <a:pt x="6478" y="1047"/>
                      <a:pt x="4934" y="2315"/>
                      <a:pt x="3501" y="3693"/>
                    </a:cubicBezTo>
                    <a:cubicBezTo>
                      <a:pt x="2095" y="5126"/>
                      <a:pt x="746" y="6669"/>
                      <a:pt x="1" y="8543"/>
                    </a:cubicBezTo>
                    <a:cubicBezTo>
                      <a:pt x="525" y="7690"/>
                      <a:pt x="1132" y="6918"/>
                      <a:pt x="1764" y="6173"/>
                    </a:cubicBezTo>
                    <a:cubicBezTo>
                      <a:pt x="2399" y="5401"/>
                      <a:pt x="3087" y="4714"/>
                      <a:pt x="3804" y="4024"/>
                    </a:cubicBezTo>
                    <a:cubicBezTo>
                      <a:pt x="4494" y="3307"/>
                      <a:pt x="5236" y="2646"/>
                      <a:pt x="5953" y="1984"/>
                    </a:cubicBezTo>
                    <a:lnTo>
                      <a:pt x="81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58"/>
              <p:cNvSpPr/>
              <p:nvPr/>
            </p:nvSpPr>
            <p:spPr>
              <a:xfrm>
                <a:off x="-3598557" y="1149393"/>
                <a:ext cx="1079490" cy="1122876"/>
              </a:xfrm>
              <a:custGeom>
                <a:avLst/>
                <a:gdLst/>
                <a:ahLst/>
                <a:cxnLst/>
                <a:rect l="l" t="t" r="r" b="b"/>
                <a:pathLst>
                  <a:path w="57897" h="60224" extrusionOk="0">
                    <a:moveTo>
                      <a:pt x="22775" y="1"/>
                    </a:moveTo>
                    <a:cubicBezTo>
                      <a:pt x="18622" y="1"/>
                      <a:pt x="10728" y="1852"/>
                      <a:pt x="2618" y="13707"/>
                    </a:cubicBezTo>
                    <a:cubicBezTo>
                      <a:pt x="7055" y="18145"/>
                      <a:pt x="11134" y="20707"/>
                      <a:pt x="12924" y="21727"/>
                    </a:cubicBezTo>
                    <a:cubicBezTo>
                      <a:pt x="10609" y="26798"/>
                      <a:pt x="8378" y="31207"/>
                      <a:pt x="6861" y="32722"/>
                    </a:cubicBezTo>
                    <a:cubicBezTo>
                      <a:pt x="2701" y="36855"/>
                      <a:pt x="1" y="50387"/>
                      <a:pt x="1" y="50387"/>
                    </a:cubicBezTo>
                    <a:cubicBezTo>
                      <a:pt x="1" y="50387"/>
                      <a:pt x="12582" y="60224"/>
                      <a:pt x="26265" y="60224"/>
                    </a:cubicBezTo>
                    <a:cubicBezTo>
                      <a:pt x="29764" y="60224"/>
                      <a:pt x="33336" y="59580"/>
                      <a:pt x="36788" y="57964"/>
                    </a:cubicBezTo>
                    <a:cubicBezTo>
                      <a:pt x="42218" y="44600"/>
                      <a:pt x="45276" y="33246"/>
                      <a:pt x="51587" y="26935"/>
                    </a:cubicBezTo>
                    <a:cubicBezTo>
                      <a:pt x="57897" y="20625"/>
                      <a:pt x="51587" y="14673"/>
                      <a:pt x="51587" y="14673"/>
                    </a:cubicBezTo>
                    <a:cubicBezTo>
                      <a:pt x="43739" y="3448"/>
                      <a:pt x="31519" y="314"/>
                      <a:pt x="25619" y="314"/>
                    </a:cubicBezTo>
                    <a:cubicBezTo>
                      <a:pt x="25594" y="314"/>
                      <a:pt x="25570" y="314"/>
                      <a:pt x="25545" y="314"/>
                    </a:cubicBezTo>
                    <a:cubicBezTo>
                      <a:pt x="25119" y="205"/>
                      <a:pt x="24153" y="1"/>
                      <a:pt x="22775" y="1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58"/>
              <p:cNvSpPr/>
              <p:nvPr/>
            </p:nvSpPr>
            <p:spPr>
              <a:xfrm>
                <a:off x="-3719805" y="3608669"/>
                <a:ext cx="153616" cy="64213"/>
              </a:xfrm>
              <a:custGeom>
                <a:avLst/>
                <a:gdLst/>
                <a:ahLst/>
                <a:cxnLst/>
                <a:rect l="l" t="t" r="r" b="b"/>
                <a:pathLst>
                  <a:path w="8239" h="3444" extrusionOk="0">
                    <a:moveTo>
                      <a:pt x="1460" y="0"/>
                    </a:moveTo>
                    <a:lnTo>
                      <a:pt x="0" y="3362"/>
                    </a:lnTo>
                    <a:lnTo>
                      <a:pt x="7688" y="3444"/>
                    </a:lnTo>
                    <a:lnTo>
                      <a:pt x="8239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58"/>
              <p:cNvSpPr/>
              <p:nvPr/>
            </p:nvSpPr>
            <p:spPr>
              <a:xfrm>
                <a:off x="-2999455" y="3548035"/>
                <a:ext cx="154642" cy="72436"/>
              </a:xfrm>
              <a:custGeom>
                <a:avLst/>
                <a:gdLst/>
                <a:ahLst/>
                <a:cxnLst/>
                <a:rect l="l" t="t" r="r" b="b"/>
                <a:pathLst>
                  <a:path w="8294" h="3885" extrusionOk="0">
                    <a:moveTo>
                      <a:pt x="1680" y="1"/>
                    </a:moveTo>
                    <a:lnTo>
                      <a:pt x="0" y="3803"/>
                    </a:lnTo>
                    <a:lnTo>
                      <a:pt x="7687" y="3885"/>
                    </a:lnTo>
                    <a:lnTo>
                      <a:pt x="8294" y="1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58"/>
              <p:cNvSpPr/>
              <p:nvPr/>
            </p:nvSpPr>
            <p:spPr>
              <a:xfrm>
                <a:off x="-3759892" y="2088840"/>
                <a:ext cx="1008601" cy="1519847"/>
              </a:xfrm>
              <a:custGeom>
                <a:avLst/>
                <a:gdLst/>
                <a:ahLst/>
                <a:cxnLst/>
                <a:rect l="l" t="t" r="r" b="b"/>
                <a:pathLst>
                  <a:path w="54095" h="81515" extrusionOk="0">
                    <a:moveTo>
                      <a:pt x="8654" y="1"/>
                    </a:moveTo>
                    <a:lnTo>
                      <a:pt x="12953" y="43541"/>
                    </a:lnTo>
                    <a:lnTo>
                      <a:pt x="1" y="81514"/>
                    </a:lnTo>
                    <a:lnTo>
                      <a:pt x="13310" y="81514"/>
                    </a:lnTo>
                    <a:lnTo>
                      <a:pt x="25849" y="46517"/>
                    </a:lnTo>
                    <a:lnTo>
                      <a:pt x="29211" y="17664"/>
                    </a:lnTo>
                    <a:lnTo>
                      <a:pt x="41832" y="48336"/>
                    </a:lnTo>
                    <a:lnTo>
                      <a:pt x="39764" y="78263"/>
                    </a:lnTo>
                    <a:lnTo>
                      <a:pt x="52000" y="78263"/>
                    </a:lnTo>
                    <a:lnTo>
                      <a:pt x="54094" y="40756"/>
                    </a:lnTo>
                    <a:lnTo>
                      <a:pt x="43292" y="3969"/>
                    </a:lnTo>
                    <a:lnTo>
                      <a:pt x="86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58"/>
              <p:cNvSpPr/>
              <p:nvPr/>
            </p:nvSpPr>
            <p:spPr>
              <a:xfrm>
                <a:off x="-2650738" y="875741"/>
                <a:ext cx="235468" cy="232261"/>
              </a:xfrm>
              <a:custGeom>
                <a:avLst/>
                <a:gdLst/>
                <a:ahLst/>
                <a:cxnLst/>
                <a:rect l="l" t="t" r="r" b="b"/>
                <a:pathLst>
                  <a:path w="12629" h="12457" extrusionOk="0">
                    <a:moveTo>
                      <a:pt x="10893" y="0"/>
                    </a:moveTo>
                    <a:cubicBezTo>
                      <a:pt x="10893" y="1"/>
                      <a:pt x="0" y="12456"/>
                      <a:pt x="4580" y="12456"/>
                    </a:cubicBezTo>
                    <a:cubicBezTo>
                      <a:pt x="4590" y="12456"/>
                      <a:pt x="4600" y="12456"/>
                      <a:pt x="4610" y="12456"/>
                    </a:cubicBezTo>
                    <a:cubicBezTo>
                      <a:pt x="9295" y="12401"/>
                      <a:pt x="12628" y="5126"/>
                      <a:pt x="10893" y="0"/>
                    </a:cubicBezTo>
                    <a:close/>
                  </a:path>
                </a:pathLst>
              </a:custGeom>
              <a:solidFill>
                <a:srgbClr val="6745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58"/>
              <p:cNvSpPr/>
              <p:nvPr/>
            </p:nvSpPr>
            <p:spPr>
              <a:xfrm>
                <a:off x="-3681284" y="1382885"/>
                <a:ext cx="563676" cy="524092"/>
              </a:xfrm>
              <a:custGeom>
                <a:avLst/>
                <a:gdLst/>
                <a:ahLst/>
                <a:cxnLst/>
                <a:rect l="l" t="t" r="r" b="b"/>
                <a:pathLst>
                  <a:path w="30232" h="28109" extrusionOk="0">
                    <a:moveTo>
                      <a:pt x="9865" y="0"/>
                    </a:moveTo>
                    <a:lnTo>
                      <a:pt x="1378" y="12566"/>
                    </a:lnTo>
                    <a:cubicBezTo>
                      <a:pt x="0" y="14606"/>
                      <a:pt x="855" y="17416"/>
                      <a:pt x="3142" y="18353"/>
                    </a:cubicBezTo>
                    <a:lnTo>
                      <a:pt x="26814" y="28108"/>
                    </a:lnTo>
                    <a:lnTo>
                      <a:pt x="30231" y="24691"/>
                    </a:lnTo>
                    <a:lnTo>
                      <a:pt x="13201" y="12703"/>
                    </a:lnTo>
                    <a:lnTo>
                      <a:pt x="19208" y="5071"/>
                    </a:lnTo>
                    <a:lnTo>
                      <a:pt x="9865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8"/>
              <p:cNvSpPr/>
              <p:nvPr/>
            </p:nvSpPr>
            <p:spPr>
              <a:xfrm>
                <a:off x="-2832490" y="1933378"/>
                <a:ext cx="213746" cy="700120"/>
              </a:xfrm>
              <a:custGeom>
                <a:avLst/>
                <a:gdLst/>
                <a:ahLst/>
                <a:cxnLst/>
                <a:rect l="l" t="t" r="r" b="b"/>
                <a:pathLst>
                  <a:path w="11464" h="37550" extrusionOk="0">
                    <a:moveTo>
                      <a:pt x="3198" y="0"/>
                    </a:moveTo>
                    <a:cubicBezTo>
                      <a:pt x="2357" y="0"/>
                      <a:pt x="3031" y="14703"/>
                      <a:pt x="3031" y="14703"/>
                    </a:cubicBezTo>
                    <a:lnTo>
                      <a:pt x="0" y="34297"/>
                    </a:lnTo>
                    <a:lnTo>
                      <a:pt x="3527" y="37549"/>
                    </a:lnTo>
                    <a:lnTo>
                      <a:pt x="10141" y="17102"/>
                    </a:lnTo>
                    <a:cubicBezTo>
                      <a:pt x="10141" y="17102"/>
                      <a:pt x="11464" y="1229"/>
                      <a:pt x="11464" y="484"/>
                    </a:cubicBezTo>
                    <a:lnTo>
                      <a:pt x="11464" y="484"/>
                    </a:lnTo>
                    <a:cubicBezTo>
                      <a:pt x="11464" y="484"/>
                      <a:pt x="9505" y="626"/>
                      <a:pt x="7493" y="626"/>
                    </a:cubicBezTo>
                    <a:cubicBezTo>
                      <a:pt x="5641" y="626"/>
                      <a:pt x="3742" y="506"/>
                      <a:pt x="3280" y="43"/>
                    </a:cubicBezTo>
                    <a:cubicBezTo>
                      <a:pt x="3252" y="14"/>
                      <a:pt x="3224" y="0"/>
                      <a:pt x="3198" y="0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58"/>
              <p:cNvSpPr/>
              <p:nvPr/>
            </p:nvSpPr>
            <p:spPr>
              <a:xfrm>
                <a:off x="-2956833" y="2572846"/>
                <a:ext cx="190123" cy="188147"/>
              </a:xfrm>
              <a:custGeom>
                <a:avLst/>
                <a:gdLst/>
                <a:ahLst/>
                <a:cxnLst/>
                <a:rect l="l" t="t" r="r" b="b"/>
                <a:pathLst>
                  <a:path w="10197" h="10091" extrusionOk="0">
                    <a:moveTo>
                      <a:pt x="6669" y="0"/>
                    </a:moveTo>
                    <a:cubicBezTo>
                      <a:pt x="4218" y="2480"/>
                      <a:pt x="0" y="4850"/>
                      <a:pt x="4218" y="9065"/>
                    </a:cubicBezTo>
                    <a:cubicBezTo>
                      <a:pt x="4947" y="9791"/>
                      <a:pt x="5604" y="10091"/>
                      <a:pt x="6190" y="10091"/>
                    </a:cubicBezTo>
                    <a:cubicBezTo>
                      <a:pt x="8991" y="10091"/>
                      <a:pt x="10196" y="3252"/>
                      <a:pt x="10196" y="3252"/>
                    </a:cubicBezTo>
                    <a:lnTo>
                      <a:pt x="6669" y="0"/>
                    </a:lnTo>
                    <a:close/>
                  </a:path>
                </a:pathLst>
              </a:custGeom>
              <a:solidFill>
                <a:srgbClr val="EDC6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58"/>
              <p:cNvSpPr/>
              <p:nvPr/>
            </p:nvSpPr>
            <p:spPr>
              <a:xfrm>
                <a:off x="-3019518" y="2080096"/>
                <a:ext cx="519972" cy="1641096"/>
              </a:xfrm>
              <a:custGeom>
                <a:avLst/>
                <a:gdLst/>
                <a:ahLst/>
                <a:cxnLst/>
                <a:rect l="l" t="t" r="r" b="b"/>
                <a:pathLst>
                  <a:path w="27888" h="88018" extrusionOk="0">
                    <a:moveTo>
                      <a:pt x="3170" y="0"/>
                    </a:moveTo>
                    <a:lnTo>
                      <a:pt x="0" y="911"/>
                    </a:lnTo>
                    <a:lnTo>
                      <a:pt x="24720" y="88017"/>
                    </a:lnTo>
                    <a:lnTo>
                      <a:pt x="27888" y="87109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58"/>
              <p:cNvSpPr/>
              <p:nvPr/>
            </p:nvSpPr>
            <p:spPr>
              <a:xfrm>
                <a:off x="-2844833" y="3292170"/>
                <a:ext cx="547734" cy="443937"/>
              </a:xfrm>
              <a:custGeom>
                <a:avLst/>
                <a:gdLst/>
                <a:ahLst/>
                <a:cxnLst/>
                <a:rect l="l" t="t" r="r" b="b"/>
                <a:pathLst>
                  <a:path w="29377" h="23810" extrusionOk="0">
                    <a:moveTo>
                      <a:pt x="19981" y="0"/>
                    </a:moveTo>
                    <a:lnTo>
                      <a:pt x="1" y="1268"/>
                    </a:lnTo>
                    <a:cubicBezTo>
                      <a:pt x="1" y="1268"/>
                      <a:pt x="4494" y="23809"/>
                      <a:pt x="16921" y="23809"/>
                    </a:cubicBezTo>
                    <a:cubicBezTo>
                      <a:pt x="29376" y="23809"/>
                      <a:pt x="19981" y="0"/>
                      <a:pt x="19981" y="0"/>
                    </a:cubicBez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58"/>
              <p:cNvSpPr/>
              <p:nvPr/>
            </p:nvSpPr>
            <p:spPr>
              <a:xfrm>
                <a:off x="-3003073" y="1881918"/>
                <a:ext cx="91994" cy="260881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3992" extrusionOk="0">
                    <a:moveTo>
                      <a:pt x="3758" y="1"/>
                    </a:moveTo>
                    <a:cubicBezTo>
                      <a:pt x="3251" y="1"/>
                      <a:pt x="2771" y="341"/>
                      <a:pt x="2674" y="874"/>
                    </a:cubicBezTo>
                    <a:lnTo>
                      <a:pt x="139" y="12642"/>
                    </a:lnTo>
                    <a:cubicBezTo>
                      <a:pt x="0" y="13248"/>
                      <a:pt x="386" y="13826"/>
                      <a:pt x="992" y="13965"/>
                    </a:cubicBezTo>
                    <a:cubicBezTo>
                      <a:pt x="1076" y="13965"/>
                      <a:pt x="1131" y="13991"/>
                      <a:pt x="1213" y="13991"/>
                    </a:cubicBezTo>
                    <a:cubicBezTo>
                      <a:pt x="1737" y="13991"/>
                      <a:pt x="2178" y="13634"/>
                      <a:pt x="2288" y="13109"/>
                    </a:cubicBezTo>
                    <a:lnTo>
                      <a:pt x="4824" y="1315"/>
                    </a:lnTo>
                    <a:cubicBezTo>
                      <a:pt x="4934" y="737"/>
                      <a:pt x="4575" y="157"/>
                      <a:pt x="3968" y="21"/>
                    </a:cubicBezTo>
                    <a:cubicBezTo>
                      <a:pt x="3898" y="7"/>
                      <a:pt x="3828" y="1"/>
                      <a:pt x="3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58"/>
              <p:cNvSpPr/>
              <p:nvPr/>
            </p:nvSpPr>
            <p:spPr>
              <a:xfrm>
                <a:off x="-3159280" y="1875597"/>
                <a:ext cx="225605" cy="116046"/>
              </a:xfrm>
              <a:custGeom>
                <a:avLst/>
                <a:gdLst/>
                <a:ahLst/>
                <a:cxnLst/>
                <a:rect l="l" t="t" r="r" b="b"/>
                <a:pathLst>
                  <a:path w="12100" h="6224" extrusionOk="0">
                    <a:moveTo>
                      <a:pt x="10693" y="0"/>
                    </a:moveTo>
                    <a:cubicBezTo>
                      <a:pt x="7386" y="1158"/>
                      <a:pt x="4079" y="2344"/>
                      <a:pt x="772" y="3528"/>
                    </a:cubicBezTo>
                    <a:cubicBezTo>
                      <a:pt x="111" y="3803"/>
                      <a:pt x="1" y="4575"/>
                      <a:pt x="250" y="5291"/>
                    </a:cubicBezTo>
                    <a:cubicBezTo>
                      <a:pt x="464" y="5912"/>
                      <a:pt x="948" y="6224"/>
                      <a:pt x="1487" y="6224"/>
                    </a:cubicBezTo>
                    <a:cubicBezTo>
                      <a:pt x="1570" y="6224"/>
                      <a:pt x="1654" y="6216"/>
                      <a:pt x="1738" y="6202"/>
                    </a:cubicBezTo>
                    <a:lnTo>
                      <a:pt x="11659" y="2675"/>
                    </a:lnTo>
                    <a:cubicBezTo>
                      <a:pt x="11714" y="2591"/>
                      <a:pt x="12099" y="1929"/>
                      <a:pt x="11824" y="1131"/>
                    </a:cubicBezTo>
                    <a:cubicBezTo>
                      <a:pt x="11548" y="305"/>
                      <a:pt x="10803" y="29"/>
                      <a:pt x="10693" y="0"/>
                    </a:cubicBez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58"/>
              <p:cNvSpPr/>
              <p:nvPr/>
            </p:nvSpPr>
            <p:spPr>
              <a:xfrm>
                <a:off x="-3144886" y="1875597"/>
                <a:ext cx="211211" cy="115636"/>
              </a:xfrm>
              <a:custGeom>
                <a:avLst/>
                <a:gdLst/>
                <a:ahLst/>
                <a:cxnLst/>
                <a:rect l="l" t="t" r="r" b="b"/>
                <a:pathLst>
                  <a:path w="11328" h="6202" extrusionOk="0">
                    <a:moveTo>
                      <a:pt x="9921" y="0"/>
                    </a:moveTo>
                    <a:cubicBezTo>
                      <a:pt x="6614" y="1158"/>
                      <a:pt x="3307" y="2344"/>
                      <a:pt x="0" y="3528"/>
                    </a:cubicBezTo>
                    <a:cubicBezTo>
                      <a:pt x="166" y="3638"/>
                      <a:pt x="690" y="3997"/>
                      <a:pt x="937" y="4714"/>
                    </a:cubicBezTo>
                    <a:cubicBezTo>
                      <a:pt x="1186" y="5402"/>
                      <a:pt x="1021" y="6008"/>
                      <a:pt x="966" y="6202"/>
                    </a:cubicBezTo>
                    <a:lnTo>
                      <a:pt x="10887" y="2675"/>
                    </a:lnTo>
                    <a:cubicBezTo>
                      <a:pt x="10942" y="2591"/>
                      <a:pt x="11327" y="1929"/>
                      <a:pt x="11052" y="1131"/>
                    </a:cubicBezTo>
                    <a:cubicBezTo>
                      <a:pt x="10776" y="305"/>
                      <a:pt x="10031" y="29"/>
                      <a:pt x="9921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58"/>
              <p:cNvSpPr/>
              <p:nvPr/>
            </p:nvSpPr>
            <p:spPr>
              <a:xfrm>
                <a:off x="-3179827" y="1948518"/>
                <a:ext cx="222509" cy="194281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0420" extrusionOk="0">
                    <a:moveTo>
                      <a:pt x="1226" y="0"/>
                    </a:moveTo>
                    <a:cubicBezTo>
                      <a:pt x="921" y="0"/>
                      <a:pt x="613" y="133"/>
                      <a:pt x="386" y="388"/>
                    </a:cubicBezTo>
                    <a:cubicBezTo>
                      <a:pt x="1" y="829"/>
                      <a:pt x="29" y="1546"/>
                      <a:pt x="497" y="1931"/>
                    </a:cubicBezTo>
                    <a:lnTo>
                      <a:pt x="9976" y="10143"/>
                    </a:lnTo>
                    <a:cubicBezTo>
                      <a:pt x="10170" y="10309"/>
                      <a:pt x="10446" y="10419"/>
                      <a:pt x="10693" y="10419"/>
                    </a:cubicBezTo>
                    <a:cubicBezTo>
                      <a:pt x="10997" y="10419"/>
                      <a:pt x="11299" y="10282"/>
                      <a:pt x="11519" y="10033"/>
                    </a:cubicBezTo>
                    <a:cubicBezTo>
                      <a:pt x="11934" y="9566"/>
                      <a:pt x="11879" y="8876"/>
                      <a:pt x="11409" y="8464"/>
                    </a:cubicBezTo>
                    <a:lnTo>
                      <a:pt x="1930" y="278"/>
                    </a:lnTo>
                    <a:cubicBezTo>
                      <a:pt x="1730" y="91"/>
                      <a:pt x="1479" y="0"/>
                      <a:pt x="1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58"/>
              <p:cNvSpPr/>
              <p:nvPr/>
            </p:nvSpPr>
            <p:spPr>
              <a:xfrm>
                <a:off x="-2946019" y="1089487"/>
                <a:ext cx="224523" cy="255455"/>
              </a:xfrm>
              <a:custGeom>
                <a:avLst/>
                <a:gdLst/>
                <a:ahLst/>
                <a:cxnLst/>
                <a:rect l="l" t="t" r="r" b="b"/>
                <a:pathLst>
                  <a:path w="12042" h="13701" extrusionOk="0">
                    <a:moveTo>
                      <a:pt x="4105" y="0"/>
                    </a:moveTo>
                    <a:lnTo>
                      <a:pt x="0" y="8818"/>
                    </a:lnTo>
                    <a:cubicBezTo>
                      <a:pt x="2470" y="11412"/>
                      <a:pt x="5680" y="13701"/>
                      <a:pt x="9223" y="13701"/>
                    </a:cubicBezTo>
                    <a:cubicBezTo>
                      <a:pt x="9671" y="13701"/>
                      <a:pt x="10124" y="13664"/>
                      <a:pt x="10582" y="13587"/>
                    </a:cubicBezTo>
                    <a:lnTo>
                      <a:pt x="12041" y="6338"/>
                    </a:lnTo>
                    <a:lnTo>
                      <a:pt x="4105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58"/>
              <p:cNvSpPr/>
              <p:nvPr/>
            </p:nvSpPr>
            <p:spPr>
              <a:xfrm>
                <a:off x="-2936286" y="702640"/>
                <a:ext cx="498399" cy="590319"/>
              </a:xfrm>
              <a:custGeom>
                <a:avLst/>
                <a:gdLst/>
                <a:ahLst/>
                <a:cxnLst/>
                <a:rect l="l" t="t" r="r" b="b"/>
                <a:pathLst>
                  <a:path w="26731" h="31661" extrusionOk="0">
                    <a:moveTo>
                      <a:pt x="14169" y="1"/>
                    </a:moveTo>
                    <a:cubicBezTo>
                      <a:pt x="9216" y="1"/>
                      <a:pt x="4247" y="3035"/>
                      <a:pt x="2315" y="11709"/>
                    </a:cubicBezTo>
                    <a:cubicBezTo>
                      <a:pt x="1" y="17386"/>
                      <a:pt x="56" y="28768"/>
                      <a:pt x="10942" y="31440"/>
                    </a:cubicBezTo>
                    <a:cubicBezTo>
                      <a:pt x="11554" y="31588"/>
                      <a:pt x="12137" y="31660"/>
                      <a:pt x="12694" y="31660"/>
                    </a:cubicBezTo>
                    <a:cubicBezTo>
                      <a:pt x="18566" y="31660"/>
                      <a:pt x="21594" y="23708"/>
                      <a:pt x="25243" y="13363"/>
                    </a:cubicBezTo>
                    <a:cubicBezTo>
                      <a:pt x="26731" y="9148"/>
                      <a:pt x="25216" y="4324"/>
                      <a:pt x="21358" y="2038"/>
                    </a:cubicBezTo>
                    <a:cubicBezTo>
                      <a:pt x="19239" y="796"/>
                      <a:pt x="16706" y="1"/>
                      <a:pt x="14169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58"/>
              <p:cNvSpPr/>
              <p:nvPr/>
            </p:nvSpPr>
            <p:spPr>
              <a:xfrm>
                <a:off x="-2951165" y="673890"/>
                <a:ext cx="543800" cy="349351"/>
              </a:xfrm>
              <a:custGeom>
                <a:avLst/>
                <a:gdLst/>
                <a:ahLst/>
                <a:cxnLst/>
                <a:rect l="l" t="t" r="r" b="b"/>
                <a:pathLst>
                  <a:path w="29166" h="18737" extrusionOk="0">
                    <a:moveTo>
                      <a:pt x="16417" y="0"/>
                    </a:moveTo>
                    <a:cubicBezTo>
                      <a:pt x="14249" y="0"/>
                      <a:pt x="11709" y="461"/>
                      <a:pt x="8735" y="1541"/>
                    </a:cubicBezTo>
                    <a:cubicBezTo>
                      <a:pt x="0" y="4730"/>
                      <a:pt x="763" y="17007"/>
                      <a:pt x="2785" y="17007"/>
                    </a:cubicBezTo>
                    <a:cubicBezTo>
                      <a:pt x="3104" y="17007"/>
                      <a:pt x="3454" y="16702"/>
                      <a:pt x="3803" y="16007"/>
                    </a:cubicBezTo>
                    <a:lnTo>
                      <a:pt x="3803" y="16007"/>
                    </a:lnTo>
                    <a:cubicBezTo>
                      <a:pt x="3484" y="17300"/>
                      <a:pt x="3746" y="18737"/>
                      <a:pt x="4371" y="18737"/>
                    </a:cubicBezTo>
                    <a:cubicBezTo>
                      <a:pt x="4933" y="18737"/>
                      <a:pt x="5788" y="17576"/>
                      <a:pt x="6779" y="14107"/>
                    </a:cubicBezTo>
                    <a:cubicBezTo>
                      <a:pt x="6947" y="15123"/>
                      <a:pt x="7645" y="15476"/>
                      <a:pt x="8534" y="15476"/>
                    </a:cubicBezTo>
                    <a:cubicBezTo>
                      <a:pt x="10561" y="15476"/>
                      <a:pt x="13585" y="13637"/>
                      <a:pt x="13585" y="13637"/>
                    </a:cubicBezTo>
                    <a:cubicBezTo>
                      <a:pt x="17608" y="15566"/>
                      <a:pt x="20723" y="16367"/>
                      <a:pt x="23038" y="16613"/>
                    </a:cubicBezTo>
                    <a:cubicBezTo>
                      <a:pt x="23214" y="16632"/>
                      <a:pt x="23388" y="16641"/>
                      <a:pt x="23559" y="16641"/>
                    </a:cubicBezTo>
                    <a:cubicBezTo>
                      <a:pt x="26751" y="16641"/>
                      <a:pt x="29166" y="13551"/>
                      <a:pt x="28329" y="10386"/>
                    </a:cubicBezTo>
                    <a:cubicBezTo>
                      <a:pt x="27167" y="5865"/>
                      <a:pt x="24155" y="0"/>
                      <a:pt x="16417" y="0"/>
                    </a:cubicBezTo>
                    <a:close/>
                  </a:path>
                </a:pathLst>
              </a:custGeom>
              <a:solidFill>
                <a:srgbClr val="5C3B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58"/>
              <p:cNvSpPr/>
              <p:nvPr/>
            </p:nvSpPr>
            <p:spPr>
              <a:xfrm>
                <a:off x="-2973576" y="950153"/>
                <a:ext cx="92796" cy="132491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7106" extrusionOk="0">
                    <a:moveTo>
                      <a:pt x="2782" y="0"/>
                    </a:moveTo>
                    <a:cubicBezTo>
                      <a:pt x="219" y="0"/>
                      <a:pt x="1" y="7105"/>
                      <a:pt x="4359" y="7105"/>
                    </a:cubicBezTo>
                    <a:cubicBezTo>
                      <a:pt x="4556" y="7105"/>
                      <a:pt x="4762" y="7091"/>
                      <a:pt x="4977" y="7061"/>
                    </a:cubicBezTo>
                    <a:lnTo>
                      <a:pt x="4895" y="1300"/>
                    </a:lnTo>
                    <a:cubicBezTo>
                      <a:pt x="4085" y="376"/>
                      <a:pt x="3371" y="0"/>
                      <a:pt x="2782" y="0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58"/>
              <p:cNvSpPr/>
              <p:nvPr/>
            </p:nvSpPr>
            <p:spPr>
              <a:xfrm>
                <a:off x="-2802173" y="961843"/>
                <a:ext cx="138215" cy="121715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6528" extrusionOk="0">
                    <a:moveTo>
                      <a:pt x="3718" y="1"/>
                    </a:moveTo>
                    <a:cubicBezTo>
                      <a:pt x="2419" y="1"/>
                      <a:pt x="1193" y="770"/>
                      <a:pt x="689" y="2051"/>
                    </a:cubicBezTo>
                    <a:cubicBezTo>
                      <a:pt x="1" y="3705"/>
                      <a:pt x="828" y="5607"/>
                      <a:pt x="2481" y="6295"/>
                    </a:cubicBezTo>
                    <a:cubicBezTo>
                      <a:pt x="2880" y="6452"/>
                      <a:pt x="3292" y="6527"/>
                      <a:pt x="3697" y="6527"/>
                    </a:cubicBezTo>
                    <a:cubicBezTo>
                      <a:pt x="4995" y="6527"/>
                      <a:pt x="6221" y="5758"/>
                      <a:pt x="6725" y="4476"/>
                    </a:cubicBezTo>
                    <a:cubicBezTo>
                      <a:pt x="7413" y="2823"/>
                      <a:pt x="6586" y="923"/>
                      <a:pt x="4933" y="232"/>
                    </a:cubicBezTo>
                    <a:cubicBezTo>
                      <a:pt x="4534" y="75"/>
                      <a:pt x="4122" y="1"/>
                      <a:pt x="3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58"/>
              <p:cNvSpPr/>
              <p:nvPr/>
            </p:nvSpPr>
            <p:spPr>
              <a:xfrm>
                <a:off x="-2636717" y="1025852"/>
                <a:ext cx="115599" cy="11850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6356" extrusionOk="0">
                    <a:moveTo>
                      <a:pt x="3502" y="1"/>
                    </a:moveTo>
                    <a:cubicBezTo>
                      <a:pt x="2371" y="1"/>
                      <a:pt x="1219" y="853"/>
                      <a:pt x="688" y="2201"/>
                    </a:cubicBezTo>
                    <a:cubicBezTo>
                      <a:pt x="0" y="3854"/>
                      <a:pt x="551" y="5646"/>
                      <a:pt x="1874" y="6198"/>
                    </a:cubicBezTo>
                    <a:cubicBezTo>
                      <a:pt x="2137" y="6305"/>
                      <a:pt x="2411" y="6356"/>
                      <a:pt x="2686" y="6356"/>
                    </a:cubicBezTo>
                    <a:cubicBezTo>
                      <a:pt x="3821" y="6356"/>
                      <a:pt x="4979" y="5489"/>
                      <a:pt x="5512" y="4158"/>
                    </a:cubicBezTo>
                    <a:cubicBezTo>
                      <a:pt x="6200" y="2476"/>
                      <a:pt x="5648" y="686"/>
                      <a:pt x="4326" y="161"/>
                    </a:cubicBezTo>
                    <a:cubicBezTo>
                      <a:pt x="4059" y="52"/>
                      <a:pt x="3781" y="1"/>
                      <a:pt x="3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58"/>
              <p:cNvSpPr/>
              <p:nvPr/>
            </p:nvSpPr>
            <p:spPr>
              <a:xfrm>
                <a:off x="-2786753" y="990929"/>
                <a:ext cx="123821" cy="109707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5884" extrusionOk="0">
                    <a:moveTo>
                      <a:pt x="3316" y="1"/>
                    </a:moveTo>
                    <a:cubicBezTo>
                      <a:pt x="2163" y="1"/>
                      <a:pt x="1067" y="691"/>
                      <a:pt x="607" y="1843"/>
                    </a:cubicBezTo>
                    <a:cubicBezTo>
                      <a:pt x="1" y="3331"/>
                      <a:pt x="717" y="5066"/>
                      <a:pt x="2205" y="5672"/>
                    </a:cubicBezTo>
                    <a:cubicBezTo>
                      <a:pt x="2565" y="5816"/>
                      <a:pt x="2935" y="5884"/>
                      <a:pt x="3299" y="5884"/>
                    </a:cubicBezTo>
                    <a:cubicBezTo>
                      <a:pt x="4469" y="5884"/>
                      <a:pt x="5572" y="5182"/>
                      <a:pt x="6035" y="4047"/>
                    </a:cubicBezTo>
                    <a:cubicBezTo>
                      <a:pt x="6641" y="2530"/>
                      <a:pt x="5924" y="822"/>
                      <a:pt x="4410" y="216"/>
                    </a:cubicBezTo>
                    <a:cubicBezTo>
                      <a:pt x="4052" y="70"/>
                      <a:pt x="3681" y="1"/>
                      <a:pt x="33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58"/>
              <p:cNvSpPr/>
              <p:nvPr/>
            </p:nvSpPr>
            <p:spPr>
              <a:xfrm>
                <a:off x="-2619247" y="1056224"/>
                <a:ext cx="103797" cy="106631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5719" extrusionOk="0">
                    <a:moveTo>
                      <a:pt x="3177" y="0"/>
                    </a:moveTo>
                    <a:cubicBezTo>
                      <a:pt x="2150" y="0"/>
                      <a:pt x="1098" y="772"/>
                      <a:pt x="607" y="1978"/>
                    </a:cubicBezTo>
                    <a:cubicBezTo>
                      <a:pt x="0" y="3493"/>
                      <a:pt x="496" y="5091"/>
                      <a:pt x="1680" y="5587"/>
                    </a:cubicBezTo>
                    <a:cubicBezTo>
                      <a:pt x="1910" y="5676"/>
                      <a:pt x="2150" y="5719"/>
                      <a:pt x="2390" y="5719"/>
                    </a:cubicBezTo>
                    <a:cubicBezTo>
                      <a:pt x="3417" y="5719"/>
                      <a:pt x="4469" y="4947"/>
                      <a:pt x="4960" y="3742"/>
                    </a:cubicBezTo>
                    <a:cubicBezTo>
                      <a:pt x="5567" y="2225"/>
                      <a:pt x="5071" y="627"/>
                      <a:pt x="3885" y="131"/>
                    </a:cubicBezTo>
                    <a:cubicBezTo>
                      <a:pt x="3655" y="42"/>
                      <a:pt x="3417" y="0"/>
                      <a:pt x="3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58"/>
              <p:cNvSpPr/>
              <p:nvPr/>
            </p:nvSpPr>
            <p:spPr>
              <a:xfrm>
                <a:off x="-2679880" y="1031445"/>
                <a:ext cx="48309" cy="118881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6376" extrusionOk="0">
                    <a:moveTo>
                      <a:pt x="2426" y="0"/>
                    </a:moveTo>
                    <a:lnTo>
                      <a:pt x="2426" y="0"/>
                    </a:lnTo>
                    <a:cubicBezTo>
                      <a:pt x="1985" y="633"/>
                      <a:pt x="1599" y="1350"/>
                      <a:pt x="1378" y="2150"/>
                    </a:cubicBezTo>
                    <a:cubicBezTo>
                      <a:pt x="1268" y="2536"/>
                      <a:pt x="1213" y="2921"/>
                      <a:pt x="1184" y="3334"/>
                    </a:cubicBezTo>
                    <a:cubicBezTo>
                      <a:pt x="1184" y="3748"/>
                      <a:pt x="1184" y="4160"/>
                      <a:pt x="1405" y="4601"/>
                    </a:cubicBezTo>
                    <a:lnTo>
                      <a:pt x="1460" y="4711"/>
                    </a:lnTo>
                    <a:lnTo>
                      <a:pt x="1599" y="4711"/>
                    </a:lnTo>
                    <a:cubicBezTo>
                      <a:pt x="1901" y="4711"/>
                      <a:pt x="2150" y="4822"/>
                      <a:pt x="2150" y="5042"/>
                    </a:cubicBezTo>
                    <a:cubicBezTo>
                      <a:pt x="2176" y="5291"/>
                      <a:pt x="2040" y="5593"/>
                      <a:pt x="1819" y="5787"/>
                    </a:cubicBezTo>
                    <a:cubicBezTo>
                      <a:pt x="1556" y="6050"/>
                      <a:pt x="1185" y="6176"/>
                      <a:pt x="793" y="6176"/>
                    </a:cubicBezTo>
                    <a:cubicBezTo>
                      <a:pt x="529" y="6176"/>
                      <a:pt x="256" y="6119"/>
                      <a:pt x="1" y="6008"/>
                    </a:cubicBezTo>
                    <a:lnTo>
                      <a:pt x="1" y="6008"/>
                    </a:lnTo>
                    <a:cubicBezTo>
                      <a:pt x="300" y="6232"/>
                      <a:pt x="689" y="6375"/>
                      <a:pt x="1083" y="6375"/>
                    </a:cubicBezTo>
                    <a:cubicBezTo>
                      <a:pt x="1414" y="6375"/>
                      <a:pt x="1750" y="6274"/>
                      <a:pt x="2040" y="6034"/>
                    </a:cubicBezTo>
                    <a:cubicBezTo>
                      <a:pt x="2315" y="5814"/>
                      <a:pt x="2591" y="5457"/>
                      <a:pt x="2562" y="5016"/>
                    </a:cubicBezTo>
                    <a:cubicBezTo>
                      <a:pt x="2536" y="4795"/>
                      <a:pt x="2397" y="4546"/>
                      <a:pt x="2205" y="4436"/>
                    </a:cubicBezTo>
                    <a:cubicBezTo>
                      <a:pt x="2063" y="4355"/>
                      <a:pt x="1907" y="4319"/>
                      <a:pt x="1758" y="4295"/>
                    </a:cubicBezTo>
                    <a:lnTo>
                      <a:pt x="1758" y="4295"/>
                    </a:lnTo>
                    <a:cubicBezTo>
                      <a:pt x="1665" y="4028"/>
                      <a:pt x="1599" y="3684"/>
                      <a:pt x="1599" y="3362"/>
                    </a:cubicBezTo>
                    <a:cubicBezTo>
                      <a:pt x="1599" y="2976"/>
                      <a:pt x="1654" y="2591"/>
                      <a:pt x="1736" y="2231"/>
                    </a:cubicBezTo>
                    <a:cubicBezTo>
                      <a:pt x="1874" y="1460"/>
                      <a:pt x="2150" y="717"/>
                      <a:pt x="2426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58"/>
              <p:cNvSpPr/>
              <p:nvPr/>
            </p:nvSpPr>
            <p:spPr>
              <a:xfrm>
                <a:off x="-2738985" y="1152693"/>
                <a:ext cx="74543" cy="45195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2424" extrusionOk="0">
                    <a:moveTo>
                      <a:pt x="139" y="1"/>
                    </a:moveTo>
                    <a:lnTo>
                      <a:pt x="139" y="1"/>
                    </a:lnTo>
                    <a:cubicBezTo>
                      <a:pt x="1255" y="646"/>
                      <a:pt x="2216" y="1224"/>
                      <a:pt x="3181" y="1755"/>
                    </a:cubicBezTo>
                    <a:lnTo>
                      <a:pt x="3181" y="1755"/>
                    </a:lnTo>
                    <a:cubicBezTo>
                      <a:pt x="2873" y="1924"/>
                      <a:pt x="2536" y="2027"/>
                      <a:pt x="2198" y="2027"/>
                    </a:cubicBezTo>
                    <a:cubicBezTo>
                      <a:pt x="1931" y="2027"/>
                      <a:pt x="1663" y="1963"/>
                      <a:pt x="1407" y="1820"/>
                    </a:cubicBezTo>
                    <a:cubicBezTo>
                      <a:pt x="746" y="1489"/>
                      <a:pt x="194" y="799"/>
                      <a:pt x="139" y="1"/>
                    </a:cubicBezTo>
                    <a:lnTo>
                      <a:pt x="139" y="1"/>
                    </a:lnTo>
                    <a:cubicBezTo>
                      <a:pt x="0" y="828"/>
                      <a:pt x="496" y="1681"/>
                      <a:pt x="1242" y="2150"/>
                    </a:cubicBezTo>
                    <a:cubicBezTo>
                      <a:pt x="1551" y="2337"/>
                      <a:pt x="1908" y="2423"/>
                      <a:pt x="2269" y="2423"/>
                    </a:cubicBezTo>
                    <a:cubicBezTo>
                      <a:pt x="2807" y="2423"/>
                      <a:pt x="3352" y="2231"/>
                      <a:pt x="3748" y="1901"/>
                    </a:cubicBezTo>
                    <a:lnTo>
                      <a:pt x="3997" y="1681"/>
                    </a:lnTo>
                    <a:lnTo>
                      <a:pt x="3693" y="1544"/>
                    </a:lnTo>
                    <a:cubicBezTo>
                      <a:pt x="2481" y="938"/>
                      <a:pt x="1213" y="442"/>
                      <a:pt x="139" y="1"/>
                    </a:cubicBezTo>
                    <a:close/>
                  </a:path>
                </a:pathLst>
              </a:custGeom>
              <a:solidFill>
                <a:srgbClr val="CFA396"/>
              </a:solidFill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58"/>
              <p:cNvSpPr/>
              <p:nvPr/>
            </p:nvSpPr>
            <p:spPr>
              <a:xfrm>
                <a:off x="-2866908" y="1191755"/>
                <a:ext cx="134636" cy="94549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507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17" y="1349"/>
                      <a:pt x="1791" y="2480"/>
                      <a:pt x="2977" y="3417"/>
                    </a:cubicBezTo>
                    <a:cubicBezTo>
                      <a:pt x="3610" y="3858"/>
                      <a:pt x="4271" y="4244"/>
                      <a:pt x="4988" y="4546"/>
                    </a:cubicBezTo>
                    <a:cubicBezTo>
                      <a:pt x="5704" y="4850"/>
                      <a:pt x="6449" y="5015"/>
                      <a:pt x="7221" y="5071"/>
                    </a:cubicBezTo>
                    <a:cubicBezTo>
                      <a:pt x="6476" y="4850"/>
                      <a:pt x="5788" y="4601"/>
                      <a:pt x="5126" y="4244"/>
                    </a:cubicBezTo>
                    <a:cubicBezTo>
                      <a:pt x="4465" y="3885"/>
                      <a:pt x="3830" y="3527"/>
                      <a:pt x="3253" y="3058"/>
                    </a:cubicBezTo>
                    <a:cubicBezTo>
                      <a:pt x="2646" y="2617"/>
                      <a:pt x="2095" y="2121"/>
                      <a:pt x="1544" y="1625"/>
                    </a:cubicBezTo>
                    <a:cubicBezTo>
                      <a:pt x="1019" y="1102"/>
                      <a:pt x="497" y="578"/>
                      <a:pt x="1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58"/>
              <p:cNvSpPr/>
              <p:nvPr/>
            </p:nvSpPr>
            <p:spPr>
              <a:xfrm>
                <a:off x="-2685548" y="872664"/>
                <a:ext cx="230191" cy="52448"/>
              </a:xfrm>
              <a:custGeom>
                <a:avLst/>
                <a:gdLst/>
                <a:ahLst/>
                <a:cxnLst/>
                <a:rect l="l" t="t" r="r" b="b"/>
                <a:pathLst>
                  <a:path w="12346" h="2813" extrusionOk="0">
                    <a:moveTo>
                      <a:pt x="0" y="0"/>
                    </a:moveTo>
                    <a:lnTo>
                      <a:pt x="1352" y="966"/>
                    </a:lnTo>
                    <a:cubicBezTo>
                      <a:pt x="1848" y="1213"/>
                      <a:pt x="2315" y="1517"/>
                      <a:pt x="2811" y="1764"/>
                    </a:cubicBezTo>
                    <a:cubicBezTo>
                      <a:pt x="3832" y="2205"/>
                      <a:pt x="4905" y="2564"/>
                      <a:pt x="6008" y="2729"/>
                    </a:cubicBezTo>
                    <a:cubicBezTo>
                      <a:pt x="6442" y="2784"/>
                      <a:pt x="6885" y="2812"/>
                      <a:pt x="7329" y="2812"/>
                    </a:cubicBezTo>
                    <a:cubicBezTo>
                      <a:pt x="9140" y="2812"/>
                      <a:pt x="10974" y="2337"/>
                      <a:pt x="12346" y="1186"/>
                    </a:cubicBezTo>
                    <a:lnTo>
                      <a:pt x="12346" y="1186"/>
                    </a:lnTo>
                    <a:cubicBezTo>
                      <a:pt x="11409" y="1764"/>
                      <a:pt x="10362" y="2094"/>
                      <a:pt x="9288" y="2260"/>
                    </a:cubicBezTo>
                    <a:cubicBezTo>
                      <a:pt x="8744" y="2361"/>
                      <a:pt x="8184" y="2409"/>
                      <a:pt x="7625" y="2409"/>
                    </a:cubicBezTo>
                    <a:cubicBezTo>
                      <a:pt x="7110" y="2409"/>
                      <a:pt x="6594" y="2368"/>
                      <a:pt x="6091" y="2288"/>
                    </a:cubicBezTo>
                    <a:cubicBezTo>
                      <a:pt x="5016" y="2150"/>
                      <a:pt x="3969" y="1819"/>
                      <a:pt x="2950" y="1433"/>
                    </a:cubicBezTo>
                    <a:cubicBezTo>
                      <a:pt x="1958" y="1047"/>
                      <a:pt x="966" y="525"/>
                      <a:pt x="0" y="0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58"/>
              <p:cNvSpPr/>
              <p:nvPr/>
            </p:nvSpPr>
            <p:spPr>
              <a:xfrm>
                <a:off x="-2685548" y="792006"/>
                <a:ext cx="225586" cy="65481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351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01" y="744"/>
                      <a:pt x="1627" y="1434"/>
                      <a:pt x="2591" y="1956"/>
                    </a:cubicBezTo>
                    <a:cubicBezTo>
                      <a:pt x="3556" y="2507"/>
                      <a:pt x="4575" y="2867"/>
                      <a:pt x="5651" y="3142"/>
                    </a:cubicBezTo>
                    <a:cubicBezTo>
                      <a:pt x="6671" y="3381"/>
                      <a:pt x="7725" y="3511"/>
                      <a:pt x="8773" y="3511"/>
                    </a:cubicBezTo>
                    <a:cubicBezTo>
                      <a:pt x="9902" y="3511"/>
                      <a:pt x="11026" y="3360"/>
                      <a:pt x="12099" y="3032"/>
                    </a:cubicBezTo>
                    <a:lnTo>
                      <a:pt x="12099" y="3032"/>
                    </a:lnTo>
                    <a:cubicBezTo>
                      <a:pt x="11351" y="3147"/>
                      <a:pt x="10605" y="3195"/>
                      <a:pt x="9868" y="3195"/>
                    </a:cubicBezTo>
                    <a:cubicBezTo>
                      <a:pt x="9544" y="3195"/>
                      <a:pt x="9222" y="3186"/>
                      <a:pt x="8902" y="3169"/>
                    </a:cubicBezTo>
                    <a:cubicBezTo>
                      <a:pt x="7826" y="3114"/>
                      <a:pt x="6779" y="2977"/>
                      <a:pt x="5761" y="2728"/>
                    </a:cubicBezTo>
                    <a:cubicBezTo>
                      <a:pt x="4714" y="2481"/>
                      <a:pt x="3722" y="2122"/>
                      <a:pt x="2756" y="1654"/>
                    </a:cubicBezTo>
                    <a:cubicBezTo>
                      <a:pt x="1793" y="1213"/>
                      <a:pt x="911" y="607"/>
                      <a:pt x="0" y="1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58"/>
              <p:cNvSpPr/>
              <p:nvPr/>
            </p:nvSpPr>
            <p:spPr>
              <a:xfrm>
                <a:off x="-2721514" y="728874"/>
                <a:ext cx="224560" cy="67756"/>
              </a:xfrm>
              <a:custGeom>
                <a:avLst/>
                <a:gdLst/>
                <a:ahLst/>
                <a:cxnLst/>
                <a:rect l="l" t="t" r="r" b="b"/>
                <a:pathLst>
                  <a:path w="12044" h="3634" extrusionOk="0">
                    <a:moveTo>
                      <a:pt x="2533" y="0"/>
                    </a:moveTo>
                    <a:cubicBezTo>
                      <a:pt x="1637" y="0"/>
                      <a:pt x="718" y="170"/>
                      <a:pt x="0" y="686"/>
                    </a:cubicBezTo>
                    <a:cubicBezTo>
                      <a:pt x="609" y="373"/>
                      <a:pt x="1273" y="268"/>
                      <a:pt x="1936" y="268"/>
                    </a:cubicBezTo>
                    <a:cubicBezTo>
                      <a:pt x="2323" y="268"/>
                      <a:pt x="2711" y="304"/>
                      <a:pt x="3087" y="356"/>
                    </a:cubicBezTo>
                    <a:cubicBezTo>
                      <a:pt x="4134" y="521"/>
                      <a:pt x="5155" y="768"/>
                      <a:pt x="6173" y="1127"/>
                    </a:cubicBezTo>
                    <a:cubicBezTo>
                      <a:pt x="7165" y="1458"/>
                      <a:pt x="8157" y="1870"/>
                      <a:pt x="9123" y="2285"/>
                    </a:cubicBezTo>
                    <a:cubicBezTo>
                      <a:pt x="10115" y="2697"/>
                      <a:pt x="11078" y="3138"/>
                      <a:pt x="12044" y="3634"/>
                    </a:cubicBezTo>
                    <a:cubicBezTo>
                      <a:pt x="10280" y="2395"/>
                      <a:pt x="8323" y="1429"/>
                      <a:pt x="6312" y="713"/>
                    </a:cubicBezTo>
                    <a:cubicBezTo>
                      <a:pt x="5291" y="382"/>
                      <a:pt x="4218" y="106"/>
                      <a:pt x="3142" y="25"/>
                    </a:cubicBezTo>
                    <a:cubicBezTo>
                      <a:pt x="2942" y="9"/>
                      <a:pt x="2738" y="0"/>
                      <a:pt x="2533" y="0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58"/>
              <p:cNvSpPr/>
              <p:nvPr/>
            </p:nvSpPr>
            <p:spPr>
              <a:xfrm>
                <a:off x="-2844833" y="875741"/>
                <a:ext cx="119216" cy="25711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13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441"/>
                      <a:pt x="827" y="827"/>
                      <a:pt x="1352" y="1048"/>
                    </a:cubicBezTo>
                    <a:cubicBezTo>
                      <a:pt x="1903" y="1297"/>
                      <a:pt x="2509" y="1352"/>
                      <a:pt x="3087" y="1378"/>
                    </a:cubicBezTo>
                    <a:cubicBezTo>
                      <a:pt x="3667" y="1352"/>
                      <a:pt x="4244" y="1268"/>
                      <a:pt x="4796" y="1131"/>
                    </a:cubicBezTo>
                    <a:cubicBezTo>
                      <a:pt x="5347" y="993"/>
                      <a:pt x="5871" y="746"/>
                      <a:pt x="6394" y="580"/>
                    </a:cubicBezTo>
                    <a:lnTo>
                      <a:pt x="6394" y="580"/>
                    </a:lnTo>
                    <a:cubicBezTo>
                      <a:pt x="5284" y="633"/>
                      <a:pt x="4252" y="939"/>
                      <a:pt x="3221" y="939"/>
                    </a:cubicBezTo>
                    <a:cubicBezTo>
                      <a:pt x="3176" y="939"/>
                      <a:pt x="3132" y="939"/>
                      <a:pt x="3087" y="937"/>
                    </a:cubicBezTo>
                    <a:cubicBezTo>
                      <a:pt x="3040" y="939"/>
                      <a:pt x="2992" y="939"/>
                      <a:pt x="2945" y="939"/>
                    </a:cubicBezTo>
                    <a:cubicBezTo>
                      <a:pt x="1895" y="939"/>
                      <a:pt x="897" y="633"/>
                      <a:pt x="1" y="0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58"/>
              <p:cNvSpPr/>
              <p:nvPr/>
            </p:nvSpPr>
            <p:spPr>
              <a:xfrm>
                <a:off x="-2872036" y="794020"/>
                <a:ext cx="83735" cy="92554"/>
              </a:xfrm>
              <a:custGeom>
                <a:avLst/>
                <a:gdLst/>
                <a:ahLst/>
                <a:cxnLst/>
                <a:rect l="l" t="t" r="r" b="b"/>
                <a:pathLst>
                  <a:path w="4491" h="4964" extrusionOk="0">
                    <a:moveTo>
                      <a:pt x="3217" y="1"/>
                    </a:moveTo>
                    <a:cubicBezTo>
                      <a:pt x="2979" y="1"/>
                      <a:pt x="2741" y="19"/>
                      <a:pt x="2507" y="58"/>
                    </a:cubicBezTo>
                    <a:cubicBezTo>
                      <a:pt x="1845" y="168"/>
                      <a:pt x="1158" y="499"/>
                      <a:pt x="688" y="1050"/>
                    </a:cubicBezTo>
                    <a:cubicBezTo>
                      <a:pt x="247" y="1601"/>
                      <a:pt x="27" y="2318"/>
                      <a:pt x="0" y="2979"/>
                    </a:cubicBezTo>
                    <a:cubicBezTo>
                      <a:pt x="0" y="3336"/>
                      <a:pt x="27" y="3667"/>
                      <a:pt x="55" y="3998"/>
                    </a:cubicBezTo>
                    <a:lnTo>
                      <a:pt x="302" y="4963"/>
                    </a:lnTo>
                    <a:cubicBezTo>
                      <a:pt x="276" y="4302"/>
                      <a:pt x="247" y="3641"/>
                      <a:pt x="331" y="3006"/>
                    </a:cubicBezTo>
                    <a:cubicBezTo>
                      <a:pt x="441" y="2399"/>
                      <a:pt x="633" y="1793"/>
                      <a:pt x="1019" y="1326"/>
                    </a:cubicBezTo>
                    <a:cubicBezTo>
                      <a:pt x="1405" y="856"/>
                      <a:pt x="1984" y="554"/>
                      <a:pt x="2591" y="389"/>
                    </a:cubicBezTo>
                    <a:cubicBezTo>
                      <a:pt x="3118" y="245"/>
                      <a:pt x="3666" y="163"/>
                      <a:pt x="4235" y="163"/>
                    </a:cubicBezTo>
                    <a:cubicBezTo>
                      <a:pt x="4320" y="163"/>
                      <a:pt x="4405" y="165"/>
                      <a:pt x="4491" y="168"/>
                    </a:cubicBezTo>
                    <a:cubicBezTo>
                      <a:pt x="4082" y="62"/>
                      <a:pt x="3650" y="1"/>
                      <a:pt x="3217" y="1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58"/>
              <p:cNvSpPr/>
              <p:nvPr/>
            </p:nvSpPr>
            <p:spPr>
              <a:xfrm>
                <a:off x="-2844833" y="735493"/>
                <a:ext cx="61678" cy="28266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1516" extrusionOk="0">
                    <a:moveTo>
                      <a:pt x="3307" y="1"/>
                    </a:moveTo>
                    <a:lnTo>
                      <a:pt x="3307" y="1"/>
                    </a:lnTo>
                    <a:cubicBezTo>
                      <a:pt x="2701" y="82"/>
                      <a:pt x="2124" y="331"/>
                      <a:pt x="1573" y="552"/>
                    </a:cubicBezTo>
                    <a:cubicBezTo>
                      <a:pt x="1021" y="827"/>
                      <a:pt x="470" y="1103"/>
                      <a:pt x="1" y="1515"/>
                    </a:cubicBezTo>
                    <a:cubicBezTo>
                      <a:pt x="636" y="1433"/>
                      <a:pt x="1187" y="1184"/>
                      <a:pt x="1738" y="964"/>
                    </a:cubicBezTo>
                    <a:cubicBezTo>
                      <a:pt x="2289" y="688"/>
                      <a:pt x="2840" y="413"/>
                      <a:pt x="3307" y="1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58"/>
              <p:cNvSpPr/>
              <p:nvPr/>
            </p:nvSpPr>
            <p:spPr>
              <a:xfrm>
                <a:off x="-3181337" y="1820818"/>
                <a:ext cx="247662" cy="169520"/>
              </a:xfrm>
              <a:custGeom>
                <a:avLst/>
                <a:gdLst/>
                <a:ahLst/>
                <a:cxnLst/>
                <a:rect l="l" t="t" r="r" b="b"/>
                <a:pathLst>
                  <a:path w="13283" h="9092" extrusionOk="0">
                    <a:moveTo>
                      <a:pt x="4673" y="0"/>
                    </a:moveTo>
                    <a:cubicBezTo>
                      <a:pt x="3982" y="0"/>
                      <a:pt x="3280" y="135"/>
                      <a:pt x="2590" y="458"/>
                    </a:cubicBezTo>
                    <a:lnTo>
                      <a:pt x="0" y="4620"/>
                    </a:lnTo>
                    <a:cubicBezTo>
                      <a:pt x="0" y="4620"/>
                      <a:pt x="2617" y="5859"/>
                      <a:pt x="4050" y="7899"/>
                    </a:cubicBezTo>
                    <a:cubicBezTo>
                      <a:pt x="4641" y="8755"/>
                      <a:pt x="5591" y="9092"/>
                      <a:pt x="6597" y="9092"/>
                    </a:cubicBezTo>
                    <a:cubicBezTo>
                      <a:pt x="7985" y="9092"/>
                      <a:pt x="9479" y="8451"/>
                      <a:pt x="10278" y="7652"/>
                    </a:cubicBezTo>
                    <a:cubicBezTo>
                      <a:pt x="13282" y="7652"/>
                      <a:pt x="9810" y="3820"/>
                      <a:pt x="9810" y="3820"/>
                    </a:cubicBezTo>
                    <a:lnTo>
                      <a:pt x="11133" y="3187"/>
                    </a:lnTo>
                    <a:cubicBezTo>
                      <a:pt x="11133" y="3187"/>
                      <a:pt x="8040" y="0"/>
                      <a:pt x="4673" y="0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8"/>
              <p:cNvSpPr/>
              <p:nvPr/>
            </p:nvSpPr>
            <p:spPr>
              <a:xfrm>
                <a:off x="-2928250" y="2599210"/>
                <a:ext cx="116587" cy="156282"/>
              </a:xfrm>
              <a:custGeom>
                <a:avLst/>
                <a:gdLst/>
                <a:ahLst/>
                <a:cxnLst/>
                <a:rect l="l" t="t" r="r" b="b"/>
                <a:pathLst>
                  <a:path w="6253" h="8382" extrusionOk="0">
                    <a:moveTo>
                      <a:pt x="2638" y="0"/>
                    </a:moveTo>
                    <a:cubicBezTo>
                      <a:pt x="2433" y="0"/>
                      <a:pt x="2086" y="279"/>
                      <a:pt x="1582" y="928"/>
                    </a:cubicBezTo>
                    <a:cubicBezTo>
                      <a:pt x="1" y="2937"/>
                      <a:pt x="1754" y="8382"/>
                      <a:pt x="4232" y="8382"/>
                    </a:cubicBezTo>
                    <a:cubicBezTo>
                      <a:pt x="4304" y="8382"/>
                      <a:pt x="4376" y="8377"/>
                      <a:pt x="4448" y="8368"/>
                    </a:cubicBezTo>
                    <a:cubicBezTo>
                      <a:pt x="4448" y="8368"/>
                      <a:pt x="6252" y="5009"/>
                      <a:pt x="5491" y="5009"/>
                    </a:cubicBezTo>
                    <a:cubicBezTo>
                      <a:pt x="5239" y="5009"/>
                      <a:pt x="4705" y="5377"/>
                      <a:pt x="3732" y="6357"/>
                    </a:cubicBezTo>
                    <a:cubicBezTo>
                      <a:pt x="4870" y="4114"/>
                      <a:pt x="4866" y="2908"/>
                      <a:pt x="4392" y="2908"/>
                    </a:cubicBezTo>
                    <a:cubicBezTo>
                      <a:pt x="4159" y="2908"/>
                      <a:pt x="3814" y="3197"/>
                      <a:pt x="3436" y="3796"/>
                    </a:cubicBezTo>
                    <a:lnTo>
                      <a:pt x="3436" y="3796"/>
                    </a:lnTo>
                    <a:cubicBezTo>
                      <a:pt x="4150" y="2405"/>
                      <a:pt x="4254" y="1164"/>
                      <a:pt x="3774" y="1164"/>
                    </a:cubicBezTo>
                    <a:cubicBezTo>
                      <a:pt x="3455" y="1164"/>
                      <a:pt x="2877" y="1713"/>
                      <a:pt x="2050" y="3132"/>
                    </a:cubicBezTo>
                    <a:cubicBezTo>
                      <a:pt x="2848" y="1382"/>
                      <a:pt x="3096" y="0"/>
                      <a:pt x="2638" y="0"/>
                    </a:cubicBezTo>
                    <a:close/>
                  </a:path>
                </a:pathLst>
              </a:custGeom>
              <a:solidFill>
                <a:srgbClr val="EDC6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8"/>
              <p:cNvSpPr/>
              <p:nvPr/>
            </p:nvSpPr>
            <p:spPr>
              <a:xfrm>
                <a:off x="-2898754" y="2598110"/>
                <a:ext cx="84275" cy="157121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8427" extrusionOk="0">
                    <a:moveTo>
                      <a:pt x="1043" y="0"/>
                    </a:moveTo>
                    <a:cubicBezTo>
                      <a:pt x="957" y="0"/>
                      <a:pt x="885" y="39"/>
                      <a:pt x="827" y="78"/>
                    </a:cubicBezTo>
                    <a:cubicBezTo>
                      <a:pt x="468" y="325"/>
                      <a:pt x="221" y="656"/>
                      <a:pt x="0" y="987"/>
                    </a:cubicBezTo>
                    <a:cubicBezTo>
                      <a:pt x="247" y="685"/>
                      <a:pt x="523" y="354"/>
                      <a:pt x="853" y="160"/>
                    </a:cubicBezTo>
                    <a:cubicBezTo>
                      <a:pt x="913" y="126"/>
                      <a:pt x="966" y="111"/>
                      <a:pt x="1013" y="111"/>
                    </a:cubicBezTo>
                    <a:cubicBezTo>
                      <a:pt x="1118" y="111"/>
                      <a:pt x="1184" y="192"/>
                      <a:pt x="1184" y="325"/>
                    </a:cubicBezTo>
                    <a:cubicBezTo>
                      <a:pt x="1213" y="519"/>
                      <a:pt x="1184" y="711"/>
                      <a:pt x="1158" y="905"/>
                    </a:cubicBezTo>
                    <a:cubicBezTo>
                      <a:pt x="964" y="1677"/>
                      <a:pt x="688" y="2420"/>
                      <a:pt x="331" y="3136"/>
                    </a:cubicBezTo>
                    <a:cubicBezTo>
                      <a:pt x="302" y="3220"/>
                      <a:pt x="331" y="3301"/>
                      <a:pt x="413" y="3330"/>
                    </a:cubicBezTo>
                    <a:cubicBezTo>
                      <a:pt x="432" y="3349"/>
                      <a:pt x="458" y="3358"/>
                      <a:pt x="485" y="3358"/>
                    </a:cubicBezTo>
                    <a:cubicBezTo>
                      <a:pt x="535" y="3358"/>
                      <a:pt x="588" y="3328"/>
                      <a:pt x="607" y="3275"/>
                    </a:cubicBezTo>
                    <a:cubicBezTo>
                      <a:pt x="882" y="2834"/>
                      <a:pt x="1158" y="2420"/>
                      <a:pt x="1488" y="2034"/>
                    </a:cubicBezTo>
                    <a:cubicBezTo>
                      <a:pt x="1676" y="1762"/>
                      <a:pt x="2057" y="1425"/>
                      <a:pt x="2204" y="1425"/>
                    </a:cubicBezTo>
                    <a:cubicBezTo>
                      <a:pt x="2250" y="1425"/>
                      <a:pt x="2273" y="1459"/>
                      <a:pt x="2260" y="1538"/>
                    </a:cubicBezTo>
                    <a:cubicBezTo>
                      <a:pt x="2342" y="1952"/>
                      <a:pt x="2176" y="2475"/>
                      <a:pt x="2011" y="2944"/>
                    </a:cubicBezTo>
                    <a:cubicBezTo>
                      <a:pt x="1918" y="3206"/>
                      <a:pt x="1808" y="3460"/>
                      <a:pt x="1681" y="3706"/>
                    </a:cubicBezTo>
                    <a:lnTo>
                      <a:pt x="1681" y="3706"/>
                    </a:lnTo>
                    <a:cubicBezTo>
                      <a:pt x="1582" y="3857"/>
                      <a:pt x="1494" y="4013"/>
                      <a:pt x="1411" y="4172"/>
                    </a:cubicBezTo>
                    <a:lnTo>
                      <a:pt x="1411" y="4172"/>
                    </a:lnTo>
                    <a:cubicBezTo>
                      <a:pt x="1391" y="4204"/>
                      <a:pt x="1370" y="4235"/>
                      <a:pt x="1349" y="4267"/>
                    </a:cubicBezTo>
                    <a:lnTo>
                      <a:pt x="1360" y="4273"/>
                    </a:lnTo>
                    <a:lnTo>
                      <a:pt x="1360" y="4273"/>
                    </a:lnTo>
                    <a:cubicBezTo>
                      <a:pt x="1356" y="4280"/>
                      <a:pt x="1353" y="4287"/>
                      <a:pt x="1349" y="4293"/>
                    </a:cubicBezTo>
                    <a:cubicBezTo>
                      <a:pt x="1294" y="4404"/>
                      <a:pt x="1323" y="4514"/>
                      <a:pt x="1433" y="4569"/>
                    </a:cubicBezTo>
                    <a:cubicBezTo>
                      <a:pt x="1462" y="4598"/>
                      <a:pt x="1497" y="4611"/>
                      <a:pt x="1535" y="4611"/>
                    </a:cubicBezTo>
                    <a:cubicBezTo>
                      <a:pt x="1605" y="4611"/>
                      <a:pt x="1682" y="4568"/>
                      <a:pt x="1735" y="4514"/>
                    </a:cubicBezTo>
                    <a:cubicBezTo>
                      <a:pt x="1825" y="4346"/>
                      <a:pt x="1914" y="4177"/>
                      <a:pt x="2000" y="4007"/>
                    </a:cubicBezTo>
                    <a:lnTo>
                      <a:pt x="2000" y="4007"/>
                    </a:lnTo>
                    <a:cubicBezTo>
                      <a:pt x="2142" y="3766"/>
                      <a:pt x="2296" y="3541"/>
                      <a:pt x="2480" y="3356"/>
                    </a:cubicBezTo>
                    <a:cubicBezTo>
                      <a:pt x="2611" y="3249"/>
                      <a:pt x="2757" y="3174"/>
                      <a:pt x="2801" y="3174"/>
                    </a:cubicBezTo>
                    <a:cubicBezTo>
                      <a:pt x="2812" y="3174"/>
                      <a:pt x="2817" y="3179"/>
                      <a:pt x="2811" y="3191"/>
                    </a:cubicBezTo>
                    <a:cubicBezTo>
                      <a:pt x="2893" y="3246"/>
                      <a:pt x="2921" y="3495"/>
                      <a:pt x="2893" y="3687"/>
                    </a:cubicBezTo>
                    <a:cubicBezTo>
                      <a:pt x="2782" y="4598"/>
                      <a:pt x="2370" y="5479"/>
                      <a:pt x="1984" y="6333"/>
                    </a:cubicBezTo>
                    <a:cubicBezTo>
                      <a:pt x="1956" y="6388"/>
                      <a:pt x="1956" y="6472"/>
                      <a:pt x="2011" y="6527"/>
                    </a:cubicBezTo>
                    <a:cubicBezTo>
                      <a:pt x="2041" y="6557"/>
                      <a:pt x="2088" y="6578"/>
                      <a:pt x="2137" y="6578"/>
                    </a:cubicBezTo>
                    <a:cubicBezTo>
                      <a:pt x="2179" y="6578"/>
                      <a:pt x="2222" y="6564"/>
                      <a:pt x="2260" y="6527"/>
                    </a:cubicBezTo>
                    <a:cubicBezTo>
                      <a:pt x="2646" y="6196"/>
                      <a:pt x="3058" y="5837"/>
                      <a:pt x="3472" y="5561"/>
                    </a:cubicBezTo>
                    <a:cubicBezTo>
                      <a:pt x="3693" y="5396"/>
                      <a:pt x="3913" y="5259"/>
                      <a:pt x="4134" y="5204"/>
                    </a:cubicBezTo>
                    <a:cubicBezTo>
                      <a:pt x="4175" y="5193"/>
                      <a:pt x="4200" y="5187"/>
                      <a:pt x="4218" y="5187"/>
                    </a:cubicBezTo>
                    <a:cubicBezTo>
                      <a:pt x="4248" y="5187"/>
                      <a:pt x="4254" y="5206"/>
                      <a:pt x="4271" y="5259"/>
                    </a:cubicBezTo>
                    <a:cubicBezTo>
                      <a:pt x="4299" y="5341"/>
                      <a:pt x="4271" y="5479"/>
                      <a:pt x="4244" y="5590"/>
                    </a:cubicBezTo>
                    <a:cubicBezTo>
                      <a:pt x="3940" y="6582"/>
                      <a:pt x="3389" y="7519"/>
                      <a:pt x="2866" y="8427"/>
                    </a:cubicBezTo>
                    <a:cubicBezTo>
                      <a:pt x="3444" y="7545"/>
                      <a:pt x="4050" y="6692"/>
                      <a:pt x="4436" y="5671"/>
                    </a:cubicBezTo>
                    <a:cubicBezTo>
                      <a:pt x="4491" y="5535"/>
                      <a:pt x="4520" y="5396"/>
                      <a:pt x="4520" y="5230"/>
                    </a:cubicBezTo>
                    <a:cubicBezTo>
                      <a:pt x="4491" y="5149"/>
                      <a:pt x="4436" y="5039"/>
                      <a:pt x="4354" y="4955"/>
                    </a:cubicBezTo>
                    <a:cubicBezTo>
                      <a:pt x="4299" y="4942"/>
                      <a:pt x="4251" y="4935"/>
                      <a:pt x="4206" y="4935"/>
                    </a:cubicBezTo>
                    <a:cubicBezTo>
                      <a:pt x="4161" y="4935"/>
                      <a:pt x="4120" y="4942"/>
                      <a:pt x="4079" y="4955"/>
                    </a:cubicBezTo>
                    <a:cubicBezTo>
                      <a:pt x="3774" y="5010"/>
                      <a:pt x="3554" y="5175"/>
                      <a:pt x="3307" y="5314"/>
                    </a:cubicBezTo>
                    <a:cubicBezTo>
                      <a:pt x="3075" y="5473"/>
                      <a:pt x="2843" y="5640"/>
                      <a:pt x="2614" y="5811"/>
                    </a:cubicBezTo>
                    <a:lnTo>
                      <a:pt x="2614" y="5811"/>
                    </a:lnTo>
                    <a:cubicBezTo>
                      <a:pt x="2921" y="5160"/>
                      <a:pt x="3177" y="4482"/>
                      <a:pt x="3278" y="3742"/>
                    </a:cubicBezTo>
                    <a:cubicBezTo>
                      <a:pt x="3307" y="3495"/>
                      <a:pt x="3362" y="3220"/>
                      <a:pt x="3113" y="2889"/>
                    </a:cubicBezTo>
                    <a:cubicBezTo>
                      <a:pt x="3019" y="2795"/>
                      <a:pt x="2890" y="2763"/>
                      <a:pt x="2770" y="2763"/>
                    </a:cubicBezTo>
                    <a:cubicBezTo>
                      <a:pt x="2679" y="2763"/>
                      <a:pt x="2595" y="2782"/>
                      <a:pt x="2536" y="2805"/>
                    </a:cubicBezTo>
                    <a:cubicBezTo>
                      <a:pt x="2514" y="2818"/>
                      <a:pt x="2493" y="2831"/>
                      <a:pt x="2473" y="2844"/>
                    </a:cubicBezTo>
                    <a:lnTo>
                      <a:pt x="2473" y="2844"/>
                    </a:lnTo>
                    <a:cubicBezTo>
                      <a:pt x="2614" y="2405"/>
                      <a:pt x="2739" y="1970"/>
                      <a:pt x="2646" y="1456"/>
                    </a:cubicBezTo>
                    <a:cubicBezTo>
                      <a:pt x="2617" y="1317"/>
                      <a:pt x="2507" y="1070"/>
                      <a:pt x="2231" y="1042"/>
                    </a:cubicBezTo>
                    <a:cubicBezTo>
                      <a:pt x="2209" y="1039"/>
                      <a:pt x="2187" y="1038"/>
                      <a:pt x="2166" y="1038"/>
                    </a:cubicBezTo>
                    <a:cubicBezTo>
                      <a:pt x="1983" y="1038"/>
                      <a:pt x="1863" y="1134"/>
                      <a:pt x="1764" y="1207"/>
                    </a:cubicBezTo>
                    <a:cubicBezTo>
                      <a:pt x="1515" y="1401"/>
                      <a:pt x="1349" y="1593"/>
                      <a:pt x="1184" y="1813"/>
                    </a:cubicBezTo>
                    <a:cubicBezTo>
                      <a:pt x="1156" y="1848"/>
                      <a:pt x="1129" y="1884"/>
                      <a:pt x="1102" y="1919"/>
                    </a:cubicBezTo>
                    <a:lnTo>
                      <a:pt x="1102" y="1919"/>
                    </a:lnTo>
                    <a:cubicBezTo>
                      <a:pt x="1199" y="1599"/>
                      <a:pt x="1278" y="1272"/>
                      <a:pt x="1323" y="931"/>
                    </a:cubicBezTo>
                    <a:cubicBezTo>
                      <a:pt x="1349" y="740"/>
                      <a:pt x="1378" y="519"/>
                      <a:pt x="1323" y="299"/>
                    </a:cubicBezTo>
                    <a:cubicBezTo>
                      <a:pt x="1323" y="215"/>
                      <a:pt x="1268" y="78"/>
                      <a:pt x="1158" y="23"/>
                    </a:cubicBezTo>
                    <a:cubicBezTo>
                      <a:pt x="1117" y="7"/>
                      <a:pt x="1079" y="0"/>
                      <a:pt x="1043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8"/>
              <p:cNvSpPr/>
              <p:nvPr/>
            </p:nvSpPr>
            <p:spPr>
              <a:xfrm>
                <a:off x="-2879233" y="2593896"/>
                <a:ext cx="95593" cy="96357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68" extrusionOk="0">
                    <a:moveTo>
                      <a:pt x="3803" y="0"/>
                    </a:moveTo>
                    <a:cubicBezTo>
                      <a:pt x="2066" y="1709"/>
                      <a:pt x="3197" y="2866"/>
                      <a:pt x="3197" y="2866"/>
                    </a:cubicBezTo>
                    <a:cubicBezTo>
                      <a:pt x="3197" y="2866"/>
                      <a:pt x="0" y="4244"/>
                      <a:pt x="1268" y="4905"/>
                    </a:cubicBezTo>
                    <a:cubicBezTo>
                      <a:pt x="1604" y="5092"/>
                      <a:pt x="1954" y="5167"/>
                      <a:pt x="2300" y="5167"/>
                    </a:cubicBezTo>
                    <a:cubicBezTo>
                      <a:pt x="3745" y="5167"/>
                      <a:pt x="5126" y="3858"/>
                      <a:pt x="5126" y="3858"/>
                    </a:cubicBezTo>
                    <a:lnTo>
                      <a:pt x="3803" y="0"/>
                    </a:lnTo>
                    <a:close/>
                  </a:path>
                </a:pathLst>
              </a:custGeom>
              <a:solidFill>
                <a:srgbClr val="EDC6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8"/>
              <p:cNvSpPr/>
              <p:nvPr/>
            </p:nvSpPr>
            <p:spPr>
              <a:xfrm>
                <a:off x="-2864839" y="2593896"/>
                <a:ext cx="81199" cy="99956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5361" extrusionOk="0">
                    <a:moveTo>
                      <a:pt x="3031" y="0"/>
                    </a:moveTo>
                    <a:lnTo>
                      <a:pt x="3031" y="0"/>
                    </a:lnTo>
                    <a:cubicBezTo>
                      <a:pt x="2617" y="331"/>
                      <a:pt x="2231" y="772"/>
                      <a:pt x="2039" y="1296"/>
                    </a:cubicBezTo>
                    <a:cubicBezTo>
                      <a:pt x="1872" y="1771"/>
                      <a:pt x="1870" y="2329"/>
                      <a:pt x="2137" y="2791"/>
                    </a:cubicBezTo>
                    <a:lnTo>
                      <a:pt x="2137" y="2791"/>
                    </a:lnTo>
                    <a:cubicBezTo>
                      <a:pt x="1627" y="3022"/>
                      <a:pt x="1119" y="3297"/>
                      <a:pt x="633" y="3638"/>
                    </a:cubicBezTo>
                    <a:cubicBezTo>
                      <a:pt x="386" y="3858"/>
                      <a:pt x="55" y="4023"/>
                      <a:pt x="0" y="4548"/>
                    </a:cubicBezTo>
                    <a:cubicBezTo>
                      <a:pt x="0" y="4824"/>
                      <a:pt x="221" y="4989"/>
                      <a:pt x="357" y="5071"/>
                    </a:cubicBezTo>
                    <a:cubicBezTo>
                      <a:pt x="523" y="5154"/>
                      <a:pt x="688" y="5236"/>
                      <a:pt x="853" y="5265"/>
                    </a:cubicBezTo>
                    <a:cubicBezTo>
                      <a:pt x="1062" y="5331"/>
                      <a:pt x="1271" y="5360"/>
                      <a:pt x="1476" y="5360"/>
                    </a:cubicBezTo>
                    <a:cubicBezTo>
                      <a:pt x="1950" y="5360"/>
                      <a:pt x="2407" y="5208"/>
                      <a:pt x="2811" y="5015"/>
                    </a:cubicBezTo>
                    <a:cubicBezTo>
                      <a:pt x="3417" y="4740"/>
                      <a:pt x="3913" y="4299"/>
                      <a:pt x="4354" y="3858"/>
                    </a:cubicBezTo>
                    <a:lnTo>
                      <a:pt x="4354" y="3858"/>
                    </a:lnTo>
                    <a:cubicBezTo>
                      <a:pt x="3858" y="4244"/>
                      <a:pt x="3278" y="4519"/>
                      <a:pt x="2701" y="4769"/>
                    </a:cubicBezTo>
                    <a:cubicBezTo>
                      <a:pt x="2332" y="4909"/>
                      <a:pt x="1952" y="4993"/>
                      <a:pt x="1583" y="4993"/>
                    </a:cubicBezTo>
                    <a:cubicBezTo>
                      <a:pt x="1372" y="4993"/>
                      <a:pt x="1164" y="4965"/>
                      <a:pt x="963" y="4905"/>
                    </a:cubicBezTo>
                    <a:cubicBezTo>
                      <a:pt x="717" y="4824"/>
                      <a:pt x="386" y="4630"/>
                      <a:pt x="412" y="4548"/>
                    </a:cubicBezTo>
                    <a:cubicBezTo>
                      <a:pt x="412" y="4383"/>
                      <a:pt x="688" y="4162"/>
                      <a:pt x="882" y="3968"/>
                    </a:cubicBezTo>
                    <a:cubicBezTo>
                      <a:pt x="1378" y="3611"/>
                      <a:pt x="1929" y="3307"/>
                      <a:pt x="2507" y="3031"/>
                    </a:cubicBezTo>
                    <a:lnTo>
                      <a:pt x="2727" y="2921"/>
                    </a:lnTo>
                    <a:lnTo>
                      <a:pt x="2562" y="2756"/>
                    </a:lnTo>
                    <a:cubicBezTo>
                      <a:pt x="2260" y="2399"/>
                      <a:pt x="2121" y="1874"/>
                      <a:pt x="2260" y="1378"/>
                    </a:cubicBezTo>
                    <a:cubicBezTo>
                      <a:pt x="2370" y="882"/>
                      <a:pt x="2672" y="386"/>
                      <a:pt x="3031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8"/>
              <p:cNvSpPr/>
              <p:nvPr/>
            </p:nvSpPr>
            <p:spPr>
              <a:xfrm>
                <a:off x="-2791396" y="1484276"/>
                <a:ext cx="237388" cy="518760"/>
              </a:xfrm>
              <a:custGeom>
                <a:avLst/>
                <a:gdLst/>
                <a:ahLst/>
                <a:cxnLst/>
                <a:rect l="l" t="t" r="r" b="b"/>
                <a:pathLst>
                  <a:path w="12732" h="27823" extrusionOk="0">
                    <a:moveTo>
                      <a:pt x="9226" y="1"/>
                    </a:moveTo>
                    <a:cubicBezTo>
                      <a:pt x="5438" y="1"/>
                      <a:pt x="1" y="18839"/>
                      <a:pt x="1" y="18839"/>
                    </a:cubicBezTo>
                    <a:lnTo>
                      <a:pt x="1" y="27823"/>
                    </a:lnTo>
                    <a:cubicBezTo>
                      <a:pt x="1" y="27823"/>
                      <a:pt x="10446" y="27135"/>
                      <a:pt x="10997" y="27135"/>
                    </a:cubicBezTo>
                    <a:cubicBezTo>
                      <a:pt x="11548" y="27135"/>
                      <a:pt x="12732" y="6246"/>
                      <a:pt x="10997" y="1864"/>
                    </a:cubicBezTo>
                    <a:cubicBezTo>
                      <a:pt x="10479" y="558"/>
                      <a:pt x="9877" y="1"/>
                      <a:pt x="9226" y="1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8"/>
              <p:cNvSpPr/>
              <p:nvPr/>
            </p:nvSpPr>
            <p:spPr>
              <a:xfrm>
                <a:off x="-3330889" y="1239020"/>
                <a:ext cx="216357" cy="318046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17058" extrusionOk="0">
                    <a:moveTo>
                      <a:pt x="11438" y="0"/>
                    </a:moveTo>
                    <a:cubicBezTo>
                      <a:pt x="11438" y="1764"/>
                      <a:pt x="10803" y="3444"/>
                      <a:pt x="10032" y="4987"/>
                    </a:cubicBezTo>
                    <a:cubicBezTo>
                      <a:pt x="9234" y="6559"/>
                      <a:pt x="8268" y="8018"/>
                      <a:pt x="7166" y="9370"/>
                    </a:cubicBezTo>
                    <a:cubicBezTo>
                      <a:pt x="6118" y="10774"/>
                      <a:pt x="4961" y="12070"/>
                      <a:pt x="3749" y="13364"/>
                    </a:cubicBezTo>
                    <a:cubicBezTo>
                      <a:pt x="2536" y="14632"/>
                      <a:pt x="1297" y="15873"/>
                      <a:pt x="1" y="17057"/>
                    </a:cubicBezTo>
                    <a:cubicBezTo>
                      <a:pt x="2785" y="14936"/>
                      <a:pt x="5320" y="12427"/>
                      <a:pt x="7525" y="9645"/>
                    </a:cubicBezTo>
                    <a:cubicBezTo>
                      <a:pt x="8599" y="8239"/>
                      <a:pt x="9591" y="6751"/>
                      <a:pt x="10336" y="5152"/>
                    </a:cubicBezTo>
                    <a:cubicBezTo>
                      <a:pt x="11079" y="3528"/>
                      <a:pt x="11603" y="1764"/>
                      <a:pt x="11438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8"/>
              <p:cNvSpPr/>
              <p:nvPr/>
            </p:nvSpPr>
            <p:spPr>
              <a:xfrm>
                <a:off x="-2798052" y="1519012"/>
                <a:ext cx="151565" cy="414143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22212" extrusionOk="0">
                    <a:moveTo>
                      <a:pt x="8129" y="1"/>
                    </a:moveTo>
                    <a:cubicBezTo>
                      <a:pt x="6585" y="3638"/>
                      <a:pt x="5236" y="7360"/>
                      <a:pt x="3858" y="11052"/>
                    </a:cubicBezTo>
                    <a:cubicBezTo>
                      <a:pt x="2536" y="14745"/>
                      <a:pt x="1184" y="18464"/>
                      <a:pt x="0" y="22212"/>
                    </a:cubicBezTo>
                    <a:cubicBezTo>
                      <a:pt x="1515" y="18574"/>
                      <a:pt x="2893" y="14882"/>
                      <a:pt x="4271" y="11189"/>
                    </a:cubicBezTo>
                    <a:cubicBezTo>
                      <a:pt x="5593" y="7470"/>
                      <a:pt x="6945" y="3749"/>
                      <a:pt x="8129" y="1"/>
                    </a:cubicBezTo>
                    <a:close/>
                  </a:path>
                </a:pathLst>
              </a:custGeom>
              <a:solidFill>
                <a:srgbClr val="073763"/>
              </a:solidFill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8"/>
              <p:cNvSpPr/>
              <p:nvPr/>
            </p:nvSpPr>
            <p:spPr>
              <a:xfrm>
                <a:off x="-448465" y="1166901"/>
                <a:ext cx="487082" cy="833860"/>
              </a:xfrm>
              <a:custGeom>
                <a:avLst/>
                <a:gdLst/>
                <a:ahLst/>
                <a:cxnLst/>
                <a:rect l="l" t="t" r="r" b="b"/>
                <a:pathLst>
                  <a:path w="26124" h="44723" extrusionOk="0">
                    <a:moveTo>
                      <a:pt x="11337" y="1"/>
                    </a:moveTo>
                    <a:cubicBezTo>
                      <a:pt x="8199" y="1"/>
                      <a:pt x="4960" y="3840"/>
                      <a:pt x="4960" y="3840"/>
                    </a:cubicBezTo>
                    <a:cubicBezTo>
                      <a:pt x="4960" y="3840"/>
                      <a:pt x="4630" y="8388"/>
                      <a:pt x="3803" y="12135"/>
                    </a:cubicBezTo>
                    <a:cubicBezTo>
                      <a:pt x="3005" y="15883"/>
                      <a:pt x="0" y="17398"/>
                      <a:pt x="2425" y="22332"/>
                    </a:cubicBezTo>
                    <a:cubicBezTo>
                      <a:pt x="4824" y="27263"/>
                      <a:pt x="5567" y="26851"/>
                      <a:pt x="6918" y="37845"/>
                    </a:cubicBezTo>
                    <a:cubicBezTo>
                      <a:pt x="7570" y="43174"/>
                      <a:pt x="9924" y="44723"/>
                      <a:pt x="12477" y="44723"/>
                    </a:cubicBezTo>
                    <a:cubicBezTo>
                      <a:pt x="15204" y="44723"/>
                      <a:pt x="18159" y="42956"/>
                      <a:pt x="19510" y="42144"/>
                    </a:cubicBezTo>
                    <a:cubicBezTo>
                      <a:pt x="22129" y="40574"/>
                      <a:pt x="19841" y="37543"/>
                      <a:pt x="22983" y="36386"/>
                    </a:cubicBezTo>
                    <a:cubicBezTo>
                      <a:pt x="26124" y="35228"/>
                      <a:pt x="22129" y="26410"/>
                      <a:pt x="23507" y="20649"/>
                    </a:cubicBezTo>
                    <a:cubicBezTo>
                      <a:pt x="24856" y="14891"/>
                      <a:pt x="19319" y="14477"/>
                      <a:pt x="19319" y="9655"/>
                    </a:cubicBezTo>
                    <a:cubicBezTo>
                      <a:pt x="19319" y="4805"/>
                      <a:pt x="13917" y="1113"/>
                      <a:pt x="13917" y="1113"/>
                    </a:cubicBezTo>
                    <a:cubicBezTo>
                      <a:pt x="13117" y="312"/>
                      <a:pt x="12231" y="1"/>
                      <a:pt x="11337" y="1"/>
                    </a:cubicBez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8"/>
              <p:cNvSpPr/>
              <p:nvPr/>
            </p:nvSpPr>
            <p:spPr>
              <a:xfrm>
                <a:off x="-1140046" y="1968077"/>
                <a:ext cx="182926" cy="144909"/>
              </a:xfrm>
              <a:custGeom>
                <a:avLst/>
                <a:gdLst/>
                <a:ahLst/>
                <a:cxnLst/>
                <a:rect l="l" t="t" r="r" b="b"/>
                <a:pathLst>
                  <a:path w="9811" h="7772" extrusionOk="0">
                    <a:moveTo>
                      <a:pt x="7110" y="1"/>
                    </a:moveTo>
                    <a:lnTo>
                      <a:pt x="0" y="5210"/>
                    </a:lnTo>
                    <a:lnTo>
                      <a:pt x="3942" y="7772"/>
                    </a:lnTo>
                    <a:lnTo>
                      <a:pt x="9811" y="4685"/>
                    </a:lnTo>
                    <a:cubicBezTo>
                      <a:pt x="8984" y="3032"/>
                      <a:pt x="8131" y="1434"/>
                      <a:pt x="7110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8"/>
              <p:cNvSpPr/>
              <p:nvPr/>
            </p:nvSpPr>
            <p:spPr>
              <a:xfrm>
                <a:off x="-684287" y="3679035"/>
                <a:ext cx="150055" cy="156749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8407" extrusionOk="0">
                    <a:moveTo>
                      <a:pt x="1" y="0"/>
                    </a:moveTo>
                    <a:lnTo>
                      <a:pt x="1323" y="8406"/>
                    </a:lnTo>
                    <a:lnTo>
                      <a:pt x="8047" y="8323"/>
                    </a:lnTo>
                    <a:lnTo>
                      <a:pt x="5071" y="15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8"/>
              <p:cNvSpPr/>
              <p:nvPr/>
            </p:nvSpPr>
            <p:spPr>
              <a:xfrm>
                <a:off x="-297422" y="3684703"/>
                <a:ext cx="142373" cy="192677"/>
              </a:xfrm>
              <a:custGeom>
                <a:avLst/>
                <a:gdLst/>
                <a:ahLst/>
                <a:cxnLst/>
                <a:rect l="l" t="t" r="r" b="b"/>
                <a:pathLst>
                  <a:path w="7636" h="10334" extrusionOk="0">
                    <a:moveTo>
                      <a:pt x="4824" y="1"/>
                    </a:moveTo>
                    <a:lnTo>
                      <a:pt x="1" y="854"/>
                    </a:lnTo>
                    <a:lnTo>
                      <a:pt x="1518" y="6751"/>
                    </a:lnTo>
                    <a:lnTo>
                      <a:pt x="1709" y="10333"/>
                    </a:lnTo>
                    <a:lnTo>
                      <a:pt x="7635" y="7386"/>
                    </a:lnTo>
                    <a:lnTo>
                      <a:pt x="4824" y="1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8"/>
              <p:cNvSpPr/>
              <p:nvPr/>
            </p:nvSpPr>
            <p:spPr>
              <a:xfrm>
                <a:off x="-405283" y="3756095"/>
                <a:ext cx="304697" cy="263379"/>
              </a:xfrm>
              <a:custGeom>
                <a:avLst/>
                <a:gdLst/>
                <a:ahLst/>
                <a:cxnLst/>
                <a:rect l="l" t="t" r="r" b="b"/>
                <a:pathLst>
                  <a:path w="16342" h="14126" extrusionOk="0">
                    <a:moveTo>
                      <a:pt x="12399" y="1"/>
                    </a:moveTo>
                    <a:cubicBezTo>
                      <a:pt x="12399" y="1"/>
                      <a:pt x="11461" y="3153"/>
                      <a:pt x="8675" y="3153"/>
                    </a:cubicBezTo>
                    <a:cubicBezTo>
                      <a:pt x="8260" y="3153"/>
                      <a:pt x="7803" y="3083"/>
                      <a:pt x="7303" y="2922"/>
                    </a:cubicBezTo>
                    <a:cubicBezTo>
                      <a:pt x="7303" y="2922"/>
                      <a:pt x="4298" y="7250"/>
                      <a:pt x="2673" y="8489"/>
                    </a:cubicBezTo>
                    <a:cubicBezTo>
                      <a:pt x="0" y="10515"/>
                      <a:pt x="1542" y="14126"/>
                      <a:pt x="5268" y="14126"/>
                    </a:cubicBezTo>
                    <a:cubicBezTo>
                      <a:pt x="6306" y="14126"/>
                      <a:pt x="7513" y="13846"/>
                      <a:pt x="8846" y="13173"/>
                    </a:cubicBezTo>
                    <a:cubicBezTo>
                      <a:pt x="14963" y="10116"/>
                      <a:pt x="16341" y="3749"/>
                      <a:pt x="14853" y="1875"/>
                    </a:cubicBezTo>
                    <a:cubicBezTo>
                      <a:pt x="13336" y="1"/>
                      <a:pt x="12399" y="1"/>
                      <a:pt x="12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8"/>
              <p:cNvSpPr/>
              <p:nvPr/>
            </p:nvSpPr>
            <p:spPr>
              <a:xfrm>
                <a:off x="-389342" y="3787959"/>
                <a:ext cx="288755" cy="231534"/>
              </a:xfrm>
              <a:custGeom>
                <a:avLst/>
                <a:gdLst/>
                <a:ahLst/>
                <a:cxnLst/>
                <a:rect l="l" t="t" r="r" b="b"/>
                <a:pathLst>
                  <a:path w="15487" h="12418" extrusionOk="0">
                    <a:moveTo>
                      <a:pt x="13859" y="1"/>
                    </a:moveTo>
                    <a:cubicBezTo>
                      <a:pt x="13447" y="3722"/>
                      <a:pt x="10195" y="10335"/>
                      <a:pt x="4490" y="11217"/>
                    </a:cubicBezTo>
                    <a:cubicBezTo>
                      <a:pt x="4003" y="9389"/>
                      <a:pt x="2567" y="8381"/>
                      <a:pt x="1156" y="8381"/>
                    </a:cubicBezTo>
                    <a:cubicBezTo>
                      <a:pt x="971" y="8381"/>
                      <a:pt x="787" y="8398"/>
                      <a:pt x="605" y="8433"/>
                    </a:cubicBezTo>
                    <a:cubicBezTo>
                      <a:pt x="0" y="10329"/>
                      <a:pt x="1565" y="12417"/>
                      <a:pt x="4403" y="12417"/>
                    </a:cubicBezTo>
                    <a:cubicBezTo>
                      <a:pt x="5442" y="12417"/>
                      <a:pt x="6653" y="12137"/>
                      <a:pt x="7991" y="11464"/>
                    </a:cubicBezTo>
                    <a:cubicBezTo>
                      <a:pt x="14108" y="8407"/>
                      <a:pt x="15486" y="2040"/>
                      <a:pt x="13998" y="166"/>
                    </a:cubicBezTo>
                    <a:cubicBezTo>
                      <a:pt x="13943" y="111"/>
                      <a:pt x="13914" y="56"/>
                      <a:pt x="13859" y="1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8"/>
              <p:cNvSpPr/>
              <p:nvPr/>
            </p:nvSpPr>
            <p:spPr>
              <a:xfrm>
                <a:off x="-778333" y="2217286"/>
                <a:ext cx="601693" cy="1587137"/>
              </a:xfrm>
              <a:custGeom>
                <a:avLst/>
                <a:gdLst/>
                <a:ahLst/>
                <a:cxnLst/>
                <a:rect l="l" t="t" r="r" b="b"/>
                <a:pathLst>
                  <a:path w="32271" h="85124" extrusionOk="0">
                    <a:moveTo>
                      <a:pt x="5291" y="1"/>
                    </a:moveTo>
                    <a:cubicBezTo>
                      <a:pt x="5291" y="1"/>
                      <a:pt x="5100" y="1103"/>
                      <a:pt x="4961" y="2812"/>
                    </a:cubicBezTo>
                    <a:lnTo>
                      <a:pt x="331" y="41694"/>
                    </a:lnTo>
                    <a:cubicBezTo>
                      <a:pt x="1" y="44284"/>
                      <a:pt x="3969" y="85123"/>
                      <a:pt x="3969" y="85123"/>
                    </a:cubicBezTo>
                    <a:lnTo>
                      <a:pt x="12401" y="83415"/>
                    </a:lnTo>
                    <a:cubicBezTo>
                      <a:pt x="12401" y="83415"/>
                      <a:pt x="12871" y="49575"/>
                      <a:pt x="12871" y="48417"/>
                    </a:cubicBezTo>
                    <a:cubicBezTo>
                      <a:pt x="12871" y="47921"/>
                      <a:pt x="13889" y="41418"/>
                      <a:pt x="15047" y="34392"/>
                    </a:cubicBezTo>
                    <a:lnTo>
                      <a:pt x="18713" y="49134"/>
                    </a:lnTo>
                    <a:lnTo>
                      <a:pt x="24195" y="83113"/>
                    </a:lnTo>
                    <a:lnTo>
                      <a:pt x="32271" y="81045"/>
                    </a:lnTo>
                    <a:lnTo>
                      <a:pt x="29597" y="46654"/>
                    </a:lnTo>
                    <a:cubicBezTo>
                      <a:pt x="29597" y="46654"/>
                      <a:pt x="32242" y="19372"/>
                      <a:pt x="29872" y="5678"/>
                    </a:cubicBezTo>
                    <a:cubicBezTo>
                      <a:pt x="30093" y="3775"/>
                      <a:pt x="30121" y="2481"/>
                      <a:pt x="30121" y="2481"/>
                    </a:cubicBezTo>
                    <a:lnTo>
                      <a:pt x="5291" y="1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8"/>
              <p:cNvSpPr/>
              <p:nvPr/>
            </p:nvSpPr>
            <p:spPr>
              <a:xfrm>
                <a:off x="-1035727" y="1319753"/>
                <a:ext cx="1039944" cy="1010335"/>
              </a:xfrm>
              <a:custGeom>
                <a:avLst/>
                <a:gdLst/>
                <a:ahLst/>
                <a:cxnLst/>
                <a:rect l="l" t="t" r="r" b="b"/>
                <a:pathLst>
                  <a:path w="55776" h="54188" extrusionOk="0">
                    <a:moveTo>
                      <a:pt x="36418" y="0"/>
                    </a:moveTo>
                    <a:cubicBezTo>
                      <a:pt x="31394" y="0"/>
                      <a:pt x="27695" y="2414"/>
                      <a:pt x="26180" y="5426"/>
                    </a:cubicBezTo>
                    <a:lnTo>
                      <a:pt x="12015" y="27085"/>
                    </a:lnTo>
                    <a:lnTo>
                      <a:pt x="1" y="35463"/>
                    </a:lnTo>
                    <a:cubicBezTo>
                      <a:pt x="1048" y="36896"/>
                      <a:pt x="3142" y="39376"/>
                      <a:pt x="3969" y="41029"/>
                    </a:cubicBezTo>
                    <a:lnTo>
                      <a:pt x="18215" y="31660"/>
                    </a:lnTo>
                    <a:lnTo>
                      <a:pt x="24857" y="23834"/>
                    </a:lnTo>
                    <a:lnTo>
                      <a:pt x="24857" y="23834"/>
                    </a:lnTo>
                    <a:cubicBezTo>
                      <a:pt x="24002" y="31907"/>
                      <a:pt x="22017" y="41497"/>
                      <a:pt x="17333" y="49407"/>
                    </a:cubicBezTo>
                    <a:cubicBezTo>
                      <a:pt x="23372" y="53223"/>
                      <a:pt x="30186" y="54187"/>
                      <a:pt x="35530" y="54187"/>
                    </a:cubicBezTo>
                    <a:cubicBezTo>
                      <a:pt x="40991" y="54187"/>
                      <a:pt x="44918" y="53181"/>
                      <a:pt x="44918" y="53181"/>
                    </a:cubicBezTo>
                    <a:cubicBezTo>
                      <a:pt x="44918" y="53181"/>
                      <a:pt x="46102" y="33725"/>
                      <a:pt x="48997" y="23999"/>
                    </a:cubicBezTo>
                    <a:cubicBezTo>
                      <a:pt x="51918" y="14270"/>
                      <a:pt x="55776" y="4625"/>
                      <a:pt x="41116" y="657"/>
                    </a:cubicBezTo>
                    <a:cubicBezTo>
                      <a:pt x="39452" y="204"/>
                      <a:pt x="37879" y="0"/>
                      <a:pt x="36418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8"/>
              <p:cNvSpPr/>
              <p:nvPr/>
            </p:nvSpPr>
            <p:spPr>
              <a:xfrm>
                <a:off x="-646792" y="1447620"/>
                <a:ext cx="150577" cy="3159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16947" extrusionOk="0">
                    <a:moveTo>
                      <a:pt x="8075" y="1"/>
                    </a:moveTo>
                    <a:cubicBezTo>
                      <a:pt x="8075" y="2"/>
                      <a:pt x="6669" y="5071"/>
                      <a:pt x="4548" y="7192"/>
                    </a:cubicBezTo>
                    <a:cubicBezTo>
                      <a:pt x="1874" y="9866"/>
                      <a:pt x="0" y="15984"/>
                      <a:pt x="5265" y="16947"/>
                    </a:cubicBezTo>
                    <a:lnTo>
                      <a:pt x="8075" y="1"/>
                    </a:ln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8"/>
              <p:cNvSpPr/>
              <p:nvPr/>
            </p:nvSpPr>
            <p:spPr>
              <a:xfrm>
                <a:off x="-616997" y="1447620"/>
                <a:ext cx="120782" cy="315977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16947" extrusionOk="0">
                    <a:moveTo>
                      <a:pt x="6477" y="1"/>
                    </a:moveTo>
                    <a:cubicBezTo>
                      <a:pt x="5926" y="1599"/>
                      <a:pt x="5265" y="3168"/>
                      <a:pt x="4493" y="4657"/>
                    </a:cubicBezTo>
                    <a:cubicBezTo>
                      <a:pt x="4079" y="5373"/>
                      <a:pt x="3667" y="6118"/>
                      <a:pt x="3115" y="6724"/>
                    </a:cubicBezTo>
                    <a:cubicBezTo>
                      <a:pt x="2564" y="7331"/>
                      <a:pt x="1929" y="7992"/>
                      <a:pt x="1488" y="8735"/>
                    </a:cubicBezTo>
                    <a:cubicBezTo>
                      <a:pt x="635" y="10197"/>
                      <a:pt x="0" y="11905"/>
                      <a:pt x="194" y="13669"/>
                    </a:cubicBezTo>
                    <a:cubicBezTo>
                      <a:pt x="276" y="14522"/>
                      <a:pt x="662" y="15404"/>
                      <a:pt x="1323" y="15984"/>
                    </a:cubicBezTo>
                    <a:cubicBezTo>
                      <a:pt x="1984" y="16561"/>
                      <a:pt x="2840" y="16837"/>
                      <a:pt x="3667" y="16947"/>
                    </a:cubicBezTo>
                    <a:cubicBezTo>
                      <a:pt x="2840" y="16755"/>
                      <a:pt x="2040" y="16424"/>
                      <a:pt x="1462" y="15818"/>
                    </a:cubicBezTo>
                    <a:cubicBezTo>
                      <a:pt x="882" y="15238"/>
                      <a:pt x="580" y="14440"/>
                      <a:pt x="525" y="13640"/>
                    </a:cubicBezTo>
                    <a:cubicBezTo>
                      <a:pt x="415" y="11987"/>
                      <a:pt x="1021" y="10362"/>
                      <a:pt x="1874" y="8955"/>
                    </a:cubicBezTo>
                    <a:cubicBezTo>
                      <a:pt x="2289" y="8239"/>
                      <a:pt x="2811" y="7633"/>
                      <a:pt x="3417" y="7000"/>
                    </a:cubicBezTo>
                    <a:cubicBezTo>
                      <a:pt x="3969" y="6310"/>
                      <a:pt x="4409" y="5593"/>
                      <a:pt x="4795" y="4822"/>
                    </a:cubicBezTo>
                    <a:cubicBezTo>
                      <a:pt x="5540" y="3279"/>
                      <a:pt x="6092" y="1654"/>
                      <a:pt x="6477" y="1"/>
                    </a:cubicBezTo>
                    <a:close/>
                  </a:path>
                </a:pathLst>
              </a:cu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8"/>
              <p:cNvSpPr/>
              <p:nvPr/>
            </p:nvSpPr>
            <p:spPr>
              <a:xfrm>
                <a:off x="-487527" y="1749203"/>
                <a:ext cx="168047" cy="61715"/>
              </a:xfrm>
              <a:custGeom>
                <a:avLst/>
                <a:gdLst/>
                <a:ahLst/>
                <a:cxnLst/>
                <a:rect l="l" t="t" r="r" b="b"/>
                <a:pathLst>
                  <a:path w="9013" h="3310" extrusionOk="0">
                    <a:moveTo>
                      <a:pt x="1" y="0"/>
                    </a:moveTo>
                    <a:cubicBezTo>
                      <a:pt x="855" y="2157"/>
                      <a:pt x="3158" y="3310"/>
                      <a:pt x="5259" y="3310"/>
                    </a:cubicBezTo>
                    <a:cubicBezTo>
                      <a:pt x="6889" y="3310"/>
                      <a:pt x="8398" y="2615"/>
                      <a:pt x="9013" y="115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8"/>
              <p:cNvSpPr/>
              <p:nvPr/>
            </p:nvSpPr>
            <p:spPr>
              <a:xfrm>
                <a:off x="-487527" y="1749203"/>
                <a:ext cx="168047" cy="65519"/>
              </a:xfrm>
              <a:custGeom>
                <a:avLst/>
                <a:gdLst/>
                <a:ahLst/>
                <a:cxnLst/>
                <a:rect l="l" t="t" r="r" b="b"/>
                <a:pathLst>
                  <a:path w="9013" h="351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6" y="911"/>
                      <a:pt x="856" y="1709"/>
                      <a:pt x="1628" y="2315"/>
                    </a:cubicBezTo>
                    <a:cubicBezTo>
                      <a:pt x="2371" y="2895"/>
                      <a:pt x="3281" y="3252"/>
                      <a:pt x="4244" y="3446"/>
                    </a:cubicBezTo>
                    <a:cubicBezTo>
                      <a:pt x="4544" y="3490"/>
                      <a:pt x="4849" y="3514"/>
                      <a:pt x="5155" y="3514"/>
                    </a:cubicBezTo>
                    <a:cubicBezTo>
                      <a:pt x="5807" y="3514"/>
                      <a:pt x="6464" y="3404"/>
                      <a:pt x="7084" y="3142"/>
                    </a:cubicBezTo>
                    <a:cubicBezTo>
                      <a:pt x="7966" y="2785"/>
                      <a:pt x="8737" y="2068"/>
                      <a:pt x="9013" y="1158"/>
                    </a:cubicBezTo>
                    <a:lnTo>
                      <a:pt x="9013" y="1158"/>
                    </a:lnTo>
                    <a:cubicBezTo>
                      <a:pt x="8572" y="1984"/>
                      <a:pt x="7800" y="2564"/>
                      <a:pt x="6945" y="2840"/>
                    </a:cubicBezTo>
                    <a:cubicBezTo>
                      <a:pt x="6428" y="3012"/>
                      <a:pt x="5869" y="3098"/>
                      <a:pt x="5306" y="3098"/>
                    </a:cubicBezTo>
                    <a:cubicBezTo>
                      <a:pt x="4969" y="3098"/>
                      <a:pt x="4630" y="3067"/>
                      <a:pt x="4300" y="3005"/>
                    </a:cubicBezTo>
                    <a:cubicBezTo>
                      <a:pt x="2536" y="2730"/>
                      <a:pt x="856" y="1682"/>
                      <a:pt x="1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8"/>
              <p:cNvSpPr/>
              <p:nvPr/>
            </p:nvSpPr>
            <p:spPr>
              <a:xfrm>
                <a:off x="-606183" y="2526066"/>
                <a:ext cx="103256" cy="311912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672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42" y="899"/>
                      <a:pt x="2285" y="1796"/>
                      <a:pt x="3453" y="2667"/>
                    </a:cubicBezTo>
                    <a:lnTo>
                      <a:pt x="3453" y="2667"/>
                    </a:lnTo>
                    <a:cubicBezTo>
                      <a:pt x="4002" y="7381"/>
                      <a:pt x="4661" y="12069"/>
                      <a:pt x="5538" y="16729"/>
                    </a:cubicBezTo>
                    <a:cubicBezTo>
                      <a:pt x="5126" y="11989"/>
                      <a:pt x="4491" y="7276"/>
                      <a:pt x="3719" y="2564"/>
                    </a:cubicBezTo>
                    <a:lnTo>
                      <a:pt x="3719" y="2509"/>
                    </a:lnTo>
                    <a:lnTo>
                      <a:pt x="3664" y="2454"/>
                    </a:lnTo>
                    <a:cubicBezTo>
                      <a:pt x="2452" y="1628"/>
                      <a:pt x="1239" y="827"/>
                      <a:pt x="0" y="1"/>
                    </a:cubicBezTo>
                    <a:close/>
                  </a:path>
                </a:pathLst>
              </a:custGeom>
              <a:solidFill>
                <a:srgbClr val="073763"/>
              </a:solidFill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8"/>
              <p:cNvSpPr/>
              <p:nvPr/>
            </p:nvSpPr>
            <p:spPr>
              <a:xfrm>
                <a:off x="-420721" y="1168598"/>
                <a:ext cx="169073" cy="224467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12039" extrusionOk="0">
                    <a:moveTo>
                      <a:pt x="8020" y="1"/>
                    </a:moveTo>
                    <a:lnTo>
                      <a:pt x="0" y="3638"/>
                    </a:lnTo>
                    <a:lnTo>
                      <a:pt x="800" y="11520"/>
                    </a:lnTo>
                    <a:cubicBezTo>
                      <a:pt x="800" y="11520"/>
                      <a:pt x="1975" y="12039"/>
                      <a:pt x="3733" y="12039"/>
                    </a:cubicBezTo>
                    <a:cubicBezTo>
                      <a:pt x="5215" y="12039"/>
                      <a:pt x="7112" y="11669"/>
                      <a:pt x="9067" y="10307"/>
                    </a:cubicBezTo>
                    <a:lnTo>
                      <a:pt x="8020" y="1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8"/>
              <p:cNvSpPr/>
              <p:nvPr/>
            </p:nvSpPr>
            <p:spPr>
              <a:xfrm>
                <a:off x="-620577" y="800415"/>
                <a:ext cx="433123" cy="517417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27751" extrusionOk="0">
                    <a:moveTo>
                      <a:pt x="13867" y="0"/>
                    </a:moveTo>
                    <a:cubicBezTo>
                      <a:pt x="11379" y="0"/>
                      <a:pt x="8660" y="827"/>
                      <a:pt x="6228" y="1754"/>
                    </a:cubicBezTo>
                    <a:cubicBezTo>
                      <a:pt x="2205" y="3298"/>
                      <a:pt x="1" y="7623"/>
                      <a:pt x="744" y="11895"/>
                    </a:cubicBezTo>
                    <a:cubicBezTo>
                      <a:pt x="2634" y="22712"/>
                      <a:pt x="3574" y="27750"/>
                      <a:pt x="9689" y="27750"/>
                    </a:cubicBezTo>
                    <a:cubicBezTo>
                      <a:pt x="9992" y="27750"/>
                      <a:pt x="10308" y="27738"/>
                      <a:pt x="10638" y="27713"/>
                    </a:cubicBezTo>
                    <a:cubicBezTo>
                      <a:pt x="21385" y="26941"/>
                      <a:pt x="23230" y="16139"/>
                      <a:pt x="21962" y="10379"/>
                    </a:cubicBezTo>
                    <a:cubicBezTo>
                      <a:pt x="21548" y="2321"/>
                      <a:pt x="18033" y="0"/>
                      <a:pt x="13867" y="0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8"/>
              <p:cNvSpPr/>
              <p:nvPr/>
            </p:nvSpPr>
            <p:spPr>
              <a:xfrm>
                <a:off x="-432524" y="1039220"/>
                <a:ext cx="127923" cy="117016"/>
              </a:xfrm>
              <a:custGeom>
                <a:avLst/>
                <a:gdLst/>
                <a:ahLst/>
                <a:cxnLst/>
                <a:rect l="l" t="t" r="r" b="b"/>
                <a:pathLst>
                  <a:path w="6861" h="6276" extrusionOk="0">
                    <a:moveTo>
                      <a:pt x="3456" y="1"/>
                    </a:moveTo>
                    <a:cubicBezTo>
                      <a:pt x="3226" y="1"/>
                      <a:pt x="2991" y="26"/>
                      <a:pt x="2756" y="79"/>
                    </a:cubicBezTo>
                    <a:cubicBezTo>
                      <a:pt x="1074" y="437"/>
                      <a:pt x="0" y="2119"/>
                      <a:pt x="386" y="3798"/>
                    </a:cubicBezTo>
                    <a:cubicBezTo>
                      <a:pt x="694" y="5272"/>
                      <a:pt x="1988" y="6275"/>
                      <a:pt x="3417" y="6275"/>
                    </a:cubicBezTo>
                    <a:cubicBezTo>
                      <a:pt x="3644" y="6275"/>
                      <a:pt x="3875" y="6250"/>
                      <a:pt x="4105" y="6197"/>
                    </a:cubicBezTo>
                    <a:cubicBezTo>
                      <a:pt x="5814" y="5811"/>
                      <a:pt x="6861" y="4158"/>
                      <a:pt x="6504" y="2449"/>
                    </a:cubicBezTo>
                    <a:cubicBezTo>
                      <a:pt x="6171" y="999"/>
                      <a:pt x="4896" y="1"/>
                      <a:pt x="34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8"/>
              <p:cNvSpPr/>
              <p:nvPr/>
            </p:nvSpPr>
            <p:spPr>
              <a:xfrm>
                <a:off x="-576929" y="1074179"/>
                <a:ext cx="104841" cy="115916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6217" extrusionOk="0">
                    <a:moveTo>
                      <a:pt x="2566" y="1"/>
                    </a:moveTo>
                    <a:cubicBezTo>
                      <a:pt x="2419" y="1"/>
                      <a:pt x="2271" y="17"/>
                      <a:pt x="2124" y="50"/>
                    </a:cubicBezTo>
                    <a:cubicBezTo>
                      <a:pt x="772" y="354"/>
                      <a:pt x="1" y="1952"/>
                      <a:pt x="360" y="3661"/>
                    </a:cubicBezTo>
                    <a:cubicBezTo>
                      <a:pt x="704" y="5156"/>
                      <a:pt x="1833" y="6217"/>
                      <a:pt x="3029" y="6217"/>
                    </a:cubicBezTo>
                    <a:cubicBezTo>
                      <a:pt x="3177" y="6217"/>
                      <a:pt x="3325" y="6201"/>
                      <a:pt x="3473" y="6167"/>
                    </a:cubicBezTo>
                    <a:cubicBezTo>
                      <a:pt x="4824" y="5865"/>
                      <a:pt x="5622" y="4267"/>
                      <a:pt x="5265" y="2558"/>
                    </a:cubicBezTo>
                    <a:cubicBezTo>
                      <a:pt x="4922" y="1060"/>
                      <a:pt x="3768" y="1"/>
                      <a:pt x="25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8"/>
              <p:cNvSpPr/>
              <p:nvPr/>
            </p:nvSpPr>
            <p:spPr>
              <a:xfrm>
                <a:off x="-440746" y="1064633"/>
                <a:ext cx="115114" cy="105195"/>
              </a:xfrm>
              <a:custGeom>
                <a:avLst/>
                <a:gdLst/>
                <a:ahLst/>
                <a:cxnLst/>
                <a:rect l="l" t="t" r="r" b="b"/>
                <a:pathLst>
                  <a:path w="6174" h="5642" extrusionOk="0">
                    <a:moveTo>
                      <a:pt x="3081" y="1"/>
                    </a:moveTo>
                    <a:cubicBezTo>
                      <a:pt x="2882" y="1"/>
                      <a:pt x="2681" y="22"/>
                      <a:pt x="2481" y="66"/>
                    </a:cubicBezTo>
                    <a:cubicBezTo>
                      <a:pt x="964" y="396"/>
                      <a:pt x="1" y="1913"/>
                      <a:pt x="331" y="3428"/>
                    </a:cubicBezTo>
                    <a:cubicBezTo>
                      <a:pt x="618" y="4743"/>
                      <a:pt x="1795" y="5642"/>
                      <a:pt x="3092" y="5642"/>
                    </a:cubicBezTo>
                    <a:cubicBezTo>
                      <a:pt x="3290" y="5642"/>
                      <a:pt x="3492" y="5621"/>
                      <a:pt x="3693" y="5577"/>
                    </a:cubicBezTo>
                    <a:cubicBezTo>
                      <a:pt x="5208" y="5246"/>
                      <a:pt x="6173" y="3732"/>
                      <a:pt x="5843" y="2215"/>
                    </a:cubicBezTo>
                    <a:cubicBezTo>
                      <a:pt x="5556" y="901"/>
                      <a:pt x="4377" y="1"/>
                      <a:pt x="30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8"/>
              <p:cNvSpPr/>
              <p:nvPr/>
            </p:nvSpPr>
            <p:spPr>
              <a:xfrm>
                <a:off x="-580006" y="1098026"/>
                <a:ext cx="94549" cy="104319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5595" extrusionOk="0">
                    <a:moveTo>
                      <a:pt x="2303" y="1"/>
                    </a:moveTo>
                    <a:cubicBezTo>
                      <a:pt x="2179" y="1"/>
                      <a:pt x="2054" y="13"/>
                      <a:pt x="1929" y="38"/>
                    </a:cubicBezTo>
                    <a:cubicBezTo>
                      <a:pt x="717" y="314"/>
                      <a:pt x="0" y="1775"/>
                      <a:pt x="331" y="3290"/>
                    </a:cubicBezTo>
                    <a:cubicBezTo>
                      <a:pt x="625" y="4640"/>
                      <a:pt x="1661" y="5595"/>
                      <a:pt x="2740" y="5595"/>
                    </a:cubicBezTo>
                    <a:cubicBezTo>
                      <a:pt x="2874" y="5595"/>
                      <a:pt x="3008" y="5580"/>
                      <a:pt x="3142" y="5550"/>
                    </a:cubicBezTo>
                    <a:cubicBezTo>
                      <a:pt x="4354" y="5274"/>
                      <a:pt x="5071" y="3841"/>
                      <a:pt x="4740" y="2327"/>
                    </a:cubicBezTo>
                    <a:cubicBezTo>
                      <a:pt x="4444" y="942"/>
                      <a:pt x="3392" y="1"/>
                      <a:pt x="23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8"/>
              <p:cNvSpPr/>
              <p:nvPr/>
            </p:nvSpPr>
            <p:spPr>
              <a:xfrm>
                <a:off x="-484431" y="1169642"/>
                <a:ext cx="30839" cy="3915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2100" extrusionOk="0">
                    <a:moveTo>
                      <a:pt x="1433" y="0"/>
                    </a:moveTo>
                    <a:cubicBezTo>
                      <a:pt x="1102" y="0"/>
                      <a:pt x="772" y="29"/>
                      <a:pt x="496" y="249"/>
                    </a:cubicBezTo>
                    <a:cubicBezTo>
                      <a:pt x="194" y="470"/>
                      <a:pt x="0" y="827"/>
                      <a:pt x="29" y="1213"/>
                    </a:cubicBezTo>
                    <a:cubicBezTo>
                      <a:pt x="84" y="1598"/>
                      <a:pt x="331" y="1958"/>
                      <a:pt x="717" y="2068"/>
                    </a:cubicBezTo>
                    <a:cubicBezTo>
                      <a:pt x="793" y="2090"/>
                      <a:pt x="867" y="2100"/>
                      <a:pt x="938" y="2100"/>
                    </a:cubicBezTo>
                    <a:cubicBezTo>
                      <a:pt x="1229" y="2100"/>
                      <a:pt x="1477" y="1935"/>
                      <a:pt x="1653" y="1737"/>
                    </a:cubicBezTo>
                    <a:lnTo>
                      <a:pt x="1653" y="1737"/>
                    </a:lnTo>
                    <a:cubicBezTo>
                      <a:pt x="1494" y="1795"/>
                      <a:pt x="1335" y="1830"/>
                      <a:pt x="1187" y="1830"/>
                    </a:cubicBezTo>
                    <a:cubicBezTo>
                      <a:pt x="1054" y="1830"/>
                      <a:pt x="931" y="1802"/>
                      <a:pt x="827" y="1737"/>
                    </a:cubicBezTo>
                    <a:cubicBezTo>
                      <a:pt x="606" y="1627"/>
                      <a:pt x="470" y="1407"/>
                      <a:pt x="441" y="1186"/>
                    </a:cubicBezTo>
                    <a:cubicBezTo>
                      <a:pt x="415" y="937"/>
                      <a:pt x="525" y="717"/>
                      <a:pt x="717" y="525"/>
                    </a:cubicBezTo>
                    <a:cubicBezTo>
                      <a:pt x="882" y="304"/>
                      <a:pt x="1157" y="165"/>
                      <a:pt x="1433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8"/>
              <p:cNvSpPr/>
              <p:nvPr/>
            </p:nvSpPr>
            <p:spPr>
              <a:xfrm>
                <a:off x="-452586" y="1221549"/>
                <a:ext cx="67346" cy="37327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2002" extrusionOk="0">
                    <a:moveTo>
                      <a:pt x="3557" y="0"/>
                    </a:moveTo>
                    <a:lnTo>
                      <a:pt x="3557" y="0"/>
                    </a:lnTo>
                    <a:cubicBezTo>
                      <a:pt x="3446" y="358"/>
                      <a:pt x="3226" y="662"/>
                      <a:pt x="2950" y="937"/>
                    </a:cubicBezTo>
                    <a:cubicBezTo>
                      <a:pt x="2701" y="1184"/>
                      <a:pt x="2399" y="1378"/>
                      <a:pt x="2068" y="1489"/>
                    </a:cubicBezTo>
                    <a:cubicBezTo>
                      <a:pt x="1861" y="1571"/>
                      <a:pt x="1652" y="1609"/>
                      <a:pt x="1442" y="1609"/>
                    </a:cubicBezTo>
                    <a:cubicBezTo>
                      <a:pt x="953" y="1609"/>
                      <a:pt x="463" y="1403"/>
                      <a:pt x="1" y="1074"/>
                    </a:cubicBezTo>
                    <a:lnTo>
                      <a:pt x="1" y="1074"/>
                    </a:lnTo>
                    <a:cubicBezTo>
                      <a:pt x="221" y="1405"/>
                      <a:pt x="525" y="1735"/>
                      <a:pt x="938" y="1874"/>
                    </a:cubicBezTo>
                    <a:cubicBezTo>
                      <a:pt x="1139" y="1961"/>
                      <a:pt x="1363" y="2002"/>
                      <a:pt x="1590" y="2002"/>
                    </a:cubicBezTo>
                    <a:cubicBezTo>
                      <a:pt x="1798" y="2002"/>
                      <a:pt x="2008" y="1967"/>
                      <a:pt x="2205" y="1901"/>
                    </a:cubicBezTo>
                    <a:cubicBezTo>
                      <a:pt x="2591" y="1735"/>
                      <a:pt x="2950" y="1489"/>
                      <a:pt x="3226" y="1158"/>
                    </a:cubicBezTo>
                    <a:cubicBezTo>
                      <a:pt x="3473" y="827"/>
                      <a:pt x="3612" y="386"/>
                      <a:pt x="3557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58"/>
              <p:cNvSpPr/>
              <p:nvPr/>
            </p:nvSpPr>
            <p:spPr>
              <a:xfrm>
                <a:off x="-429447" y="1277037"/>
                <a:ext cx="121770" cy="42641"/>
              </a:xfrm>
              <a:custGeom>
                <a:avLst/>
                <a:gdLst/>
                <a:ahLst/>
                <a:cxnLst/>
                <a:rect l="l" t="t" r="r" b="b"/>
                <a:pathLst>
                  <a:path w="6531" h="2287" extrusionOk="0">
                    <a:moveTo>
                      <a:pt x="6531" y="1"/>
                    </a:moveTo>
                    <a:cubicBezTo>
                      <a:pt x="5483" y="578"/>
                      <a:pt x="4465" y="1103"/>
                      <a:pt x="3389" y="1460"/>
                    </a:cubicBezTo>
                    <a:cubicBezTo>
                      <a:pt x="2287" y="1846"/>
                      <a:pt x="1158" y="2011"/>
                      <a:pt x="1" y="2232"/>
                    </a:cubicBezTo>
                    <a:cubicBezTo>
                      <a:pt x="310" y="2268"/>
                      <a:pt x="624" y="2286"/>
                      <a:pt x="938" y="2286"/>
                    </a:cubicBezTo>
                    <a:cubicBezTo>
                      <a:pt x="2997" y="2286"/>
                      <a:pt x="5096" y="1506"/>
                      <a:pt x="6531" y="1"/>
                    </a:cubicBezTo>
                    <a:close/>
                  </a:path>
                </a:pathLst>
              </a:custGeom>
              <a:solidFill>
                <a:srgbClr val="CFA396"/>
              </a:solidFill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58"/>
              <p:cNvSpPr/>
              <p:nvPr/>
            </p:nvSpPr>
            <p:spPr>
              <a:xfrm>
                <a:off x="-1235620" y="2037231"/>
                <a:ext cx="522582" cy="457921"/>
              </a:xfrm>
              <a:custGeom>
                <a:avLst/>
                <a:gdLst/>
                <a:ahLst/>
                <a:cxnLst/>
                <a:rect l="l" t="t" r="r" b="b"/>
                <a:pathLst>
                  <a:path w="28028" h="24560" extrusionOk="0">
                    <a:moveTo>
                      <a:pt x="14000" y="1267"/>
                    </a:moveTo>
                    <a:cubicBezTo>
                      <a:pt x="17784" y="1267"/>
                      <a:pt x="21475" y="3214"/>
                      <a:pt x="23534" y="6708"/>
                    </a:cubicBezTo>
                    <a:cubicBezTo>
                      <a:pt x="26594" y="11944"/>
                      <a:pt x="24831" y="18723"/>
                      <a:pt x="19595" y="21783"/>
                    </a:cubicBezTo>
                    <a:cubicBezTo>
                      <a:pt x="17854" y="22800"/>
                      <a:pt x="15942" y="23284"/>
                      <a:pt x="14053" y="23284"/>
                    </a:cubicBezTo>
                    <a:cubicBezTo>
                      <a:pt x="10261" y="23284"/>
                      <a:pt x="6562" y="21336"/>
                      <a:pt x="4520" y="17841"/>
                    </a:cubicBezTo>
                    <a:cubicBezTo>
                      <a:pt x="1434" y="12605"/>
                      <a:pt x="3197" y="5855"/>
                      <a:pt x="8462" y="2769"/>
                    </a:cubicBezTo>
                    <a:cubicBezTo>
                      <a:pt x="10204" y="1751"/>
                      <a:pt x="12113" y="1267"/>
                      <a:pt x="14000" y="1267"/>
                    </a:cubicBezTo>
                    <a:close/>
                    <a:moveTo>
                      <a:pt x="13995" y="0"/>
                    </a:moveTo>
                    <a:cubicBezTo>
                      <a:pt x="11884" y="0"/>
                      <a:pt x="9748" y="545"/>
                      <a:pt x="7801" y="1693"/>
                    </a:cubicBezTo>
                    <a:cubicBezTo>
                      <a:pt x="1959" y="5110"/>
                      <a:pt x="1" y="12634"/>
                      <a:pt x="3418" y="18476"/>
                    </a:cubicBezTo>
                    <a:cubicBezTo>
                      <a:pt x="5700" y="22378"/>
                      <a:pt x="9827" y="24559"/>
                      <a:pt x="14056" y="24559"/>
                    </a:cubicBezTo>
                    <a:cubicBezTo>
                      <a:pt x="16159" y="24559"/>
                      <a:pt x="18288" y="24020"/>
                      <a:pt x="20228" y="22885"/>
                    </a:cubicBezTo>
                    <a:cubicBezTo>
                      <a:pt x="26070" y="19440"/>
                      <a:pt x="28027" y="11918"/>
                      <a:pt x="24610" y="6075"/>
                    </a:cubicBezTo>
                    <a:cubicBezTo>
                      <a:pt x="22332" y="2180"/>
                      <a:pt x="18216" y="0"/>
                      <a:pt x="13995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58"/>
              <p:cNvSpPr/>
              <p:nvPr/>
            </p:nvSpPr>
            <p:spPr>
              <a:xfrm>
                <a:off x="-1213003" y="2216260"/>
                <a:ext cx="525118" cy="554390"/>
              </a:xfrm>
              <a:custGeom>
                <a:avLst/>
                <a:gdLst/>
                <a:ahLst/>
                <a:cxnLst/>
                <a:rect l="l" t="t" r="r" b="b"/>
                <a:pathLst>
                  <a:path w="28164" h="29734" extrusionOk="0">
                    <a:moveTo>
                      <a:pt x="16369" y="1"/>
                    </a:moveTo>
                    <a:lnTo>
                      <a:pt x="0" y="9591"/>
                    </a:lnTo>
                    <a:lnTo>
                      <a:pt x="11795" y="29734"/>
                    </a:lnTo>
                    <a:lnTo>
                      <a:pt x="28164" y="20144"/>
                    </a:lnTo>
                    <a:lnTo>
                      <a:pt x="16369" y="1"/>
                    </a:ln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8"/>
              <p:cNvSpPr/>
              <p:nvPr/>
            </p:nvSpPr>
            <p:spPr>
              <a:xfrm>
                <a:off x="-1465252" y="2475221"/>
                <a:ext cx="388935" cy="153131"/>
              </a:xfrm>
              <a:custGeom>
                <a:avLst/>
                <a:gdLst/>
                <a:ahLst/>
                <a:cxnLst/>
                <a:rect l="l" t="t" r="r" b="b"/>
                <a:pathLst>
                  <a:path w="20860" h="8213" extrusionOk="0">
                    <a:moveTo>
                      <a:pt x="16038" y="0"/>
                    </a:moveTo>
                    <a:lnTo>
                      <a:pt x="0" y="3638"/>
                    </a:lnTo>
                    <a:lnTo>
                      <a:pt x="1239" y="5787"/>
                    </a:lnTo>
                    <a:lnTo>
                      <a:pt x="20860" y="8212"/>
                    </a:lnTo>
                    <a:lnTo>
                      <a:pt x="160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8"/>
              <p:cNvSpPr/>
              <p:nvPr/>
            </p:nvSpPr>
            <p:spPr>
              <a:xfrm>
                <a:off x="-1555680" y="2521460"/>
                <a:ext cx="112504" cy="150055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8048" extrusionOk="0">
                    <a:moveTo>
                      <a:pt x="0" y="1"/>
                    </a:moveTo>
                    <a:lnTo>
                      <a:pt x="4711" y="8047"/>
                    </a:lnTo>
                    <a:lnTo>
                      <a:pt x="6034" y="3197"/>
                    </a:lnTo>
                    <a:lnTo>
                      <a:pt x="4850" y="11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8"/>
              <p:cNvSpPr/>
              <p:nvPr/>
            </p:nvSpPr>
            <p:spPr>
              <a:xfrm>
                <a:off x="-1568545" y="2521460"/>
                <a:ext cx="100720" cy="157737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8460" extrusionOk="0">
                    <a:moveTo>
                      <a:pt x="690" y="1"/>
                    </a:moveTo>
                    <a:lnTo>
                      <a:pt x="0" y="413"/>
                    </a:lnTo>
                    <a:lnTo>
                      <a:pt x="4713" y="8460"/>
                    </a:lnTo>
                    <a:lnTo>
                      <a:pt x="5401" y="8047"/>
                    </a:lnTo>
                    <a:lnTo>
                      <a:pt x="6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8"/>
              <p:cNvSpPr/>
              <p:nvPr/>
            </p:nvSpPr>
            <p:spPr>
              <a:xfrm>
                <a:off x="-1197062" y="2243482"/>
                <a:ext cx="305219" cy="178824"/>
              </a:xfrm>
              <a:custGeom>
                <a:avLst/>
                <a:gdLst/>
                <a:ahLst/>
                <a:cxnLst/>
                <a:rect l="l" t="t" r="r" b="b"/>
                <a:pathLst>
                  <a:path w="16370" h="9591" extrusionOk="0">
                    <a:moveTo>
                      <a:pt x="16370" y="0"/>
                    </a:moveTo>
                    <a:lnTo>
                      <a:pt x="16370" y="0"/>
                    </a:lnTo>
                    <a:cubicBezTo>
                      <a:pt x="13559" y="1433"/>
                      <a:pt x="10803" y="3031"/>
                      <a:pt x="8074" y="4603"/>
                    </a:cubicBezTo>
                    <a:cubicBezTo>
                      <a:pt x="5347" y="6228"/>
                      <a:pt x="2618" y="7826"/>
                      <a:pt x="1" y="9590"/>
                    </a:cubicBezTo>
                    <a:cubicBezTo>
                      <a:pt x="2812" y="8157"/>
                      <a:pt x="5539" y="6559"/>
                      <a:pt x="8294" y="4989"/>
                    </a:cubicBezTo>
                    <a:cubicBezTo>
                      <a:pt x="10995" y="3362"/>
                      <a:pt x="13724" y="1764"/>
                      <a:pt x="1637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8"/>
              <p:cNvSpPr/>
              <p:nvPr/>
            </p:nvSpPr>
            <p:spPr>
              <a:xfrm>
                <a:off x="-1009549" y="2564083"/>
                <a:ext cx="305219" cy="178824"/>
              </a:xfrm>
              <a:custGeom>
                <a:avLst/>
                <a:gdLst/>
                <a:ahLst/>
                <a:cxnLst/>
                <a:rect l="l" t="t" r="r" b="b"/>
                <a:pathLst>
                  <a:path w="16370" h="9591" extrusionOk="0">
                    <a:moveTo>
                      <a:pt x="16370" y="1"/>
                    </a:moveTo>
                    <a:cubicBezTo>
                      <a:pt x="13559" y="1434"/>
                      <a:pt x="10832" y="3032"/>
                      <a:pt x="8076" y="4604"/>
                    </a:cubicBezTo>
                    <a:cubicBezTo>
                      <a:pt x="5376" y="6229"/>
                      <a:pt x="2646" y="7827"/>
                      <a:pt x="1" y="9591"/>
                    </a:cubicBezTo>
                    <a:cubicBezTo>
                      <a:pt x="2840" y="8158"/>
                      <a:pt x="5567" y="6559"/>
                      <a:pt x="8297" y="4990"/>
                    </a:cubicBezTo>
                    <a:cubicBezTo>
                      <a:pt x="11024" y="3363"/>
                      <a:pt x="13753" y="1764"/>
                      <a:pt x="1637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8"/>
              <p:cNvSpPr/>
              <p:nvPr/>
            </p:nvSpPr>
            <p:spPr>
              <a:xfrm>
                <a:off x="-1062948" y="1952657"/>
                <a:ext cx="281558" cy="166071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8907" extrusionOk="0">
                    <a:moveTo>
                      <a:pt x="14137" y="1"/>
                    </a:moveTo>
                    <a:lnTo>
                      <a:pt x="7468" y="1242"/>
                    </a:lnTo>
                    <a:cubicBezTo>
                      <a:pt x="7343" y="1240"/>
                      <a:pt x="7219" y="1239"/>
                      <a:pt x="7099" y="1239"/>
                    </a:cubicBezTo>
                    <a:cubicBezTo>
                      <a:pt x="1" y="1239"/>
                      <a:pt x="826" y="5182"/>
                      <a:pt x="826" y="5182"/>
                    </a:cubicBezTo>
                    <a:cubicBezTo>
                      <a:pt x="826" y="5182"/>
                      <a:pt x="1733" y="4835"/>
                      <a:pt x="2303" y="4835"/>
                    </a:cubicBezTo>
                    <a:cubicBezTo>
                      <a:pt x="2414" y="4835"/>
                      <a:pt x="2513" y="4848"/>
                      <a:pt x="2589" y="4880"/>
                    </a:cubicBezTo>
                    <a:cubicBezTo>
                      <a:pt x="3114" y="5071"/>
                      <a:pt x="3279" y="5788"/>
                      <a:pt x="1156" y="6394"/>
                    </a:cubicBezTo>
                    <a:cubicBezTo>
                      <a:pt x="965" y="6670"/>
                      <a:pt x="1046" y="7386"/>
                      <a:pt x="1267" y="7635"/>
                    </a:cubicBezTo>
                    <a:cubicBezTo>
                      <a:pt x="1487" y="7827"/>
                      <a:pt x="2204" y="7746"/>
                      <a:pt x="2479" y="7911"/>
                    </a:cubicBezTo>
                    <a:cubicBezTo>
                      <a:pt x="3524" y="8571"/>
                      <a:pt x="4920" y="8906"/>
                      <a:pt x="6147" y="8906"/>
                    </a:cubicBezTo>
                    <a:cubicBezTo>
                      <a:pt x="7121" y="8906"/>
                      <a:pt x="7987" y="8695"/>
                      <a:pt x="8487" y="8268"/>
                    </a:cubicBezTo>
                    <a:cubicBezTo>
                      <a:pt x="9452" y="7441"/>
                      <a:pt x="10360" y="5100"/>
                      <a:pt x="10360" y="5100"/>
                    </a:cubicBezTo>
                    <a:lnTo>
                      <a:pt x="15100" y="4134"/>
                    </a:lnTo>
                    <a:lnTo>
                      <a:pt x="14137" y="1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8"/>
              <p:cNvSpPr/>
              <p:nvPr/>
            </p:nvSpPr>
            <p:spPr>
              <a:xfrm>
                <a:off x="-886231" y="1527234"/>
                <a:ext cx="731182" cy="528213"/>
              </a:xfrm>
              <a:custGeom>
                <a:avLst/>
                <a:gdLst/>
                <a:ahLst/>
                <a:cxnLst/>
                <a:rect l="l" t="t" r="r" b="b"/>
                <a:pathLst>
                  <a:path w="39216" h="28330" extrusionOk="0">
                    <a:moveTo>
                      <a:pt x="32407" y="1"/>
                    </a:moveTo>
                    <a:lnTo>
                      <a:pt x="19897" y="17858"/>
                    </a:lnTo>
                    <a:lnTo>
                      <a:pt x="1" y="23288"/>
                    </a:lnTo>
                    <a:lnTo>
                      <a:pt x="1544" y="28329"/>
                    </a:lnTo>
                    <a:cubicBezTo>
                      <a:pt x="1544" y="28329"/>
                      <a:pt x="19346" y="27586"/>
                      <a:pt x="23673" y="25713"/>
                    </a:cubicBezTo>
                    <a:cubicBezTo>
                      <a:pt x="28027" y="23839"/>
                      <a:pt x="39215" y="12816"/>
                      <a:pt x="39215" y="12816"/>
                    </a:cubicBezTo>
                    <a:lnTo>
                      <a:pt x="32407" y="1"/>
                    </a:ln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8"/>
              <p:cNvSpPr/>
              <p:nvPr/>
            </p:nvSpPr>
            <p:spPr>
              <a:xfrm>
                <a:off x="-588713" y="1527234"/>
                <a:ext cx="306729" cy="353024"/>
              </a:xfrm>
              <a:custGeom>
                <a:avLst/>
                <a:gdLst/>
                <a:ahLst/>
                <a:cxnLst/>
                <a:rect l="l" t="t" r="r" b="b"/>
                <a:pathLst>
                  <a:path w="16451" h="18934" extrusionOk="0">
                    <a:moveTo>
                      <a:pt x="16450" y="1"/>
                    </a:moveTo>
                    <a:lnTo>
                      <a:pt x="16450" y="1"/>
                    </a:lnTo>
                    <a:cubicBezTo>
                      <a:pt x="12082" y="5801"/>
                      <a:pt x="7930" y="11737"/>
                      <a:pt x="3890" y="17754"/>
                    </a:cubicBezTo>
                    <a:lnTo>
                      <a:pt x="3890" y="17754"/>
                    </a:lnTo>
                    <a:lnTo>
                      <a:pt x="0" y="18933"/>
                    </a:lnTo>
                    <a:lnTo>
                      <a:pt x="0" y="18933"/>
                    </a:lnTo>
                    <a:lnTo>
                      <a:pt x="3968" y="17997"/>
                    </a:lnTo>
                    <a:lnTo>
                      <a:pt x="4023" y="17968"/>
                    </a:lnTo>
                    <a:lnTo>
                      <a:pt x="4050" y="17941"/>
                    </a:lnTo>
                    <a:cubicBezTo>
                      <a:pt x="8322" y="12071"/>
                      <a:pt x="12511" y="6118"/>
                      <a:pt x="16450" y="1"/>
                    </a:cubicBezTo>
                    <a:close/>
                  </a:path>
                </a:pathLst>
              </a:cu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8"/>
              <p:cNvSpPr/>
              <p:nvPr/>
            </p:nvSpPr>
            <p:spPr>
              <a:xfrm>
                <a:off x="-625705" y="1766170"/>
                <a:ext cx="470656" cy="272832"/>
              </a:xfrm>
              <a:custGeom>
                <a:avLst/>
                <a:gdLst/>
                <a:ahLst/>
                <a:cxnLst/>
                <a:rect l="l" t="t" r="r" b="b"/>
                <a:pathLst>
                  <a:path w="25243" h="14633" extrusionOk="0">
                    <a:moveTo>
                      <a:pt x="25242" y="1"/>
                    </a:moveTo>
                    <a:lnTo>
                      <a:pt x="25242" y="1"/>
                    </a:lnTo>
                    <a:cubicBezTo>
                      <a:pt x="23395" y="1709"/>
                      <a:pt x="21521" y="3363"/>
                      <a:pt x="19647" y="5043"/>
                    </a:cubicBezTo>
                    <a:cubicBezTo>
                      <a:pt x="17747" y="6696"/>
                      <a:pt x="15873" y="8350"/>
                      <a:pt x="13889" y="9866"/>
                    </a:cubicBezTo>
                    <a:cubicBezTo>
                      <a:pt x="11905" y="11409"/>
                      <a:pt x="9921" y="12979"/>
                      <a:pt x="7412" y="13394"/>
                    </a:cubicBezTo>
                    <a:cubicBezTo>
                      <a:pt x="4987" y="13945"/>
                      <a:pt x="2480" y="14275"/>
                      <a:pt x="0" y="14633"/>
                    </a:cubicBezTo>
                    <a:lnTo>
                      <a:pt x="0" y="14633"/>
                    </a:lnTo>
                    <a:cubicBezTo>
                      <a:pt x="2507" y="14441"/>
                      <a:pt x="5015" y="14220"/>
                      <a:pt x="7496" y="13724"/>
                    </a:cubicBezTo>
                    <a:cubicBezTo>
                      <a:pt x="8734" y="13504"/>
                      <a:pt x="9976" y="13089"/>
                      <a:pt x="11049" y="12401"/>
                    </a:cubicBezTo>
                    <a:cubicBezTo>
                      <a:pt x="12152" y="11740"/>
                      <a:pt x="13144" y="10969"/>
                      <a:pt x="14164" y="10223"/>
                    </a:cubicBezTo>
                    <a:cubicBezTo>
                      <a:pt x="18077" y="7055"/>
                      <a:pt x="21770" y="3638"/>
                      <a:pt x="25242" y="1"/>
                    </a:cubicBezTo>
                    <a:close/>
                  </a:path>
                </a:pathLst>
              </a:cu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8"/>
              <p:cNvSpPr/>
              <p:nvPr/>
            </p:nvSpPr>
            <p:spPr>
              <a:xfrm>
                <a:off x="-1029071" y="2082147"/>
                <a:ext cx="36526" cy="18142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973" extrusionOk="0">
                    <a:moveTo>
                      <a:pt x="1958" y="0"/>
                    </a:moveTo>
                    <a:lnTo>
                      <a:pt x="1958" y="0"/>
                    </a:lnTo>
                    <a:cubicBezTo>
                      <a:pt x="1323" y="470"/>
                      <a:pt x="772" y="525"/>
                      <a:pt x="1" y="827"/>
                    </a:cubicBezTo>
                    <a:cubicBezTo>
                      <a:pt x="195" y="911"/>
                      <a:pt x="387" y="966"/>
                      <a:pt x="581" y="966"/>
                    </a:cubicBezTo>
                    <a:cubicBezTo>
                      <a:pt x="615" y="971"/>
                      <a:pt x="650" y="973"/>
                      <a:pt x="685" y="973"/>
                    </a:cubicBezTo>
                    <a:cubicBezTo>
                      <a:pt x="850" y="973"/>
                      <a:pt x="1027" y="927"/>
                      <a:pt x="1187" y="882"/>
                    </a:cubicBezTo>
                    <a:cubicBezTo>
                      <a:pt x="1544" y="717"/>
                      <a:pt x="1930" y="415"/>
                      <a:pt x="1958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8"/>
              <p:cNvSpPr/>
              <p:nvPr/>
            </p:nvSpPr>
            <p:spPr>
              <a:xfrm>
                <a:off x="-987436" y="2093986"/>
                <a:ext cx="25711" cy="19223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031" extrusionOk="0">
                    <a:moveTo>
                      <a:pt x="1379" y="0"/>
                    </a:moveTo>
                    <a:cubicBezTo>
                      <a:pt x="799" y="302"/>
                      <a:pt x="413" y="523"/>
                      <a:pt x="1" y="1019"/>
                    </a:cubicBezTo>
                    <a:cubicBezTo>
                      <a:pt x="50" y="1027"/>
                      <a:pt x="99" y="1031"/>
                      <a:pt x="147" y="1031"/>
                    </a:cubicBezTo>
                    <a:cubicBezTo>
                      <a:pt x="261" y="1031"/>
                      <a:pt x="372" y="1011"/>
                      <a:pt x="468" y="992"/>
                    </a:cubicBezTo>
                    <a:cubicBezTo>
                      <a:pt x="634" y="937"/>
                      <a:pt x="744" y="853"/>
                      <a:pt x="883" y="772"/>
                    </a:cubicBezTo>
                    <a:cubicBezTo>
                      <a:pt x="1130" y="578"/>
                      <a:pt x="1350" y="357"/>
                      <a:pt x="1379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8"/>
              <p:cNvSpPr/>
              <p:nvPr/>
            </p:nvSpPr>
            <p:spPr>
              <a:xfrm>
                <a:off x="-948916" y="2101668"/>
                <a:ext cx="25227" cy="19260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1033" extrusionOk="0">
                    <a:moveTo>
                      <a:pt x="1352" y="0"/>
                    </a:moveTo>
                    <a:lnTo>
                      <a:pt x="1352" y="0"/>
                    </a:lnTo>
                    <a:cubicBezTo>
                      <a:pt x="801" y="276"/>
                      <a:pt x="415" y="496"/>
                      <a:pt x="1" y="1021"/>
                    </a:cubicBezTo>
                    <a:cubicBezTo>
                      <a:pt x="49" y="1029"/>
                      <a:pt x="97" y="1032"/>
                      <a:pt x="144" y="1032"/>
                    </a:cubicBezTo>
                    <a:cubicBezTo>
                      <a:pt x="260" y="1032"/>
                      <a:pt x="372" y="1013"/>
                      <a:pt x="470" y="993"/>
                    </a:cubicBezTo>
                    <a:cubicBezTo>
                      <a:pt x="607" y="937"/>
                      <a:pt x="746" y="856"/>
                      <a:pt x="882" y="772"/>
                    </a:cubicBezTo>
                    <a:cubicBezTo>
                      <a:pt x="1103" y="580"/>
                      <a:pt x="1352" y="331"/>
                      <a:pt x="1352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8"/>
              <p:cNvSpPr/>
              <p:nvPr/>
            </p:nvSpPr>
            <p:spPr>
              <a:xfrm>
                <a:off x="-1176497" y="2030649"/>
                <a:ext cx="139763" cy="172541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9254" extrusionOk="0">
                    <a:moveTo>
                      <a:pt x="3844" y="1"/>
                    </a:moveTo>
                    <a:cubicBezTo>
                      <a:pt x="3199" y="1"/>
                      <a:pt x="2569" y="248"/>
                      <a:pt x="2094" y="723"/>
                    </a:cubicBezTo>
                    <a:lnTo>
                      <a:pt x="1378" y="1854"/>
                    </a:lnTo>
                    <a:cubicBezTo>
                      <a:pt x="633" y="2597"/>
                      <a:pt x="853" y="2791"/>
                      <a:pt x="467" y="4720"/>
                    </a:cubicBezTo>
                    <a:cubicBezTo>
                      <a:pt x="0" y="7035"/>
                      <a:pt x="882" y="8964"/>
                      <a:pt x="882" y="8964"/>
                    </a:cubicBezTo>
                    <a:cubicBezTo>
                      <a:pt x="1000" y="9166"/>
                      <a:pt x="1194" y="9254"/>
                      <a:pt x="1442" y="9254"/>
                    </a:cubicBezTo>
                    <a:cubicBezTo>
                      <a:pt x="2748" y="9254"/>
                      <a:pt x="5548" y="6804"/>
                      <a:pt x="6614" y="5738"/>
                    </a:cubicBezTo>
                    <a:cubicBezTo>
                      <a:pt x="7496" y="4857"/>
                      <a:pt x="6669" y="2681"/>
                      <a:pt x="6063" y="1413"/>
                    </a:cubicBezTo>
                    <a:cubicBezTo>
                      <a:pt x="5758" y="807"/>
                      <a:pt x="5236" y="337"/>
                      <a:pt x="4601" y="117"/>
                    </a:cubicBezTo>
                    <a:cubicBezTo>
                      <a:pt x="4352" y="39"/>
                      <a:pt x="4097" y="1"/>
                      <a:pt x="3844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8"/>
              <p:cNvSpPr/>
              <p:nvPr/>
            </p:nvSpPr>
            <p:spPr>
              <a:xfrm>
                <a:off x="-1082507" y="2046889"/>
                <a:ext cx="31380" cy="73293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3931" extrusionOk="0">
                    <a:moveTo>
                      <a:pt x="770" y="1"/>
                    </a:moveTo>
                    <a:cubicBezTo>
                      <a:pt x="633" y="1"/>
                      <a:pt x="495" y="50"/>
                      <a:pt x="415" y="156"/>
                    </a:cubicBezTo>
                    <a:cubicBezTo>
                      <a:pt x="1" y="818"/>
                      <a:pt x="1" y="1450"/>
                      <a:pt x="1" y="2085"/>
                    </a:cubicBezTo>
                    <a:cubicBezTo>
                      <a:pt x="1" y="2718"/>
                      <a:pt x="111" y="3324"/>
                      <a:pt x="250" y="3931"/>
                    </a:cubicBezTo>
                    <a:cubicBezTo>
                      <a:pt x="276" y="3298"/>
                      <a:pt x="276" y="2692"/>
                      <a:pt x="332" y="2085"/>
                    </a:cubicBezTo>
                    <a:cubicBezTo>
                      <a:pt x="387" y="1505"/>
                      <a:pt x="470" y="818"/>
                      <a:pt x="746" y="458"/>
                    </a:cubicBezTo>
                    <a:cubicBezTo>
                      <a:pt x="774" y="431"/>
                      <a:pt x="774" y="417"/>
                      <a:pt x="777" y="417"/>
                    </a:cubicBezTo>
                    <a:cubicBezTo>
                      <a:pt x="780" y="417"/>
                      <a:pt x="787" y="431"/>
                      <a:pt x="828" y="458"/>
                    </a:cubicBezTo>
                    <a:cubicBezTo>
                      <a:pt x="911" y="513"/>
                      <a:pt x="993" y="624"/>
                      <a:pt x="1022" y="763"/>
                    </a:cubicBezTo>
                    <a:cubicBezTo>
                      <a:pt x="1132" y="1038"/>
                      <a:pt x="1213" y="1340"/>
                      <a:pt x="1268" y="1616"/>
                    </a:cubicBezTo>
                    <a:cubicBezTo>
                      <a:pt x="1407" y="2222"/>
                      <a:pt x="1462" y="2828"/>
                      <a:pt x="1573" y="3434"/>
                    </a:cubicBezTo>
                    <a:cubicBezTo>
                      <a:pt x="1628" y="2828"/>
                      <a:pt x="1683" y="2196"/>
                      <a:pt x="1599" y="1561"/>
                    </a:cubicBezTo>
                    <a:cubicBezTo>
                      <a:pt x="1573" y="1259"/>
                      <a:pt x="1518" y="928"/>
                      <a:pt x="1407" y="624"/>
                    </a:cubicBezTo>
                    <a:cubicBezTo>
                      <a:pt x="1352" y="458"/>
                      <a:pt x="1268" y="293"/>
                      <a:pt x="1132" y="156"/>
                    </a:cubicBezTo>
                    <a:cubicBezTo>
                      <a:pt x="1060" y="56"/>
                      <a:pt x="916" y="1"/>
                      <a:pt x="770" y="1"/>
                    </a:cubicBezTo>
                    <a:close/>
                  </a:path>
                </a:pathLst>
              </a:custGeom>
              <a:solidFill>
                <a:srgbClr val="CFA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8"/>
              <p:cNvSpPr/>
              <p:nvPr/>
            </p:nvSpPr>
            <p:spPr>
              <a:xfrm>
                <a:off x="-1110251" y="2061619"/>
                <a:ext cx="34475" cy="79111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4243" extrusionOk="0">
                    <a:moveTo>
                      <a:pt x="981" y="0"/>
                    </a:moveTo>
                    <a:cubicBezTo>
                      <a:pt x="932" y="0"/>
                      <a:pt x="880" y="8"/>
                      <a:pt x="827" y="28"/>
                    </a:cubicBezTo>
                    <a:cubicBezTo>
                      <a:pt x="607" y="138"/>
                      <a:pt x="525" y="330"/>
                      <a:pt x="415" y="469"/>
                    </a:cubicBezTo>
                    <a:cubicBezTo>
                      <a:pt x="166" y="1101"/>
                      <a:pt x="56" y="1736"/>
                      <a:pt x="29" y="2369"/>
                    </a:cubicBezTo>
                    <a:cubicBezTo>
                      <a:pt x="1" y="2975"/>
                      <a:pt x="29" y="3610"/>
                      <a:pt x="111" y="4243"/>
                    </a:cubicBezTo>
                    <a:lnTo>
                      <a:pt x="360" y="2398"/>
                    </a:lnTo>
                    <a:cubicBezTo>
                      <a:pt x="470" y="1791"/>
                      <a:pt x="581" y="1185"/>
                      <a:pt x="801" y="660"/>
                    </a:cubicBezTo>
                    <a:cubicBezTo>
                      <a:pt x="883" y="550"/>
                      <a:pt x="938" y="440"/>
                      <a:pt x="993" y="413"/>
                    </a:cubicBezTo>
                    <a:cubicBezTo>
                      <a:pt x="993" y="440"/>
                      <a:pt x="1048" y="385"/>
                      <a:pt x="1132" y="524"/>
                    </a:cubicBezTo>
                    <a:cubicBezTo>
                      <a:pt x="1268" y="744"/>
                      <a:pt x="1323" y="1046"/>
                      <a:pt x="1407" y="1322"/>
                    </a:cubicBezTo>
                    <a:cubicBezTo>
                      <a:pt x="1544" y="1902"/>
                      <a:pt x="1628" y="2534"/>
                      <a:pt x="1738" y="3141"/>
                    </a:cubicBezTo>
                    <a:cubicBezTo>
                      <a:pt x="1793" y="2534"/>
                      <a:pt x="1848" y="1902"/>
                      <a:pt x="1738" y="1267"/>
                    </a:cubicBezTo>
                    <a:cubicBezTo>
                      <a:pt x="1709" y="936"/>
                      <a:pt x="1654" y="634"/>
                      <a:pt x="1462" y="303"/>
                    </a:cubicBezTo>
                    <a:cubicBezTo>
                      <a:pt x="1393" y="189"/>
                      <a:pt x="1213" y="0"/>
                      <a:pt x="981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8"/>
              <p:cNvSpPr/>
              <p:nvPr/>
            </p:nvSpPr>
            <p:spPr>
              <a:xfrm>
                <a:off x="-1142097" y="2080842"/>
                <a:ext cx="34456" cy="86606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4645" extrusionOk="0">
                    <a:moveTo>
                      <a:pt x="909" y="0"/>
                    </a:moveTo>
                    <a:cubicBezTo>
                      <a:pt x="780" y="0"/>
                      <a:pt x="630" y="86"/>
                      <a:pt x="606" y="154"/>
                    </a:cubicBezTo>
                    <a:cubicBezTo>
                      <a:pt x="415" y="319"/>
                      <a:pt x="386" y="485"/>
                      <a:pt x="304" y="677"/>
                    </a:cubicBezTo>
                    <a:cubicBezTo>
                      <a:pt x="0" y="2028"/>
                      <a:pt x="139" y="3377"/>
                      <a:pt x="441" y="4645"/>
                    </a:cubicBezTo>
                    <a:lnTo>
                      <a:pt x="496" y="2689"/>
                    </a:lnTo>
                    <a:cubicBezTo>
                      <a:pt x="525" y="2054"/>
                      <a:pt x="551" y="1393"/>
                      <a:pt x="745" y="787"/>
                    </a:cubicBezTo>
                    <a:cubicBezTo>
                      <a:pt x="772" y="677"/>
                      <a:pt x="827" y="511"/>
                      <a:pt x="882" y="456"/>
                    </a:cubicBezTo>
                    <a:cubicBezTo>
                      <a:pt x="912" y="442"/>
                      <a:pt x="909" y="419"/>
                      <a:pt x="919" y="419"/>
                    </a:cubicBezTo>
                    <a:cubicBezTo>
                      <a:pt x="926" y="419"/>
                      <a:pt x="942" y="435"/>
                      <a:pt x="992" y="485"/>
                    </a:cubicBezTo>
                    <a:cubicBezTo>
                      <a:pt x="1158" y="677"/>
                      <a:pt x="1268" y="1007"/>
                      <a:pt x="1378" y="1283"/>
                    </a:cubicBezTo>
                    <a:cubicBezTo>
                      <a:pt x="1572" y="1918"/>
                      <a:pt x="1682" y="2550"/>
                      <a:pt x="1819" y="3212"/>
                    </a:cubicBezTo>
                    <a:cubicBezTo>
                      <a:pt x="1848" y="2550"/>
                      <a:pt x="1848" y="1863"/>
                      <a:pt x="1709" y="1201"/>
                    </a:cubicBezTo>
                    <a:cubicBezTo>
                      <a:pt x="1627" y="871"/>
                      <a:pt x="1543" y="540"/>
                      <a:pt x="1297" y="209"/>
                    </a:cubicBezTo>
                    <a:cubicBezTo>
                      <a:pt x="1241" y="125"/>
                      <a:pt x="1158" y="44"/>
                      <a:pt x="992" y="15"/>
                    </a:cubicBezTo>
                    <a:cubicBezTo>
                      <a:pt x="967" y="5"/>
                      <a:pt x="938" y="0"/>
                      <a:pt x="909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8"/>
              <p:cNvSpPr/>
              <p:nvPr/>
            </p:nvSpPr>
            <p:spPr>
              <a:xfrm>
                <a:off x="-1174986" y="2117181"/>
                <a:ext cx="41131" cy="80602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4323" extrusionOk="0">
                    <a:moveTo>
                      <a:pt x="1039" y="0"/>
                    </a:moveTo>
                    <a:cubicBezTo>
                      <a:pt x="863" y="0"/>
                      <a:pt x="683" y="75"/>
                      <a:pt x="607" y="189"/>
                    </a:cubicBezTo>
                    <a:cubicBezTo>
                      <a:pt x="442" y="326"/>
                      <a:pt x="415" y="491"/>
                      <a:pt x="331" y="657"/>
                    </a:cubicBezTo>
                    <a:cubicBezTo>
                      <a:pt x="1" y="1924"/>
                      <a:pt x="250" y="3220"/>
                      <a:pt x="801" y="4323"/>
                    </a:cubicBezTo>
                    <a:cubicBezTo>
                      <a:pt x="691" y="3716"/>
                      <a:pt x="607" y="3110"/>
                      <a:pt x="580" y="2530"/>
                    </a:cubicBezTo>
                    <a:cubicBezTo>
                      <a:pt x="580" y="1924"/>
                      <a:pt x="580" y="1318"/>
                      <a:pt x="746" y="795"/>
                    </a:cubicBezTo>
                    <a:cubicBezTo>
                      <a:pt x="843" y="575"/>
                      <a:pt x="961" y="400"/>
                      <a:pt x="1045" y="400"/>
                    </a:cubicBezTo>
                    <a:cubicBezTo>
                      <a:pt x="1056" y="400"/>
                      <a:pt x="1067" y="403"/>
                      <a:pt x="1076" y="410"/>
                    </a:cubicBezTo>
                    <a:cubicBezTo>
                      <a:pt x="1242" y="520"/>
                      <a:pt x="1407" y="767"/>
                      <a:pt x="1544" y="1016"/>
                    </a:cubicBezTo>
                    <a:cubicBezTo>
                      <a:pt x="1819" y="1538"/>
                      <a:pt x="1985" y="2145"/>
                      <a:pt x="2205" y="2696"/>
                    </a:cubicBezTo>
                    <a:cubicBezTo>
                      <a:pt x="2150" y="2090"/>
                      <a:pt x="2095" y="1483"/>
                      <a:pt x="1848" y="877"/>
                    </a:cubicBezTo>
                    <a:cubicBezTo>
                      <a:pt x="1738" y="601"/>
                      <a:pt x="1599" y="271"/>
                      <a:pt x="1268" y="50"/>
                    </a:cubicBezTo>
                    <a:cubicBezTo>
                      <a:pt x="1199" y="16"/>
                      <a:pt x="1120" y="0"/>
                      <a:pt x="1039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8"/>
              <p:cNvSpPr/>
              <p:nvPr/>
            </p:nvSpPr>
            <p:spPr>
              <a:xfrm>
                <a:off x="-1186789" y="2022315"/>
                <a:ext cx="97644" cy="104039"/>
              </a:xfrm>
              <a:custGeom>
                <a:avLst/>
                <a:gdLst/>
                <a:ahLst/>
                <a:cxnLst/>
                <a:rect l="l" t="t" r="r" b="b"/>
                <a:pathLst>
                  <a:path w="5237" h="5580" extrusionOk="0">
                    <a:moveTo>
                      <a:pt x="3396" y="1"/>
                    </a:moveTo>
                    <a:cubicBezTo>
                      <a:pt x="2421" y="1"/>
                      <a:pt x="1476" y="574"/>
                      <a:pt x="1130" y="1364"/>
                    </a:cubicBezTo>
                    <a:cubicBezTo>
                      <a:pt x="552" y="2713"/>
                      <a:pt x="1" y="5553"/>
                      <a:pt x="1019" y="5579"/>
                    </a:cubicBezTo>
                    <a:cubicBezTo>
                      <a:pt x="2040" y="5579"/>
                      <a:pt x="1846" y="4808"/>
                      <a:pt x="2673" y="2879"/>
                    </a:cubicBezTo>
                    <a:cubicBezTo>
                      <a:pt x="3804" y="2411"/>
                      <a:pt x="3996" y="1280"/>
                      <a:pt x="3996" y="1280"/>
                    </a:cubicBezTo>
                    <a:lnTo>
                      <a:pt x="5237" y="895"/>
                    </a:lnTo>
                    <a:cubicBezTo>
                      <a:pt x="4726" y="262"/>
                      <a:pt x="4054" y="1"/>
                      <a:pt x="3396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8"/>
              <p:cNvSpPr/>
              <p:nvPr/>
            </p:nvSpPr>
            <p:spPr>
              <a:xfrm>
                <a:off x="-1182183" y="2020264"/>
                <a:ext cx="93039" cy="109483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5872" extrusionOk="0">
                    <a:moveTo>
                      <a:pt x="2998" y="0"/>
                    </a:moveTo>
                    <a:cubicBezTo>
                      <a:pt x="2663" y="0"/>
                      <a:pt x="2326" y="66"/>
                      <a:pt x="2014" y="206"/>
                    </a:cubicBezTo>
                    <a:cubicBezTo>
                      <a:pt x="1518" y="427"/>
                      <a:pt x="1022" y="784"/>
                      <a:pt x="746" y="1309"/>
                    </a:cubicBezTo>
                    <a:cubicBezTo>
                      <a:pt x="497" y="1831"/>
                      <a:pt x="360" y="2356"/>
                      <a:pt x="221" y="2878"/>
                    </a:cubicBezTo>
                    <a:cubicBezTo>
                      <a:pt x="111" y="3403"/>
                      <a:pt x="1" y="3954"/>
                      <a:pt x="1" y="4505"/>
                    </a:cubicBezTo>
                    <a:cubicBezTo>
                      <a:pt x="1" y="4781"/>
                      <a:pt x="29" y="5083"/>
                      <a:pt x="140" y="5387"/>
                    </a:cubicBezTo>
                    <a:cubicBezTo>
                      <a:pt x="195" y="5524"/>
                      <a:pt x="276" y="5689"/>
                      <a:pt x="470" y="5799"/>
                    </a:cubicBezTo>
                    <a:cubicBezTo>
                      <a:pt x="575" y="5852"/>
                      <a:pt x="701" y="5872"/>
                      <a:pt x="808" y="5872"/>
                    </a:cubicBezTo>
                    <a:cubicBezTo>
                      <a:pt x="870" y="5872"/>
                      <a:pt x="926" y="5865"/>
                      <a:pt x="966" y="5855"/>
                    </a:cubicBezTo>
                    <a:cubicBezTo>
                      <a:pt x="1297" y="5855"/>
                      <a:pt x="1628" y="5608"/>
                      <a:pt x="1764" y="5332"/>
                    </a:cubicBezTo>
                    <a:cubicBezTo>
                      <a:pt x="1903" y="5056"/>
                      <a:pt x="1958" y="4807"/>
                      <a:pt x="2040" y="4532"/>
                    </a:cubicBezTo>
                    <a:cubicBezTo>
                      <a:pt x="2174" y="4053"/>
                      <a:pt x="2333" y="3550"/>
                      <a:pt x="2516" y="3069"/>
                    </a:cubicBezTo>
                    <a:lnTo>
                      <a:pt x="2516" y="3069"/>
                    </a:lnTo>
                    <a:cubicBezTo>
                      <a:pt x="3198" y="2728"/>
                      <a:pt x="3642" y="2060"/>
                      <a:pt x="3749" y="1390"/>
                    </a:cubicBezTo>
                    <a:lnTo>
                      <a:pt x="3749" y="1390"/>
                    </a:lnTo>
                    <a:cubicBezTo>
                      <a:pt x="3557" y="2080"/>
                      <a:pt x="3032" y="2658"/>
                      <a:pt x="2371" y="2878"/>
                    </a:cubicBezTo>
                    <a:lnTo>
                      <a:pt x="2344" y="2878"/>
                    </a:lnTo>
                    <a:lnTo>
                      <a:pt x="2316" y="2933"/>
                    </a:lnTo>
                    <a:cubicBezTo>
                      <a:pt x="2095" y="3430"/>
                      <a:pt x="1903" y="3926"/>
                      <a:pt x="1709" y="4450"/>
                    </a:cubicBezTo>
                    <a:cubicBezTo>
                      <a:pt x="1518" y="4946"/>
                      <a:pt x="1379" y="5469"/>
                      <a:pt x="938" y="5469"/>
                    </a:cubicBezTo>
                    <a:cubicBezTo>
                      <a:pt x="899" y="5478"/>
                      <a:pt x="864" y="5483"/>
                      <a:pt x="831" y="5483"/>
                    </a:cubicBezTo>
                    <a:cubicBezTo>
                      <a:pt x="488" y="5483"/>
                      <a:pt x="442" y="4982"/>
                      <a:pt x="442" y="4505"/>
                    </a:cubicBezTo>
                    <a:cubicBezTo>
                      <a:pt x="442" y="4009"/>
                      <a:pt x="525" y="3485"/>
                      <a:pt x="636" y="2962"/>
                    </a:cubicBezTo>
                    <a:cubicBezTo>
                      <a:pt x="746" y="2466"/>
                      <a:pt x="883" y="1941"/>
                      <a:pt x="1103" y="1474"/>
                    </a:cubicBezTo>
                    <a:cubicBezTo>
                      <a:pt x="1297" y="1060"/>
                      <a:pt x="1683" y="702"/>
                      <a:pt x="2150" y="482"/>
                    </a:cubicBezTo>
                    <a:cubicBezTo>
                      <a:pt x="2484" y="310"/>
                      <a:pt x="2859" y="223"/>
                      <a:pt x="3235" y="223"/>
                    </a:cubicBezTo>
                    <a:cubicBezTo>
                      <a:pt x="3884" y="223"/>
                      <a:pt x="4536" y="481"/>
                      <a:pt x="4990" y="1005"/>
                    </a:cubicBezTo>
                    <a:cubicBezTo>
                      <a:pt x="4564" y="367"/>
                      <a:pt x="3786" y="0"/>
                      <a:pt x="2998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8"/>
              <p:cNvSpPr/>
              <p:nvPr/>
            </p:nvSpPr>
            <p:spPr>
              <a:xfrm>
                <a:off x="-723647" y="761876"/>
                <a:ext cx="606074" cy="476622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25563" extrusionOk="0">
                    <a:moveTo>
                      <a:pt x="19095" y="1"/>
                    </a:moveTo>
                    <a:cubicBezTo>
                      <a:pt x="10907" y="1"/>
                      <a:pt x="1" y="6728"/>
                      <a:pt x="6631" y="15946"/>
                    </a:cubicBezTo>
                    <a:cubicBezTo>
                      <a:pt x="8505" y="14073"/>
                      <a:pt x="11618" y="10076"/>
                      <a:pt x="11618" y="10076"/>
                    </a:cubicBezTo>
                    <a:cubicBezTo>
                      <a:pt x="11618" y="10076"/>
                      <a:pt x="14553" y="14085"/>
                      <a:pt x="19782" y="14085"/>
                    </a:cubicBezTo>
                    <a:cubicBezTo>
                      <a:pt x="20821" y="14085"/>
                      <a:pt x="21950" y="13927"/>
                      <a:pt x="23165" y="13548"/>
                    </a:cubicBezTo>
                    <a:cubicBezTo>
                      <a:pt x="23798" y="18563"/>
                      <a:pt x="23275" y="23607"/>
                      <a:pt x="26196" y="25563"/>
                    </a:cubicBezTo>
                    <a:cubicBezTo>
                      <a:pt x="32506" y="21705"/>
                      <a:pt x="31763" y="5060"/>
                      <a:pt x="25314" y="2058"/>
                    </a:cubicBezTo>
                    <a:cubicBezTo>
                      <a:pt x="23901" y="645"/>
                      <a:pt x="21628" y="1"/>
                      <a:pt x="19095" y="1"/>
                    </a:cubicBez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8"/>
              <p:cNvSpPr/>
              <p:nvPr/>
            </p:nvSpPr>
            <p:spPr>
              <a:xfrm>
                <a:off x="-496234" y="914783"/>
                <a:ext cx="280551" cy="61957"/>
              </a:xfrm>
              <a:custGeom>
                <a:avLst/>
                <a:gdLst/>
                <a:ahLst/>
                <a:cxnLst/>
                <a:rect l="l" t="t" r="r" b="b"/>
                <a:pathLst>
                  <a:path w="15047" h="3323" extrusionOk="0">
                    <a:moveTo>
                      <a:pt x="0" y="1"/>
                    </a:moveTo>
                    <a:cubicBezTo>
                      <a:pt x="24" y="10"/>
                      <a:pt x="48" y="19"/>
                      <a:pt x="72" y="29"/>
                    </a:cubicBezTo>
                    <a:lnTo>
                      <a:pt x="72" y="29"/>
                    </a:lnTo>
                    <a:cubicBezTo>
                      <a:pt x="48" y="19"/>
                      <a:pt x="25" y="10"/>
                      <a:pt x="0" y="1"/>
                    </a:cubicBezTo>
                    <a:close/>
                    <a:moveTo>
                      <a:pt x="72" y="29"/>
                    </a:moveTo>
                    <a:cubicBezTo>
                      <a:pt x="644" y="263"/>
                      <a:pt x="1096" y="760"/>
                      <a:pt x="1625" y="1103"/>
                    </a:cubicBezTo>
                    <a:cubicBezTo>
                      <a:pt x="2176" y="1462"/>
                      <a:pt x="2756" y="1793"/>
                      <a:pt x="3362" y="2095"/>
                    </a:cubicBezTo>
                    <a:cubicBezTo>
                      <a:pt x="4575" y="2675"/>
                      <a:pt x="5869" y="3032"/>
                      <a:pt x="7192" y="3226"/>
                    </a:cubicBezTo>
                    <a:cubicBezTo>
                      <a:pt x="7810" y="3289"/>
                      <a:pt x="8428" y="3323"/>
                      <a:pt x="9044" y="3323"/>
                    </a:cubicBezTo>
                    <a:cubicBezTo>
                      <a:pt x="9773" y="3323"/>
                      <a:pt x="10498" y="3275"/>
                      <a:pt x="11215" y="3171"/>
                    </a:cubicBezTo>
                    <a:cubicBezTo>
                      <a:pt x="11876" y="3087"/>
                      <a:pt x="12511" y="2922"/>
                      <a:pt x="13173" y="2785"/>
                    </a:cubicBezTo>
                    <a:lnTo>
                      <a:pt x="15046" y="2179"/>
                    </a:lnTo>
                    <a:lnTo>
                      <a:pt x="15046" y="2179"/>
                    </a:lnTo>
                    <a:cubicBezTo>
                      <a:pt x="13750" y="2481"/>
                      <a:pt x="12456" y="2730"/>
                      <a:pt x="11160" y="2840"/>
                    </a:cubicBezTo>
                    <a:cubicBezTo>
                      <a:pt x="10577" y="2902"/>
                      <a:pt x="9988" y="2930"/>
                      <a:pt x="9399" y="2930"/>
                    </a:cubicBezTo>
                    <a:cubicBezTo>
                      <a:pt x="8679" y="2930"/>
                      <a:pt x="7959" y="2888"/>
                      <a:pt x="7247" y="2812"/>
                    </a:cubicBezTo>
                    <a:cubicBezTo>
                      <a:pt x="5953" y="2646"/>
                      <a:pt x="4711" y="2289"/>
                      <a:pt x="3499" y="1793"/>
                    </a:cubicBezTo>
                    <a:cubicBezTo>
                      <a:pt x="2284" y="1361"/>
                      <a:pt x="1279" y="504"/>
                      <a:pt x="72" y="29"/>
                    </a:cubicBezTo>
                    <a:close/>
                  </a:path>
                </a:pathLst>
              </a:custGeom>
              <a:solidFill>
                <a:srgbClr val="8B6B53"/>
              </a:solidFill>
              <a:ln w="9525" cap="flat" cmpd="sng">
                <a:solidFill>
                  <a:srgbClr val="8B6B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8"/>
              <p:cNvSpPr/>
              <p:nvPr/>
            </p:nvSpPr>
            <p:spPr>
              <a:xfrm>
                <a:off x="-496234" y="850048"/>
                <a:ext cx="291850" cy="100385"/>
              </a:xfrm>
              <a:custGeom>
                <a:avLst/>
                <a:gdLst/>
                <a:ahLst/>
                <a:cxnLst/>
                <a:rect l="l" t="t" r="r" b="b"/>
                <a:pathLst>
                  <a:path w="15653" h="538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11" y="2150"/>
                      <a:pt x="4491" y="3969"/>
                      <a:pt x="7357" y="4906"/>
                    </a:cubicBezTo>
                    <a:cubicBezTo>
                      <a:pt x="8331" y="5200"/>
                      <a:pt x="9342" y="5384"/>
                      <a:pt x="10348" y="5384"/>
                    </a:cubicBezTo>
                    <a:cubicBezTo>
                      <a:pt x="10852" y="5384"/>
                      <a:pt x="11354" y="5338"/>
                      <a:pt x="11850" y="5236"/>
                    </a:cubicBezTo>
                    <a:cubicBezTo>
                      <a:pt x="13338" y="4879"/>
                      <a:pt x="14606" y="3997"/>
                      <a:pt x="15653" y="2922"/>
                    </a:cubicBezTo>
                    <a:lnTo>
                      <a:pt x="15653" y="2922"/>
                    </a:lnTo>
                    <a:cubicBezTo>
                      <a:pt x="14495" y="3887"/>
                      <a:pt x="13199" y="4630"/>
                      <a:pt x="11795" y="4906"/>
                    </a:cubicBezTo>
                    <a:cubicBezTo>
                      <a:pt x="11389" y="4968"/>
                      <a:pt x="10979" y="4998"/>
                      <a:pt x="10568" y="4998"/>
                    </a:cubicBezTo>
                    <a:cubicBezTo>
                      <a:pt x="9528" y="4998"/>
                      <a:pt x="8483" y="4810"/>
                      <a:pt x="7496" y="4494"/>
                    </a:cubicBezTo>
                    <a:cubicBezTo>
                      <a:pt x="6118" y="4079"/>
                      <a:pt x="4795" y="3391"/>
                      <a:pt x="3554" y="2620"/>
                    </a:cubicBezTo>
                    <a:cubicBezTo>
                      <a:pt x="2315" y="1848"/>
                      <a:pt x="1103" y="966"/>
                      <a:pt x="0" y="1"/>
                    </a:cubicBezTo>
                    <a:close/>
                  </a:path>
                </a:pathLst>
              </a:custGeom>
              <a:solidFill>
                <a:srgbClr val="8B6B53"/>
              </a:solidFill>
              <a:ln w="9525" cap="flat" cmpd="sng">
                <a:solidFill>
                  <a:srgbClr val="8B6B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8"/>
              <p:cNvSpPr/>
              <p:nvPr/>
            </p:nvSpPr>
            <p:spPr>
              <a:xfrm>
                <a:off x="-406831" y="863938"/>
                <a:ext cx="155182" cy="34493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18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29" y="1048"/>
                      <a:pt x="2617" y="1709"/>
                      <a:pt x="4189" y="1846"/>
                    </a:cubicBezTo>
                    <a:cubicBezTo>
                      <a:pt x="4257" y="1848"/>
                      <a:pt x="4325" y="1850"/>
                      <a:pt x="4392" y="1850"/>
                    </a:cubicBezTo>
                    <a:cubicBezTo>
                      <a:pt x="5122" y="1850"/>
                      <a:pt x="5848" y="1708"/>
                      <a:pt x="6504" y="1405"/>
                    </a:cubicBezTo>
                    <a:cubicBezTo>
                      <a:pt x="7247" y="1103"/>
                      <a:pt x="7798" y="552"/>
                      <a:pt x="8322" y="1"/>
                    </a:cubicBezTo>
                    <a:lnTo>
                      <a:pt x="8322" y="1"/>
                    </a:lnTo>
                    <a:cubicBezTo>
                      <a:pt x="7688" y="442"/>
                      <a:pt x="7081" y="883"/>
                      <a:pt x="6365" y="1103"/>
                    </a:cubicBezTo>
                    <a:cubicBezTo>
                      <a:pt x="5780" y="1290"/>
                      <a:pt x="5154" y="1417"/>
                      <a:pt x="4539" y="1417"/>
                    </a:cubicBezTo>
                    <a:cubicBezTo>
                      <a:pt x="4431" y="1417"/>
                      <a:pt x="4323" y="1413"/>
                      <a:pt x="4215" y="1405"/>
                    </a:cubicBezTo>
                    <a:cubicBezTo>
                      <a:pt x="3472" y="1379"/>
                      <a:pt x="2756" y="1185"/>
                      <a:pt x="2039" y="938"/>
                    </a:cubicBezTo>
                    <a:cubicBezTo>
                      <a:pt x="1349" y="689"/>
                      <a:pt x="662" y="387"/>
                      <a:pt x="0" y="1"/>
                    </a:cubicBezTo>
                    <a:close/>
                  </a:path>
                </a:pathLst>
              </a:custGeom>
              <a:solidFill>
                <a:srgbClr val="8B6B53"/>
              </a:solidFill>
              <a:ln w="9525" cap="flat" cmpd="sng">
                <a:solidFill>
                  <a:srgbClr val="8B6B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8"/>
              <p:cNvSpPr/>
              <p:nvPr/>
            </p:nvSpPr>
            <p:spPr>
              <a:xfrm>
                <a:off x="-435115" y="800564"/>
                <a:ext cx="115636" cy="22299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96" extrusionOk="0">
                    <a:moveTo>
                      <a:pt x="3470" y="1"/>
                    </a:moveTo>
                    <a:cubicBezTo>
                      <a:pt x="3352" y="1"/>
                      <a:pt x="3234" y="4"/>
                      <a:pt x="3116" y="9"/>
                    </a:cubicBezTo>
                    <a:cubicBezTo>
                      <a:pt x="1985" y="119"/>
                      <a:pt x="911" y="534"/>
                      <a:pt x="1" y="1195"/>
                    </a:cubicBezTo>
                    <a:cubicBezTo>
                      <a:pt x="525" y="1001"/>
                      <a:pt x="1048" y="865"/>
                      <a:pt x="1572" y="726"/>
                    </a:cubicBezTo>
                    <a:cubicBezTo>
                      <a:pt x="2095" y="589"/>
                      <a:pt x="2620" y="479"/>
                      <a:pt x="3171" y="450"/>
                    </a:cubicBezTo>
                    <a:cubicBezTo>
                      <a:pt x="3367" y="424"/>
                      <a:pt x="3564" y="411"/>
                      <a:pt x="3760" y="411"/>
                    </a:cubicBezTo>
                    <a:cubicBezTo>
                      <a:pt x="4614" y="411"/>
                      <a:pt x="5462" y="658"/>
                      <a:pt x="6202" y="1195"/>
                    </a:cubicBezTo>
                    <a:cubicBezTo>
                      <a:pt x="5871" y="754"/>
                      <a:pt x="5375" y="395"/>
                      <a:pt x="4824" y="203"/>
                    </a:cubicBezTo>
                    <a:cubicBezTo>
                      <a:pt x="4386" y="49"/>
                      <a:pt x="3929" y="1"/>
                      <a:pt x="3470" y="1"/>
                    </a:cubicBezTo>
                    <a:close/>
                  </a:path>
                </a:pathLst>
              </a:custGeom>
              <a:solidFill>
                <a:srgbClr val="8B6B53"/>
              </a:solidFill>
              <a:ln w="9525" cap="flat" cmpd="sng">
                <a:solidFill>
                  <a:srgbClr val="8B6B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8"/>
              <p:cNvSpPr/>
              <p:nvPr/>
            </p:nvSpPr>
            <p:spPr>
              <a:xfrm>
                <a:off x="-582560" y="894237"/>
                <a:ext cx="75531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5678" extrusionOk="0">
                    <a:moveTo>
                      <a:pt x="4051" y="1"/>
                    </a:moveTo>
                    <a:cubicBezTo>
                      <a:pt x="3059" y="662"/>
                      <a:pt x="2232" y="1517"/>
                      <a:pt x="1460" y="2426"/>
                    </a:cubicBezTo>
                    <a:cubicBezTo>
                      <a:pt x="1103" y="2922"/>
                      <a:pt x="772" y="3391"/>
                      <a:pt x="497" y="3942"/>
                    </a:cubicBezTo>
                    <a:cubicBezTo>
                      <a:pt x="221" y="4465"/>
                      <a:pt x="1" y="5071"/>
                      <a:pt x="82" y="5677"/>
                    </a:cubicBezTo>
                    <a:cubicBezTo>
                      <a:pt x="166" y="5100"/>
                      <a:pt x="468" y="4604"/>
                      <a:pt x="772" y="4108"/>
                    </a:cubicBezTo>
                    <a:cubicBezTo>
                      <a:pt x="1103" y="3638"/>
                      <a:pt x="1434" y="3142"/>
                      <a:pt x="1820" y="2701"/>
                    </a:cubicBezTo>
                    <a:cubicBezTo>
                      <a:pt x="2536" y="1793"/>
                      <a:pt x="3308" y="937"/>
                      <a:pt x="4051" y="1"/>
                    </a:cubicBezTo>
                    <a:close/>
                  </a:path>
                </a:pathLst>
              </a:custGeom>
              <a:solidFill>
                <a:srgbClr val="8B6B53"/>
              </a:solidFill>
              <a:ln w="9525" cap="flat" cmpd="sng">
                <a:solidFill>
                  <a:srgbClr val="8B6B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8"/>
              <p:cNvSpPr/>
              <p:nvPr/>
            </p:nvSpPr>
            <p:spPr>
              <a:xfrm>
                <a:off x="-612895" y="840800"/>
                <a:ext cx="92516" cy="114611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6147" extrusionOk="0">
                    <a:moveTo>
                      <a:pt x="4961" y="1"/>
                    </a:moveTo>
                    <a:cubicBezTo>
                      <a:pt x="3667" y="497"/>
                      <a:pt x="2510" y="1323"/>
                      <a:pt x="1518" y="2344"/>
                    </a:cubicBezTo>
                    <a:cubicBezTo>
                      <a:pt x="1077" y="2867"/>
                      <a:pt x="636" y="3418"/>
                      <a:pt x="360" y="4079"/>
                    </a:cubicBezTo>
                    <a:cubicBezTo>
                      <a:pt x="85" y="4740"/>
                      <a:pt x="1" y="5486"/>
                      <a:pt x="111" y="6147"/>
                    </a:cubicBezTo>
                    <a:cubicBezTo>
                      <a:pt x="221" y="4769"/>
                      <a:pt x="911" y="3583"/>
                      <a:pt x="1848" y="2620"/>
                    </a:cubicBezTo>
                    <a:cubicBezTo>
                      <a:pt x="2289" y="2124"/>
                      <a:pt x="2812" y="1683"/>
                      <a:pt x="3336" y="1242"/>
                    </a:cubicBezTo>
                    <a:cubicBezTo>
                      <a:pt x="3859" y="827"/>
                      <a:pt x="4383" y="386"/>
                      <a:pt x="4961" y="1"/>
                    </a:cubicBezTo>
                    <a:close/>
                  </a:path>
                </a:pathLst>
              </a:custGeom>
              <a:solidFill>
                <a:srgbClr val="8B6B53"/>
              </a:solidFill>
              <a:ln w="9525" cap="flat" cmpd="sng">
                <a:solidFill>
                  <a:srgbClr val="8B6B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8"/>
              <p:cNvSpPr/>
              <p:nvPr/>
            </p:nvSpPr>
            <p:spPr>
              <a:xfrm>
                <a:off x="-263992" y="1008307"/>
                <a:ext cx="25171" cy="147985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7937" extrusionOk="0">
                    <a:moveTo>
                      <a:pt x="661" y="0"/>
                    </a:moveTo>
                    <a:cubicBezTo>
                      <a:pt x="496" y="662"/>
                      <a:pt x="302" y="1323"/>
                      <a:pt x="192" y="2013"/>
                    </a:cubicBezTo>
                    <a:cubicBezTo>
                      <a:pt x="82" y="2701"/>
                      <a:pt x="27" y="3391"/>
                      <a:pt x="0" y="4079"/>
                    </a:cubicBezTo>
                    <a:cubicBezTo>
                      <a:pt x="27" y="4769"/>
                      <a:pt x="82" y="5485"/>
                      <a:pt x="276" y="6146"/>
                    </a:cubicBezTo>
                    <a:cubicBezTo>
                      <a:pt x="467" y="6834"/>
                      <a:pt x="798" y="7496"/>
                      <a:pt x="1349" y="7937"/>
                    </a:cubicBezTo>
                    <a:cubicBezTo>
                      <a:pt x="908" y="7385"/>
                      <a:pt x="717" y="6724"/>
                      <a:pt x="606" y="6063"/>
                    </a:cubicBezTo>
                    <a:cubicBezTo>
                      <a:pt x="496" y="5430"/>
                      <a:pt x="441" y="4740"/>
                      <a:pt x="441" y="4079"/>
                    </a:cubicBezTo>
                    <a:cubicBezTo>
                      <a:pt x="412" y="2729"/>
                      <a:pt x="606" y="1378"/>
                      <a:pt x="661" y="0"/>
                    </a:cubicBezTo>
                    <a:close/>
                  </a:path>
                </a:pathLst>
              </a:custGeom>
              <a:solidFill>
                <a:srgbClr val="8B6B53"/>
              </a:solidFill>
              <a:ln w="9525" cap="flat" cmpd="sng">
                <a:solidFill>
                  <a:srgbClr val="8B6B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8"/>
              <p:cNvSpPr/>
              <p:nvPr/>
            </p:nvSpPr>
            <p:spPr>
              <a:xfrm>
                <a:off x="-215701" y="1022197"/>
                <a:ext cx="22094" cy="134095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7192" extrusionOk="0">
                    <a:moveTo>
                      <a:pt x="0" y="0"/>
                    </a:moveTo>
                    <a:cubicBezTo>
                      <a:pt x="137" y="1213"/>
                      <a:pt x="358" y="2397"/>
                      <a:pt x="496" y="3609"/>
                    </a:cubicBezTo>
                    <a:cubicBezTo>
                      <a:pt x="578" y="4189"/>
                      <a:pt x="633" y="4795"/>
                      <a:pt x="662" y="5401"/>
                    </a:cubicBezTo>
                    <a:cubicBezTo>
                      <a:pt x="717" y="5979"/>
                      <a:pt x="743" y="6585"/>
                      <a:pt x="607" y="7192"/>
                    </a:cubicBezTo>
                    <a:cubicBezTo>
                      <a:pt x="1184" y="6063"/>
                      <a:pt x="1019" y="4740"/>
                      <a:pt x="937" y="3554"/>
                    </a:cubicBezTo>
                    <a:cubicBezTo>
                      <a:pt x="743" y="2342"/>
                      <a:pt x="496" y="1129"/>
                      <a:pt x="0" y="0"/>
                    </a:cubicBezTo>
                    <a:close/>
                  </a:path>
                </a:pathLst>
              </a:custGeom>
              <a:solidFill>
                <a:srgbClr val="8B6B53"/>
              </a:solidFill>
              <a:ln w="9525" cap="flat" cmpd="sng">
                <a:solidFill>
                  <a:srgbClr val="8B6B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8"/>
              <p:cNvSpPr/>
              <p:nvPr/>
            </p:nvSpPr>
            <p:spPr>
              <a:xfrm>
                <a:off x="-3792278" y="3630745"/>
                <a:ext cx="390501" cy="197059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10569" extrusionOk="0">
                    <a:moveTo>
                      <a:pt x="4659" y="0"/>
                    </a:moveTo>
                    <a:cubicBezTo>
                      <a:pt x="4659" y="0"/>
                      <a:pt x="1" y="4023"/>
                      <a:pt x="1352" y="8543"/>
                    </a:cubicBezTo>
                    <a:cubicBezTo>
                      <a:pt x="3958" y="9965"/>
                      <a:pt x="8426" y="10568"/>
                      <a:pt x="12466" y="10568"/>
                    </a:cubicBezTo>
                    <a:cubicBezTo>
                      <a:pt x="16413" y="10568"/>
                      <a:pt x="19950" y="9992"/>
                      <a:pt x="20944" y="9039"/>
                    </a:cubicBezTo>
                    <a:cubicBezTo>
                      <a:pt x="20944" y="3225"/>
                      <a:pt x="12320" y="5181"/>
                      <a:pt x="11879" y="1186"/>
                    </a:cubicBezTo>
                    <a:cubicBezTo>
                      <a:pt x="9535" y="800"/>
                      <a:pt x="4659" y="0"/>
                      <a:pt x="4659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8"/>
              <p:cNvSpPr/>
              <p:nvPr/>
            </p:nvSpPr>
            <p:spPr>
              <a:xfrm>
                <a:off x="-3771191" y="3713976"/>
                <a:ext cx="369413" cy="113828"/>
              </a:xfrm>
              <a:custGeom>
                <a:avLst/>
                <a:gdLst/>
                <a:ahLst/>
                <a:cxnLst/>
                <a:rect l="l" t="t" r="r" b="b"/>
                <a:pathLst>
                  <a:path w="19813" h="6105" extrusionOk="0">
                    <a:moveTo>
                      <a:pt x="15955" y="0"/>
                    </a:moveTo>
                    <a:cubicBezTo>
                      <a:pt x="14136" y="1158"/>
                      <a:pt x="13144" y="3556"/>
                      <a:pt x="13420" y="4989"/>
                    </a:cubicBezTo>
                    <a:cubicBezTo>
                      <a:pt x="12811" y="5048"/>
                      <a:pt x="12199" y="5075"/>
                      <a:pt x="11589" y="5075"/>
                    </a:cubicBezTo>
                    <a:cubicBezTo>
                      <a:pt x="6809" y="5075"/>
                      <a:pt x="2126" y="3419"/>
                      <a:pt x="1" y="2564"/>
                    </a:cubicBezTo>
                    <a:lnTo>
                      <a:pt x="1" y="2564"/>
                    </a:lnTo>
                    <a:cubicBezTo>
                      <a:pt x="1" y="3060"/>
                      <a:pt x="82" y="3556"/>
                      <a:pt x="221" y="4079"/>
                    </a:cubicBezTo>
                    <a:cubicBezTo>
                      <a:pt x="2827" y="5501"/>
                      <a:pt x="7295" y="6104"/>
                      <a:pt x="11335" y="6104"/>
                    </a:cubicBezTo>
                    <a:cubicBezTo>
                      <a:pt x="15282" y="6104"/>
                      <a:pt x="18819" y="5528"/>
                      <a:pt x="19813" y="4575"/>
                    </a:cubicBezTo>
                    <a:cubicBezTo>
                      <a:pt x="19813" y="1544"/>
                      <a:pt x="17884" y="690"/>
                      <a:pt x="15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8"/>
              <p:cNvSpPr/>
              <p:nvPr/>
            </p:nvSpPr>
            <p:spPr>
              <a:xfrm>
                <a:off x="-3071388" y="3578855"/>
                <a:ext cx="389960" cy="196873"/>
              </a:xfrm>
              <a:custGeom>
                <a:avLst/>
                <a:gdLst/>
                <a:ahLst/>
                <a:cxnLst/>
                <a:rect l="l" t="t" r="r" b="b"/>
                <a:pathLst>
                  <a:path w="20915" h="10559" extrusionOk="0">
                    <a:moveTo>
                      <a:pt x="4630" y="1"/>
                    </a:moveTo>
                    <a:cubicBezTo>
                      <a:pt x="4630" y="1"/>
                      <a:pt x="0" y="3996"/>
                      <a:pt x="1323" y="8544"/>
                    </a:cubicBezTo>
                    <a:cubicBezTo>
                      <a:pt x="3921" y="9961"/>
                      <a:pt x="8371" y="10558"/>
                      <a:pt x="12401" y="10558"/>
                    </a:cubicBezTo>
                    <a:cubicBezTo>
                      <a:pt x="16362" y="10558"/>
                      <a:pt x="19918" y="9982"/>
                      <a:pt x="20915" y="9040"/>
                    </a:cubicBezTo>
                    <a:cubicBezTo>
                      <a:pt x="20915" y="3198"/>
                      <a:pt x="12291" y="5182"/>
                      <a:pt x="11850" y="1158"/>
                    </a:cubicBezTo>
                    <a:cubicBezTo>
                      <a:pt x="9506" y="773"/>
                      <a:pt x="4630" y="1"/>
                      <a:pt x="4630" y="1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8"/>
              <p:cNvSpPr/>
              <p:nvPr/>
            </p:nvSpPr>
            <p:spPr>
              <a:xfrm>
                <a:off x="-3050841" y="3662105"/>
                <a:ext cx="369413" cy="113623"/>
              </a:xfrm>
              <a:custGeom>
                <a:avLst/>
                <a:gdLst/>
                <a:ahLst/>
                <a:cxnLst/>
                <a:rect l="l" t="t" r="r" b="b"/>
                <a:pathLst>
                  <a:path w="19813" h="6094" extrusionOk="0">
                    <a:moveTo>
                      <a:pt x="15955" y="0"/>
                    </a:moveTo>
                    <a:cubicBezTo>
                      <a:pt x="14136" y="1129"/>
                      <a:pt x="13144" y="3554"/>
                      <a:pt x="13448" y="4960"/>
                    </a:cubicBezTo>
                    <a:cubicBezTo>
                      <a:pt x="12833" y="5020"/>
                      <a:pt x="12213" y="5048"/>
                      <a:pt x="11596" y="5048"/>
                    </a:cubicBezTo>
                    <a:cubicBezTo>
                      <a:pt x="6822" y="5048"/>
                      <a:pt x="2148" y="3414"/>
                      <a:pt x="0" y="2535"/>
                    </a:cubicBezTo>
                    <a:lnTo>
                      <a:pt x="0" y="2535"/>
                    </a:lnTo>
                    <a:cubicBezTo>
                      <a:pt x="0" y="3031"/>
                      <a:pt x="82" y="3554"/>
                      <a:pt x="221" y="4079"/>
                    </a:cubicBezTo>
                    <a:cubicBezTo>
                      <a:pt x="2819" y="5496"/>
                      <a:pt x="7269" y="6093"/>
                      <a:pt x="11299" y="6093"/>
                    </a:cubicBezTo>
                    <a:cubicBezTo>
                      <a:pt x="15260" y="6093"/>
                      <a:pt x="18816" y="5517"/>
                      <a:pt x="19813" y="4575"/>
                    </a:cubicBezTo>
                    <a:cubicBezTo>
                      <a:pt x="19813" y="1543"/>
                      <a:pt x="17884" y="688"/>
                      <a:pt x="15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8"/>
              <p:cNvSpPr/>
              <p:nvPr/>
            </p:nvSpPr>
            <p:spPr>
              <a:xfrm>
                <a:off x="-4692944" y="3759190"/>
                <a:ext cx="340644" cy="172093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9230" extrusionOk="0">
                    <a:moveTo>
                      <a:pt x="4050" y="0"/>
                    </a:moveTo>
                    <a:cubicBezTo>
                      <a:pt x="4050" y="0"/>
                      <a:pt x="1" y="3501"/>
                      <a:pt x="1158" y="7469"/>
                    </a:cubicBezTo>
                    <a:cubicBezTo>
                      <a:pt x="3426" y="8708"/>
                      <a:pt x="7319" y="9229"/>
                      <a:pt x="10844" y="9229"/>
                    </a:cubicBezTo>
                    <a:cubicBezTo>
                      <a:pt x="14297" y="9229"/>
                      <a:pt x="17397" y="8729"/>
                      <a:pt x="18270" y="7910"/>
                    </a:cubicBezTo>
                    <a:cubicBezTo>
                      <a:pt x="18270" y="2811"/>
                      <a:pt x="10748" y="4548"/>
                      <a:pt x="10362" y="1021"/>
                    </a:cubicBezTo>
                    <a:cubicBezTo>
                      <a:pt x="8323" y="690"/>
                      <a:pt x="4050" y="0"/>
                      <a:pt x="4050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8"/>
              <p:cNvSpPr/>
              <p:nvPr/>
            </p:nvSpPr>
            <p:spPr>
              <a:xfrm>
                <a:off x="-4674988" y="3832148"/>
                <a:ext cx="322689" cy="99135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5317" extrusionOk="0">
                    <a:moveTo>
                      <a:pt x="13945" y="0"/>
                    </a:moveTo>
                    <a:cubicBezTo>
                      <a:pt x="12346" y="992"/>
                      <a:pt x="11493" y="3087"/>
                      <a:pt x="11740" y="4354"/>
                    </a:cubicBezTo>
                    <a:cubicBezTo>
                      <a:pt x="11220" y="4403"/>
                      <a:pt x="10696" y="4426"/>
                      <a:pt x="10173" y="4426"/>
                    </a:cubicBezTo>
                    <a:cubicBezTo>
                      <a:pt x="5989" y="4426"/>
                      <a:pt x="1863" y="2989"/>
                      <a:pt x="1" y="2205"/>
                    </a:cubicBezTo>
                    <a:lnTo>
                      <a:pt x="1" y="2205"/>
                    </a:lnTo>
                    <a:cubicBezTo>
                      <a:pt x="1" y="2646"/>
                      <a:pt x="56" y="3087"/>
                      <a:pt x="195" y="3556"/>
                    </a:cubicBezTo>
                    <a:cubicBezTo>
                      <a:pt x="2463" y="4795"/>
                      <a:pt x="6356" y="5316"/>
                      <a:pt x="9881" y="5316"/>
                    </a:cubicBezTo>
                    <a:cubicBezTo>
                      <a:pt x="13334" y="5316"/>
                      <a:pt x="16434" y="4816"/>
                      <a:pt x="17307" y="3997"/>
                    </a:cubicBezTo>
                    <a:cubicBezTo>
                      <a:pt x="17307" y="1352"/>
                      <a:pt x="15627" y="607"/>
                      <a:pt x="13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8"/>
              <p:cNvSpPr/>
              <p:nvPr/>
            </p:nvSpPr>
            <p:spPr>
              <a:xfrm>
                <a:off x="-812733" y="3799258"/>
                <a:ext cx="341185" cy="172093"/>
              </a:xfrm>
              <a:custGeom>
                <a:avLst/>
                <a:gdLst/>
                <a:ahLst/>
                <a:cxnLst/>
                <a:rect l="l" t="t" r="r" b="b"/>
                <a:pathLst>
                  <a:path w="18299" h="9230" extrusionOk="0">
                    <a:moveTo>
                      <a:pt x="14246" y="1"/>
                    </a:moveTo>
                    <a:cubicBezTo>
                      <a:pt x="14246" y="1"/>
                      <a:pt x="9976" y="691"/>
                      <a:pt x="7937" y="1021"/>
                    </a:cubicBezTo>
                    <a:cubicBezTo>
                      <a:pt x="7551" y="4520"/>
                      <a:pt x="0" y="2812"/>
                      <a:pt x="0" y="7911"/>
                    </a:cubicBezTo>
                    <a:cubicBezTo>
                      <a:pt x="873" y="8729"/>
                      <a:pt x="3973" y="9230"/>
                      <a:pt x="7430" y="9230"/>
                    </a:cubicBezTo>
                    <a:cubicBezTo>
                      <a:pt x="10958" y="9230"/>
                      <a:pt x="14858" y="8708"/>
                      <a:pt x="17141" y="7470"/>
                    </a:cubicBezTo>
                    <a:cubicBezTo>
                      <a:pt x="18298" y="3502"/>
                      <a:pt x="14246" y="1"/>
                      <a:pt x="14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8"/>
              <p:cNvSpPr/>
              <p:nvPr/>
            </p:nvSpPr>
            <p:spPr>
              <a:xfrm>
                <a:off x="-812733" y="3871731"/>
                <a:ext cx="323174" cy="99620"/>
              </a:xfrm>
              <a:custGeom>
                <a:avLst/>
                <a:gdLst/>
                <a:ahLst/>
                <a:cxnLst/>
                <a:rect l="l" t="t" r="r" b="b"/>
                <a:pathLst>
                  <a:path w="17333" h="5343" extrusionOk="0">
                    <a:moveTo>
                      <a:pt x="3389" y="0"/>
                    </a:moveTo>
                    <a:cubicBezTo>
                      <a:pt x="1709" y="607"/>
                      <a:pt x="0" y="1350"/>
                      <a:pt x="0" y="4024"/>
                    </a:cubicBezTo>
                    <a:cubicBezTo>
                      <a:pt x="873" y="4842"/>
                      <a:pt x="3973" y="5343"/>
                      <a:pt x="7430" y="5343"/>
                    </a:cubicBezTo>
                    <a:cubicBezTo>
                      <a:pt x="10958" y="5343"/>
                      <a:pt x="14858" y="4821"/>
                      <a:pt x="17141" y="3583"/>
                    </a:cubicBezTo>
                    <a:cubicBezTo>
                      <a:pt x="17277" y="3113"/>
                      <a:pt x="17333" y="2672"/>
                      <a:pt x="17333" y="2231"/>
                    </a:cubicBezTo>
                    <a:lnTo>
                      <a:pt x="17333" y="2231"/>
                    </a:lnTo>
                    <a:cubicBezTo>
                      <a:pt x="15457" y="2988"/>
                      <a:pt x="11379" y="4433"/>
                      <a:pt x="7221" y="4433"/>
                    </a:cubicBezTo>
                    <a:cubicBezTo>
                      <a:pt x="6678" y="4433"/>
                      <a:pt x="6134" y="4408"/>
                      <a:pt x="5593" y="4354"/>
                    </a:cubicBezTo>
                    <a:cubicBezTo>
                      <a:pt x="5842" y="3113"/>
                      <a:pt x="4987" y="1019"/>
                      <a:pt x="3389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D859142-23C1-448F-8506-3F30CB0665F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55375" y="695325"/>
            <a:ext cx="3565650" cy="474000"/>
          </a:xfrm>
        </p:spPr>
        <p:txBody>
          <a:bodyPr/>
          <a:lstStyle/>
          <a:p>
            <a:r>
              <a:rPr lang="en-US" dirty="0"/>
              <a:t>Plantation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6"/>
          <p:cNvSpPr txBox="1">
            <a:spLocks noGrp="1"/>
          </p:cNvSpPr>
          <p:nvPr>
            <p:ph type="subTitle" idx="1"/>
          </p:nvPr>
        </p:nvSpPr>
        <p:spPr>
          <a:xfrm>
            <a:off x="1114425" y="3000075"/>
            <a:ext cx="6791325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Pakistan potentially faces a major climate change challenge. A concerted effort by the government and civil society at all levels is required to mitigate these threats.</a:t>
            </a:r>
            <a:endParaRPr dirty="0"/>
          </a:p>
        </p:txBody>
      </p:sp>
      <p:sp>
        <p:nvSpPr>
          <p:cNvPr id="943" name="Google Shape;943;p46"/>
          <p:cNvSpPr/>
          <p:nvPr/>
        </p:nvSpPr>
        <p:spPr>
          <a:xfrm>
            <a:off x="3891660" y="1420950"/>
            <a:ext cx="1360681" cy="1355280"/>
          </a:xfrm>
          <a:custGeom>
            <a:avLst/>
            <a:gdLst/>
            <a:ahLst/>
            <a:cxnLst/>
            <a:rect l="l" t="t" r="r" b="b"/>
            <a:pathLst>
              <a:path w="68273" h="68002" extrusionOk="0">
                <a:moveTo>
                  <a:pt x="34148" y="0"/>
                </a:moveTo>
                <a:cubicBezTo>
                  <a:pt x="15235" y="0"/>
                  <a:pt x="1" y="15234"/>
                  <a:pt x="1" y="34147"/>
                </a:cubicBezTo>
                <a:cubicBezTo>
                  <a:pt x="1" y="52767"/>
                  <a:pt x="15235" y="68001"/>
                  <a:pt x="34148" y="68001"/>
                </a:cubicBezTo>
                <a:cubicBezTo>
                  <a:pt x="53039" y="68001"/>
                  <a:pt x="68273" y="52767"/>
                  <a:pt x="68273" y="34147"/>
                </a:cubicBezTo>
                <a:cubicBezTo>
                  <a:pt x="68273" y="15234"/>
                  <a:pt x="53039" y="0"/>
                  <a:pt x="341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4" name="Google Shape;944;p46"/>
          <p:cNvGrpSpPr/>
          <p:nvPr/>
        </p:nvGrpSpPr>
        <p:grpSpPr>
          <a:xfrm>
            <a:off x="4149513" y="1686150"/>
            <a:ext cx="844975" cy="824875"/>
            <a:chOff x="7187650" y="6180025"/>
            <a:chExt cx="844975" cy="824875"/>
          </a:xfrm>
        </p:grpSpPr>
        <p:sp>
          <p:nvSpPr>
            <p:cNvPr id="945" name="Google Shape;945;p46"/>
            <p:cNvSpPr/>
            <p:nvPr/>
          </p:nvSpPr>
          <p:spPr>
            <a:xfrm>
              <a:off x="7409300" y="6182475"/>
              <a:ext cx="91550" cy="67275"/>
            </a:xfrm>
            <a:custGeom>
              <a:avLst/>
              <a:gdLst/>
              <a:ahLst/>
              <a:cxnLst/>
              <a:rect l="l" t="t" r="r" b="b"/>
              <a:pathLst>
                <a:path w="3662" h="2691" extrusionOk="0">
                  <a:moveTo>
                    <a:pt x="2935" y="0"/>
                  </a:moveTo>
                  <a:cubicBezTo>
                    <a:pt x="2841" y="0"/>
                    <a:pt x="2749" y="28"/>
                    <a:pt x="2670" y="86"/>
                  </a:cubicBezTo>
                  <a:lnTo>
                    <a:pt x="0" y="1639"/>
                  </a:lnTo>
                  <a:lnTo>
                    <a:pt x="621" y="2691"/>
                  </a:lnTo>
                  <a:lnTo>
                    <a:pt x="3290" y="1143"/>
                  </a:lnTo>
                  <a:cubicBezTo>
                    <a:pt x="3538" y="1019"/>
                    <a:pt x="3662" y="582"/>
                    <a:pt x="3473" y="334"/>
                  </a:cubicBezTo>
                  <a:cubicBezTo>
                    <a:pt x="3348" y="125"/>
                    <a:pt x="3136" y="0"/>
                    <a:pt x="2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7440300" y="6235850"/>
              <a:ext cx="91575" cy="66625"/>
            </a:xfrm>
            <a:custGeom>
              <a:avLst/>
              <a:gdLst/>
              <a:ahLst/>
              <a:cxnLst/>
              <a:rect l="l" t="t" r="r" b="b"/>
              <a:pathLst>
                <a:path w="3663" h="2665" extrusionOk="0">
                  <a:moveTo>
                    <a:pt x="2931" y="0"/>
                  </a:moveTo>
                  <a:cubicBezTo>
                    <a:pt x="2838" y="0"/>
                    <a:pt x="2748" y="21"/>
                    <a:pt x="2670" y="60"/>
                  </a:cubicBezTo>
                  <a:lnTo>
                    <a:pt x="1" y="1613"/>
                  </a:lnTo>
                  <a:lnTo>
                    <a:pt x="621" y="2665"/>
                  </a:lnTo>
                  <a:lnTo>
                    <a:pt x="3290" y="1117"/>
                  </a:lnTo>
                  <a:cubicBezTo>
                    <a:pt x="3538" y="993"/>
                    <a:pt x="3662" y="620"/>
                    <a:pt x="3474" y="308"/>
                  </a:cubicBezTo>
                  <a:cubicBezTo>
                    <a:pt x="3348" y="97"/>
                    <a:pt x="3134" y="0"/>
                    <a:pt x="2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7187650" y="6195525"/>
              <a:ext cx="401525" cy="809375"/>
            </a:xfrm>
            <a:custGeom>
              <a:avLst/>
              <a:gdLst/>
              <a:ahLst/>
              <a:cxnLst/>
              <a:rect l="l" t="t" r="r" b="b"/>
              <a:pathLst>
                <a:path w="16061" h="32375" extrusionOk="0">
                  <a:moveTo>
                    <a:pt x="8187" y="1"/>
                  </a:moveTo>
                  <a:lnTo>
                    <a:pt x="2605" y="3285"/>
                  </a:lnTo>
                  <a:lnTo>
                    <a:pt x="4029" y="5706"/>
                  </a:lnTo>
                  <a:cubicBezTo>
                    <a:pt x="1424" y="8619"/>
                    <a:pt x="0" y="12405"/>
                    <a:pt x="0" y="16374"/>
                  </a:cubicBezTo>
                  <a:cubicBezTo>
                    <a:pt x="0" y="25180"/>
                    <a:pt x="7194" y="32375"/>
                    <a:pt x="16061" y="32375"/>
                  </a:cubicBezTo>
                  <a:lnTo>
                    <a:pt x="16061" y="30077"/>
                  </a:lnTo>
                  <a:cubicBezTo>
                    <a:pt x="8246" y="30077"/>
                    <a:pt x="2292" y="23940"/>
                    <a:pt x="2292" y="16374"/>
                  </a:cubicBezTo>
                  <a:cubicBezTo>
                    <a:pt x="2292" y="13208"/>
                    <a:pt x="3349" y="10172"/>
                    <a:pt x="5269" y="7815"/>
                  </a:cubicBezTo>
                  <a:lnTo>
                    <a:pt x="5889" y="8867"/>
                  </a:lnTo>
                  <a:lnTo>
                    <a:pt x="11471" y="5582"/>
                  </a:lnTo>
                  <a:lnTo>
                    <a:pt x="10727" y="4278"/>
                  </a:lnTo>
                  <a:lnTo>
                    <a:pt x="10107" y="3226"/>
                  </a:lnTo>
                  <a:lnTo>
                    <a:pt x="9487" y="2169"/>
                  </a:lnTo>
                  <a:lnTo>
                    <a:pt x="8866" y="1117"/>
                  </a:lnTo>
                  <a:lnTo>
                    <a:pt x="81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7719400" y="6930450"/>
              <a:ext cx="91550" cy="67300"/>
            </a:xfrm>
            <a:custGeom>
              <a:avLst/>
              <a:gdLst/>
              <a:ahLst/>
              <a:cxnLst/>
              <a:rect l="l" t="t" r="r" b="b"/>
              <a:pathLst>
                <a:path w="3662" h="2692" extrusionOk="0">
                  <a:moveTo>
                    <a:pt x="2977" y="1"/>
                  </a:moveTo>
                  <a:lnTo>
                    <a:pt x="372" y="1549"/>
                  </a:lnTo>
                  <a:cubicBezTo>
                    <a:pt x="65" y="1737"/>
                    <a:pt x="0" y="2109"/>
                    <a:pt x="124" y="2357"/>
                  </a:cubicBezTo>
                  <a:cubicBezTo>
                    <a:pt x="253" y="2567"/>
                    <a:pt x="466" y="2691"/>
                    <a:pt x="687" y="2691"/>
                  </a:cubicBezTo>
                  <a:cubicBezTo>
                    <a:pt x="790" y="2691"/>
                    <a:pt x="894" y="2664"/>
                    <a:pt x="992" y="2606"/>
                  </a:cubicBezTo>
                  <a:lnTo>
                    <a:pt x="3662" y="1053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7688375" y="6877750"/>
              <a:ext cx="89950" cy="66625"/>
            </a:xfrm>
            <a:custGeom>
              <a:avLst/>
              <a:gdLst/>
              <a:ahLst/>
              <a:cxnLst/>
              <a:rect l="l" t="t" r="r" b="b"/>
              <a:pathLst>
                <a:path w="3598" h="2665" extrusionOk="0">
                  <a:moveTo>
                    <a:pt x="2978" y="0"/>
                  </a:moveTo>
                  <a:lnTo>
                    <a:pt x="373" y="1548"/>
                  </a:lnTo>
                  <a:cubicBezTo>
                    <a:pt x="65" y="1672"/>
                    <a:pt x="1" y="2044"/>
                    <a:pt x="125" y="2357"/>
                  </a:cubicBezTo>
                  <a:cubicBezTo>
                    <a:pt x="254" y="2568"/>
                    <a:pt x="470" y="2664"/>
                    <a:pt x="691" y="2664"/>
                  </a:cubicBezTo>
                  <a:cubicBezTo>
                    <a:pt x="793" y="2664"/>
                    <a:pt x="896" y="2644"/>
                    <a:pt x="993" y="2605"/>
                  </a:cubicBezTo>
                  <a:lnTo>
                    <a:pt x="3598" y="1052"/>
                  </a:lnTo>
                  <a:lnTo>
                    <a:pt x="2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7631075" y="6180025"/>
              <a:ext cx="401550" cy="662025"/>
            </a:xfrm>
            <a:custGeom>
              <a:avLst/>
              <a:gdLst/>
              <a:ahLst/>
              <a:cxnLst/>
              <a:rect l="l" t="t" r="r" b="b"/>
              <a:pathLst>
                <a:path w="16062" h="26481" extrusionOk="0">
                  <a:moveTo>
                    <a:pt x="1" y="1"/>
                  </a:moveTo>
                  <a:lnTo>
                    <a:pt x="1" y="2109"/>
                  </a:lnTo>
                  <a:lnTo>
                    <a:pt x="60" y="2109"/>
                  </a:lnTo>
                  <a:cubicBezTo>
                    <a:pt x="7567" y="2109"/>
                    <a:pt x="13769" y="8247"/>
                    <a:pt x="13769" y="15813"/>
                  </a:cubicBezTo>
                  <a:cubicBezTo>
                    <a:pt x="13769" y="18978"/>
                    <a:pt x="12652" y="21955"/>
                    <a:pt x="10792" y="24372"/>
                  </a:cubicBezTo>
                  <a:lnTo>
                    <a:pt x="12032" y="26480"/>
                  </a:lnTo>
                  <a:cubicBezTo>
                    <a:pt x="14573" y="23568"/>
                    <a:pt x="16061" y="19847"/>
                    <a:pt x="16061" y="15877"/>
                  </a:cubicBezTo>
                  <a:cubicBezTo>
                    <a:pt x="16001" y="7071"/>
                    <a:pt x="8867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7744200" y="6761400"/>
              <a:ext cx="221800" cy="223275"/>
            </a:xfrm>
            <a:custGeom>
              <a:avLst/>
              <a:gdLst/>
              <a:ahLst/>
              <a:cxnLst/>
              <a:rect l="l" t="t" r="r" b="b"/>
              <a:pathLst>
                <a:path w="8872" h="8931" extrusionOk="0">
                  <a:moveTo>
                    <a:pt x="5582" y="0"/>
                  </a:moveTo>
                  <a:lnTo>
                    <a:pt x="0" y="3349"/>
                  </a:lnTo>
                  <a:lnTo>
                    <a:pt x="745" y="4654"/>
                  </a:lnTo>
                  <a:lnTo>
                    <a:pt x="1365" y="5706"/>
                  </a:lnTo>
                  <a:lnTo>
                    <a:pt x="1985" y="6763"/>
                  </a:lnTo>
                  <a:lnTo>
                    <a:pt x="2670" y="7815"/>
                  </a:lnTo>
                  <a:lnTo>
                    <a:pt x="3290" y="8931"/>
                  </a:lnTo>
                  <a:lnTo>
                    <a:pt x="8872" y="5646"/>
                  </a:lnTo>
                  <a:lnTo>
                    <a:pt x="7507" y="3225"/>
                  </a:lnTo>
                  <a:lnTo>
                    <a:pt x="6267" y="1117"/>
                  </a:lnTo>
                  <a:lnTo>
                    <a:pt x="55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7627975" y="6375375"/>
              <a:ext cx="134850" cy="155075"/>
            </a:xfrm>
            <a:custGeom>
              <a:avLst/>
              <a:gdLst/>
              <a:ahLst/>
              <a:cxnLst/>
              <a:rect l="l" t="t" r="r" b="b"/>
              <a:pathLst>
                <a:path w="5394" h="6203" extrusionOk="0">
                  <a:moveTo>
                    <a:pt x="4590" y="1"/>
                  </a:moveTo>
                  <a:cubicBezTo>
                    <a:pt x="4590" y="1"/>
                    <a:pt x="2045" y="373"/>
                    <a:pt x="1052" y="2110"/>
                  </a:cubicBezTo>
                  <a:cubicBezTo>
                    <a:pt x="1" y="3846"/>
                    <a:pt x="804" y="6203"/>
                    <a:pt x="804" y="6203"/>
                  </a:cubicBezTo>
                  <a:cubicBezTo>
                    <a:pt x="804" y="6203"/>
                    <a:pt x="3350" y="5831"/>
                    <a:pt x="4342" y="4094"/>
                  </a:cubicBezTo>
                  <a:cubicBezTo>
                    <a:pt x="5394" y="2358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7677600" y="6503100"/>
              <a:ext cx="175150" cy="99150"/>
            </a:xfrm>
            <a:custGeom>
              <a:avLst/>
              <a:gdLst/>
              <a:ahLst/>
              <a:cxnLst/>
              <a:rect l="l" t="t" r="r" b="b"/>
              <a:pathLst>
                <a:path w="7006" h="3966" extrusionOk="0">
                  <a:moveTo>
                    <a:pt x="3863" y="0"/>
                  </a:moveTo>
                  <a:cubicBezTo>
                    <a:pt x="3589" y="0"/>
                    <a:pt x="3312" y="31"/>
                    <a:pt x="3037" y="102"/>
                  </a:cubicBezTo>
                  <a:cubicBezTo>
                    <a:pt x="1116" y="598"/>
                    <a:pt x="0" y="2890"/>
                    <a:pt x="0" y="2890"/>
                  </a:cubicBezTo>
                  <a:cubicBezTo>
                    <a:pt x="0" y="2890"/>
                    <a:pt x="1538" y="3965"/>
                    <a:pt x="3203" y="3965"/>
                  </a:cubicBezTo>
                  <a:cubicBezTo>
                    <a:pt x="3457" y="3965"/>
                    <a:pt x="3714" y="3940"/>
                    <a:pt x="3969" y="3882"/>
                  </a:cubicBezTo>
                  <a:cubicBezTo>
                    <a:pt x="5889" y="3386"/>
                    <a:pt x="7006" y="1094"/>
                    <a:pt x="7006" y="1094"/>
                  </a:cubicBezTo>
                  <a:cubicBezTo>
                    <a:pt x="7006" y="1094"/>
                    <a:pt x="5504" y="0"/>
                    <a:pt x="3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7666675" y="6618800"/>
              <a:ext cx="155075" cy="108500"/>
            </a:xfrm>
            <a:custGeom>
              <a:avLst/>
              <a:gdLst/>
              <a:ahLst/>
              <a:cxnLst/>
              <a:rect l="l" t="t" r="r" b="b"/>
              <a:pathLst>
                <a:path w="6203" h="4340" extrusionOk="0">
                  <a:moveTo>
                    <a:pt x="2008" y="0"/>
                  </a:moveTo>
                  <a:cubicBezTo>
                    <a:pt x="906" y="0"/>
                    <a:pt x="1" y="311"/>
                    <a:pt x="1" y="311"/>
                  </a:cubicBezTo>
                  <a:cubicBezTo>
                    <a:pt x="1" y="311"/>
                    <a:pt x="373" y="2792"/>
                    <a:pt x="2109" y="3844"/>
                  </a:cubicBezTo>
                  <a:cubicBezTo>
                    <a:pt x="2749" y="4222"/>
                    <a:pt x="3497" y="4339"/>
                    <a:pt x="4177" y="4339"/>
                  </a:cubicBezTo>
                  <a:cubicBezTo>
                    <a:pt x="5279" y="4339"/>
                    <a:pt x="6202" y="4032"/>
                    <a:pt x="6202" y="4032"/>
                  </a:cubicBezTo>
                  <a:cubicBezTo>
                    <a:pt x="6202" y="4032"/>
                    <a:pt x="5830" y="1551"/>
                    <a:pt x="4094" y="495"/>
                  </a:cubicBezTo>
                  <a:cubicBezTo>
                    <a:pt x="3434" y="117"/>
                    <a:pt x="2684" y="0"/>
                    <a:pt x="2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7584575" y="6654475"/>
              <a:ext cx="117850" cy="176775"/>
            </a:xfrm>
            <a:custGeom>
              <a:avLst/>
              <a:gdLst/>
              <a:ahLst/>
              <a:cxnLst/>
              <a:rect l="l" t="t" r="r" b="b"/>
              <a:pathLst>
                <a:path w="4714" h="7071" extrusionOk="0">
                  <a:moveTo>
                    <a:pt x="1488" y="0"/>
                  </a:moveTo>
                  <a:cubicBezTo>
                    <a:pt x="1488" y="0"/>
                    <a:pt x="0" y="2045"/>
                    <a:pt x="496" y="4029"/>
                  </a:cubicBezTo>
                  <a:cubicBezTo>
                    <a:pt x="992" y="5954"/>
                    <a:pt x="3225" y="7071"/>
                    <a:pt x="3225" y="7071"/>
                  </a:cubicBezTo>
                  <a:cubicBezTo>
                    <a:pt x="3225" y="7071"/>
                    <a:pt x="4713" y="5021"/>
                    <a:pt x="4277" y="3037"/>
                  </a:cubicBezTo>
                  <a:cubicBezTo>
                    <a:pt x="3781" y="1117"/>
                    <a:pt x="1488" y="0"/>
                    <a:pt x="1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7457425" y="6643550"/>
              <a:ext cx="133375" cy="155075"/>
            </a:xfrm>
            <a:custGeom>
              <a:avLst/>
              <a:gdLst/>
              <a:ahLst/>
              <a:cxnLst/>
              <a:rect l="l" t="t" r="r" b="b"/>
              <a:pathLst>
                <a:path w="5335" h="6203" extrusionOk="0">
                  <a:moveTo>
                    <a:pt x="4525" y="1"/>
                  </a:moveTo>
                  <a:cubicBezTo>
                    <a:pt x="4525" y="1"/>
                    <a:pt x="2045" y="437"/>
                    <a:pt x="993" y="2109"/>
                  </a:cubicBezTo>
                  <a:cubicBezTo>
                    <a:pt x="0" y="3846"/>
                    <a:pt x="804" y="6203"/>
                    <a:pt x="804" y="6203"/>
                  </a:cubicBezTo>
                  <a:cubicBezTo>
                    <a:pt x="804" y="6203"/>
                    <a:pt x="3285" y="5831"/>
                    <a:pt x="4342" y="4094"/>
                  </a:cubicBezTo>
                  <a:cubicBezTo>
                    <a:pt x="5334" y="2422"/>
                    <a:pt x="4525" y="1"/>
                    <a:pt x="4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7365875" y="6572800"/>
              <a:ext cx="175300" cy="98125"/>
            </a:xfrm>
            <a:custGeom>
              <a:avLst/>
              <a:gdLst/>
              <a:ahLst/>
              <a:cxnLst/>
              <a:rect l="l" t="t" r="r" b="b"/>
              <a:pathLst>
                <a:path w="7012" h="3925" extrusionOk="0">
                  <a:moveTo>
                    <a:pt x="3887" y="1"/>
                  </a:moveTo>
                  <a:cubicBezTo>
                    <a:pt x="3609" y="1"/>
                    <a:pt x="3326" y="31"/>
                    <a:pt x="3042" y="102"/>
                  </a:cubicBezTo>
                  <a:cubicBezTo>
                    <a:pt x="1117" y="539"/>
                    <a:pt x="1" y="2831"/>
                    <a:pt x="1" y="2831"/>
                  </a:cubicBezTo>
                  <a:cubicBezTo>
                    <a:pt x="1" y="2831"/>
                    <a:pt x="1506" y="3924"/>
                    <a:pt x="3146" y="3924"/>
                  </a:cubicBezTo>
                  <a:cubicBezTo>
                    <a:pt x="3419" y="3924"/>
                    <a:pt x="3696" y="3894"/>
                    <a:pt x="3970" y="3823"/>
                  </a:cubicBezTo>
                  <a:cubicBezTo>
                    <a:pt x="5955" y="3327"/>
                    <a:pt x="7011" y="1094"/>
                    <a:pt x="7011" y="1094"/>
                  </a:cubicBezTo>
                  <a:cubicBezTo>
                    <a:pt x="7011" y="1094"/>
                    <a:pt x="5553" y="1"/>
                    <a:pt x="3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7396900" y="6447050"/>
              <a:ext cx="156675" cy="108825"/>
            </a:xfrm>
            <a:custGeom>
              <a:avLst/>
              <a:gdLst/>
              <a:ahLst/>
              <a:cxnLst/>
              <a:rect l="l" t="t" r="r" b="b"/>
              <a:pathLst>
                <a:path w="6267" h="4353" extrusionOk="0">
                  <a:moveTo>
                    <a:pt x="1968" y="1"/>
                  </a:moveTo>
                  <a:cubicBezTo>
                    <a:pt x="885" y="1"/>
                    <a:pt x="0" y="294"/>
                    <a:pt x="0" y="294"/>
                  </a:cubicBezTo>
                  <a:cubicBezTo>
                    <a:pt x="0" y="294"/>
                    <a:pt x="437" y="2775"/>
                    <a:pt x="2109" y="3832"/>
                  </a:cubicBezTo>
                  <a:cubicBezTo>
                    <a:pt x="2764" y="4229"/>
                    <a:pt x="3516" y="4352"/>
                    <a:pt x="4200" y="4352"/>
                  </a:cubicBezTo>
                  <a:cubicBezTo>
                    <a:pt x="5328" y="4352"/>
                    <a:pt x="6267" y="4016"/>
                    <a:pt x="6267" y="4016"/>
                  </a:cubicBezTo>
                  <a:cubicBezTo>
                    <a:pt x="6267" y="4016"/>
                    <a:pt x="5830" y="1535"/>
                    <a:pt x="4158" y="543"/>
                  </a:cubicBezTo>
                  <a:cubicBezTo>
                    <a:pt x="3471" y="126"/>
                    <a:pt x="2677" y="1"/>
                    <a:pt x="1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7516350" y="6344375"/>
              <a:ext cx="117850" cy="175175"/>
            </a:xfrm>
            <a:custGeom>
              <a:avLst/>
              <a:gdLst/>
              <a:ahLst/>
              <a:cxnLst/>
              <a:rect l="l" t="t" r="r" b="b"/>
              <a:pathLst>
                <a:path w="4714" h="7007" extrusionOk="0">
                  <a:moveTo>
                    <a:pt x="1489" y="1"/>
                  </a:moveTo>
                  <a:cubicBezTo>
                    <a:pt x="1489" y="1"/>
                    <a:pt x="0" y="1985"/>
                    <a:pt x="496" y="3970"/>
                  </a:cubicBezTo>
                  <a:cubicBezTo>
                    <a:pt x="928" y="5890"/>
                    <a:pt x="3225" y="7006"/>
                    <a:pt x="3225" y="7006"/>
                  </a:cubicBezTo>
                  <a:cubicBezTo>
                    <a:pt x="3225" y="7006"/>
                    <a:pt x="4714" y="4962"/>
                    <a:pt x="4217" y="3037"/>
                  </a:cubicBezTo>
                  <a:cubicBezTo>
                    <a:pt x="3721" y="1052"/>
                    <a:pt x="1489" y="1"/>
                    <a:pt x="1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7613950" y="6531925"/>
              <a:ext cx="35750" cy="40325"/>
            </a:xfrm>
            <a:custGeom>
              <a:avLst/>
              <a:gdLst/>
              <a:ahLst/>
              <a:cxnLst/>
              <a:rect l="l" t="t" r="r" b="b"/>
              <a:pathLst>
                <a:path w="1430" h="1613" extrusionOk="0">
                  <a:moveTo>
                    <a:pt x="1182" y="0"/>
                  </a:moveTo>
                  <a:cubicBezTo>
                    <a:pt x="1182" y="0"/>
                    <a:pt x="562" y="124"/>
                    <a:pt x="313" y="561"/>
                  </a:cubicBezTo>
                  <a:cubicBezTo>
                    <a:pt x="1" y="993"/>
                    <a:pt x="249" y="1613"/>
                    <a:pt x="249" y="1613"/>
                  </a:cubicBezTo>
                  <a:cubicBezTo>
                    <a:pt x="249" y="1613"/>
                    <a:pt x="869" y="1553"/>
                    <a:pt x="1117" y="1057"/>
                  </a:cubicBezTo>
                  <a:cubicBezTo>
                    <a:pt x="1430" y="621"/>
                    <a:pt x="1182" y="0"/>
                    <a:pt x="1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7626375" y="6565400"/>
              <a:ext cx="46525" cy="26100"/>
            </a:xfrm>
            <a:custGeom>
              <a:avLst/>
              <a:gdLst/>
              <a:ahLst/>
              <a:cxnLst/>
              <a:rect l="l" t="t" r="r" b="b"/>
              <a:pathLst>
                <a:path w="1861" h="1044" extrusionOk="0">
                  <a:moveTo>
                    <a:pt x="1023" y="0"/>
                  </a:moveTo>
                  <a:cubicBezTo>
                    <a:pt x="952" y="0"/>
                    <a:pt x="880" y="8"/>
                    <a:pt x="809" y="26"/>
                  </a:cubicBezTo>
                  <a:cubicBezTo>
                    <a:pt x="313" y="150"/>
                    <a:pt x="0" y="770"/>
                    <a:pt x="0" y="770"/>
                  </a:cubicBezTo>
                  <a:cubicBezTo>
                    <a:pt x="0" y="770"/>
                    <a:pt x="412" y="1043"/>
                    <a:pt x="842" y="1043"/>
                  </a:cubicBezTo>
                  <a:cubicBezTo>
                    <a:pt x="914" y="1043"/>
                    <a:pt x="986" y="1036"/>
                    <a:pt x="1057" y="1018"/>
                  </a:cubicBezTo>
                  <a:cubicBezTo>
                    <a:pt x="1553" y="894"/>
                    <a:pt x="1861" y="274"/>
                    <a:pt x="1861" y="274"/>
                  </a:cubicBezTo>
                  <a:cubicBezTo>
                    <a:pt x="1861" y="274"/>
                    <a:pt x="1452" y="0"/>
                    <a:pt x="1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7624875" y="6595400"/>
              <a:ext cx="38725" cy="28200"/>
            </a:xfrm>
            <a:custGeom>
              <a:avLst/>
              <a:gdLst/>
              <a:ahLst/>
              <a:cxnLst/>
              <a:rect l="l" t="t" r="r" b="b"/>
              <a:pathLst>
                <a:path w="1549" h="1128" extrusionOk="0">
                  <a:moveTo>
                    <a:pt x="491" y="1"/>
                  </a:moveTo>
                  <a:cubicBezTo>
                    <a:pt x="221" y="1"/>
                    <a:pt x="1" y="66"/>
                    <a:pt x="1" y="66"/>
                  </a:cubicBezTo>
                  <a:cubicBezTo>
                    <a:pt x="1" y="66"/>
                    <a:pt x="60" y="751"/>
                    <a:pt x="497" y="999"/>
                  </a:cubicBezTo>
                  <a:cubicBezTo>
                    <a:pt x="694" y="1097"/>
                    <a:pt x="900" y="1127"/>
                    <a:pt x="1077" y="1127"/>
                  </a:cubicBezTo>
                  <a:cubicBezTo>
                    <a:pt x="1346" y="1127"/>
                    <a:pt x="1549" y="1058"/>
                    <a:pt x="1549" y="1058"/>
                  </a:cubicBezTo>
                  <a:cubicBezTo>
                    <a:pt x="1549" y="1058"/>
                    <a:pt x="1489" y="379"/>
                    <a:pt x="1052" y="131"/>
                  </a:cubicBezTo>
                  <a:cubicBezTo>
                    <a:pt x="878" y="31"/>
                    <a:pt x="674" y="1"/>
                    <a:pt x="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7603175" y="6604850"/>
              <a:ext cx="31025" cy="44925"/>
            </a:xfrm>
            <a:custGeom>
              <a:avLst/>
              <a:gdLst/>
              <a:ahLst/>
              <a:cxnLst/>
              <a:rect l="l" t="t" r="r" b="b"/>
              <a:pathLst>
                <a:path w="1241" h="1797" extrusionOk="0">
                  <a:moveTo>
                    <a:pt x="372" y="1"/>
                  </a:moveTo>
                  <a:cubicBezTo>
                    <a:pt x="372" y="1"/>
                    <a:pt x="0" y="497"/>
                    <a:pt x="124" y="993"/>
                  </a:cubicBezTo>
                  <a:cubicBezTo>
                    <a:pt x="248" y="1549"/>
                    <a:pt x="869" y="1797"/>
                    <a:pt x="869" y="1797"/>
                  </a:cubicBezTo>
                  <a:cubicBezTo>
                    <a:pt x="869" y="1797"/>
                    <a:pt x="1241" y="1301"/>
                    <a:pt x="1117" y="805"/>
                  </a:cubicBezTo>
                  <a:cubicBezTo>
                    <a:pt x="993" y="308"/>
                    <a:pt x="372" y="1"/>
                    <a:pt x="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7570550" y="6601750"/>
              <a:ext cx="34125" cy="40350"/>
            </a:xfrm>
            <a:custGeom>
              <a:avLst/>
              <a:gdLst/>
              <a:ahLst/>
              <a:cxnLst/>
              <a:rect l="l" t="t" r="r" b="b"/>
              <a:pathLst>
                <a:path w="1365" h="1614" extrusionOk="0">
                  <a:moveTo>
                    <a:pt x="1181" y="1"/>
                  </a:moveTo>
                  <a:cubicBezTo>
                    <a:pt x="1181" y="1"/>
                    <a:pt x="496" y="125"/>
                    <a:pt x="248" y="556"/>
                  </a:cubicBezTo>
                  <a:cubicBezTo>
                    <a:pt x="0" y="993"/>
                    <a:pt x="189" y="1613"/>
                    <a:pt x="189" y="1613"/>
                  </a:cubicBezTo>
                  <a:cubicBezTo>
                    <a:pt x="189" y="1613"/>
                    <a:pt x="809" y="1489"/>
                    <a:pt x="1117" y="1053"/>
                  </a:cubicBezTo>
                  <a:cubicBezTo>
                    <a:pt x="1365" y="621"/>
                    <a:pt x="1181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7547350" y="6584000"/>
              <a:ext cx="44925" cy="24625"/>
            </a:xfrm>
            <a:custGeom>
              <a:avLst/>
              <a:gdLst/>
              <a:ahLst/>
              <a:cxnLst/>
              <a:rect l="l" t="t" r="r" b="b"/>
              <a:pathLst>
                <a:path w="1797" h="985" extrusionOk="0">
                  <a:moveTo>
                    <a:pt x="959" y="1"/>
                  </a:moveTo>
                  <a:cubicBezTo>
                    <a:pt x="888" y="1"/>
                    <a:pt x="816" y="8"/>
                    <a:pt x="745" y="26"/>
                  </a:cubicBezTo>
                  <a:cubicBezTo>
                    <a:pt x="249" y="150"/>
                    <a:pt x="1" y="711"/>
                    <a:pt x="1" y="711"/>
                  </a:cubicBezTo>
                  <a:cubicBezTo>
                    <a:pt x="1" y="711"/>
                    <a:pt x="365" y="984"/>
                    <a:pt x="782" y="984"/>
                  </a:cubicBezTo>
                  <a:cubicBezTo>
                    <a:pt x="851" y="984"/>
                    <a:pt x="922" y="977"/>
                    <a:pt x="993" y="959"/>
                  </a:cubicBezTo>
                  <a:cubicBezTo>
                    <a:pt x="1489" y="835"/>
                    <a:pt x="1797" y="274"/>
                    <a:pt x="1797" y="274"/>
                  </a:cubicBezTo>
                  <a:cubicBezTo>
                    <a:pt x="1797" y="274"/>
                    <a:pt x="1388" y="1"/>
                    <a:pt x="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7555050" y="6550875"/>
              <a:ext cx="40325" cy="28425"/>
            </a:xfrm>
            <a:custGeom>
              <a:avLst/>
              <a:gdLst/>
              <a:ahLst/>
              <a:cxnLst/>
              <a:rect l="l" t="t" r="r" b="b"/>
              <a:pathLst>
                <a:path w="1613" h="1137" extrusionOk="0">
                  <a:moveTo>
                    <a:pt x="589" y="0"/>
                  </a:moveTo>
                  <a:cubicBezTo>
                    <a:pt x="276" y="0"/>
                    <a:pt x="0" y="111"/>
                    <a:pt x="0" y="111"/>
                  </a:cubicBezTo>
                  <a:cubicBezTo>
                    <a:pt x="0" y="111"/>
                    <a:pt x="65" y="731"/>
                    <a:pt x="561" y="979"/>
                  </a:cubicBezTo>
                  <a:cubicBezTo>
                    <a:pt x="728" y="1100"/>
                    <a:pt x="923" y="1137"/>
                    <a:pt x="1099" y="1137"/>
                  </a:cubicBezTo>
                  <a:cubicBezTo>
                    <a:pt x="1379" y="1137"/>
                    <a:pt x="1613" y="1043"/>
                    <a:pt x="1613" y="1043"/>
                  </a:cubicBezTo>
                  <a:cubicBezTo>
                    <a:pt x="1613" y="1043"/>
                    <a:pt x="1489" y="423"/>
                    <a:pt x="1057" y="111"/>
                  </a:cubicBezTo>
                  <a:cubicBezTo>
                    <a:pt x="911" y="28"/>
                    <a:pt x="746" y="0"/>
                    <a:pt x="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7586050" y="6524225"/>
              <a:ext cx="29550" cy="44925"/>
            </a:xfrm>
            <a:custGeom>
              <a:avLst/>
              <a:gdLst/>
              <a:ahLst/>
              <a:cxnLst/>
              <a:rect l="l" t="t" r="r" b="b"/>
              <a:pathLst>
                <a:path w="1182" h="1797" extrusionOk="0">
                  <a:moveTo>
                    <a:pt x="373" y="1"/>
                  </a:moveTo>
                  <a:cubicBezTo>
                    <a:pt x="373" y="1"/>
                    <a:pt x="1" y="556"/>
                    <a:pt x="125" y="1053"/>
                  </a:cubicBezTo>
                  <a:cubicBezTo>
                    <a:pt x="249" y="1549"/>
                    <a:pt x="809" y="1797"/>
                    <a:pt x="809" y="1797"/>
                  </a:cubicBezTo>
                  <a:cubicBezTo>
                    <a:pt x="809" y="1797"/>
                    <a:pt x="1181" y="1301"/>
                    <a:pt x="1057" y="805"/>
                  </a:cubicBezTo>
                  <a:cubicBezTo>
                    <a:pt x="933" y="308"/>
                    <a:pt x="373" y="1"/>
                    <a:pt x="3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4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972" name="Google Shape;972;p46"/>
          <p:cNvGrpSpPr/>
          <p:nvPr/>
        </p:nvGrpSpPr>
        <p:grpSpPr>
          <a:xfrm>
            <a:off x="5107575" y="2205738"/>
            <a:ext cx="535300" cy="194950"/>
            <a:chOff x="5054325" y="1441125"/>
            <a:chExt cx="535300" cy="194950"/>
          </a:xfrm>
        </p:grpSpPr>
        <p:sp>
          <p:nvSpPr>
            <p:cNvPr id="973" name="Google Shape;973;p46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340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46"/>
          <p:cNvGrpSpPr/>
          <p:nvPr/>
        </p:nvGrpSpPr>
        <p:grpSpPr>
          <a:xfrm>
            <a:off x="7441200" y="605538"/>
            <a:ext cx="535300" cy="194950"/>
            <a:chOff x="5054325" y="1441125"/>
            <a:chExt cx="535300" cy="194950"/>
          </a:xfrm>
        </p:grpSpPr>
        <p:sp>
          <p:nvSpPr>
            <p:cNvPr id="973" name="Google Shape;973;p46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2480;p64">
            <a:extLst>
              <a:ext uri="{FF2B5EF4-FFF2-40B4-BE49-F238E27FC236}">
                <a16:creationId xmlns:a16="http://schemas.microsoft.com/office/drawing/2014/main" id="{831B5B04-B76F-4665-A902-4C2A09AD6FB6}"/>
              </a:ext>
            </a:extLst>
          </p:cNvPr>
          <p:cNvSpPr txBox="1">
            <a:spLocks/>
          </p:cNvSpPr>
          <p:nvPr/>
        </p:nvSpPr>
        <p:spPr>
          <a:xfrm>
            <a:off x="2000250" y="1457325"/>
            <a:ext cx="6048375" cy="18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7339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855923" y="1082977"/>
            <a:ext cx="3269512" cy="1137752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Muhammad Yousaf Saddique</a:t>
            </a:r>
            <a:endParaRPr lang="en-US"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Ahmed Rehman Chauhan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Abdul Rahman Jawad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Google Shape;2764;p70">
            <a:extLst>
              <a:ext uri="{FF2B5EF4-FFF2-40B4-BE49-F238E27FC236}">
                <a16:creationId xmlns:a16="http://schemas.microsoft.com/office/drawing/2014/main" id="{291EDBE8-BC64-4D0D-B6C9-4F7B5AE424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6913" y="359727"/>
            <a:ext cx="2234704" cy="22347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07;p34">
            <a:extLst>
              <a:ext uri="{FF2B5EF4-FFF2-40B4-BE49-F238E27FC236}">
                <a16:creationId xmlns:a16="http://schemas.microsoft.com/office/drawing/2014/main" id="{07F0487F-C082-460A-BA5C-5EE7FE98E093}"/>
              </a:ext>
            </a:extLst>
          </p:cNvPr>
          <p:cNvSpPr txBox="1">
            <a:spLocks/>
          </p:cNvSpPr>
          <p:nvPr/>
        </p:nvSpPr>
        <p:spPr>
          <a:xfrm>
            <a:off x="855923" y="530838"/>
            <a:ext cx="2961167" cy="4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Team Data Stars</a:t>
            </a:r>
          </a:p>
        </p:txBody>
      </p:sp>
      <p:sp>
        <p:nvSpPr>
          <p:cNvPr id="9" name="Google Shape;408;p34">
            <a:extLst>
              <a:ext uri="{FF2B5EF4-FFF2-40B4-BE49-F238E27FC236}">
                <a16:creationId xmlns:a16="http://schemas.microsoft.com/office/drawing/2014/main" id="{3975C49F-A0C7-41B4-B345-8DC38E960AFB}"/>
              </a:ext>
            </a:extLst>
          </p:cNvPr>
          <p:cNvSpPr txBox="1">
            <a:spLocks/>
          </p:cNvSpPr>
          <p:nvPr/>
        </p:nvSpPr>
        <p:spPr>
          <a:xfrm>
            <a:off x="855923" y="2922772"/>
            <a:ext cx="4641110" cy="123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ontserra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  <a:buFont typeface="Montserrat"/>
              <a:buNone/>
            </a:pPr>
            <a:r>
              <a:rPr lang="en-US" sz="1400" dirty="0">
                <a:hlinkClick r:id="rId4"/>
              </a:rPr>
              <a:t>Climate Change Indicators</a:t>
            </a:r>
            <a:endParaRPr lang="en-US" sz="1400" dirty="0"/>
          </a:p>
          <a:p>
            <a:pPr marL="0" indent="0">
              <a:lnSpc>
                <a:spcPct val="150000"/>
              </a:lnSpc>
              <a:buFont typeface="Montserrat"/>
              <a:buNone/>
            </a:pPr>
            <a:r>
              <a:rPr lang="en-US" sz="1400" dirty="0">
                <a:hlinkClick r:id="rId5"/>
              </a:rPr>
              <a:t>Temperature</a:t>
            </a:r>
            <a:endParaRPr lang="en-US" sz="1400" dirty="0"/>
          </a:p>
          <a:p>
            <a:pPr marL="0" indent="0">
              <a:lnSpc>
                <a:spcPct val="150000"/>
              </a:lnSpc>
              <a:buFont typeface="Montserrat"/>
              <a:buNone/>
            </a:pPr>
            <a:r>
              <a:rPr lang="en-US" sz="1400" dirty="0">
                <a:hlinkClick r:id="rId6"/>
              </a:rPr>
              <a:t>Rainfall</a:t>
            </a:r>
            <a:r>
              <a:rPr lang="en-US" sz="1400" dirty="0"/>
              <a:t> </a:t>
            </a:r>
          </a:p>
        </p:txBody>
      </p:sp>
      <p:sp>
        <p:nvSpPr>
          <p:cNvPr id="10" name="Google Shape;407;p34">
            <a:extLst>
              <a:ext uri="{FF2B5EF4-FFF2-40B4-BE49-F238E27FC236}">
                <a16:creationId xmlns:a16="http://schemas.microsoft.com/office/drawing/2014/main" id="{65BD0F4F-C0E3-4939-A4AA-847DAB7B83C3}"/>
              </a:ext>
            </a:extLst>
          </p:cNvPr>
          <p:cNvSpPr txBox="1">
            <a:spLocks/>
          </p:cNvSpPr>
          <p:nvPr/>
        </p:nvSpPr>
        <p:spPr>
          <a:xfrm>
            <a:off x="855923" y="2370632"/>
            <a:ext cx="2961167" cy="4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Data Sets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413171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Our story Flow</a:t>
            </a:r>
            <a:endParaRPr b="0" dirty="0">
              <a:solidFill>
                <a:schemeClr val="dk1"/>
              </a:solidFill>
            </a:endParaRPr>
          </a:p>
        </p:txBody>
      </p:sp>
      <p:grpSp>
        <p:nvGrpSpPr>
          <p:cNvPr id="414" name="Google Shape;414;p35"/>
          <p:cNvGrpSpPr/>
          <p:nvPr/>
        </p:nvGrpSpPr>
        <p:grpSpPr>
          <a:xfrm>
            <a:off x="580159" y="1246775"/>
            <a:ext cx="1261398" cy="963203"/>
            <a:chOff x="720831" y="1246775"/>
            <a:chExt cx="1261398" cy="963203"/>
          </a:xfrm>
        </p:grpSpPr>
        <p:grpSp>
          <p:nvGrpSpPr>
            <p:cNvPr id="415" name="Google Shape;415;p35"/>
            <p:cNvGrpSpPr/>
            <p:nvPr/>
          </p:nvGrpSpPr>
          <p:grpSpPr>
            <a:xfrm>
              <a:off x="986925" y="1246775"/>
              <a:ext cx="535300" cy="194950"/>
              <a:chOff x="5054325" y="1441125"/>
              <a:chExt cx="535300" cy="194950"/>
            </a:xfrm>
          </p:grpSpPr>
          <p:sp>
            <p:nvSpPr>
              <p:cNvPr id="416" name="Google Shape;416;p35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5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35" descr="Slidesgo" title="Background"/>
            <p:cNvSpPr/>
            <p:nvPr/>
          </p:nvSpPr>
          <p:spPr>
            <a:xfrm flipH="1">
              <a:off x="720831" y="1333322"/>
              <a:ext cx="1261398" cy="87665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35"/>
            <p:cNvGrpSpPr/>
            <p:nvPr/>
          </p:nvGrpSpPr>
          <p:grpSpPr>
            <a:xfrm>
              <a:off x="986925" y="1355988"/>
              <a:ext cx="841875" cy="831325"/>
              <a:chOff x="2286000" y="-907525"/>
              <a:chExt cx="841875" cy="831325"/>
            </a:xfrm>
          </p:grpSpPr>
          <p:sp>
            <p:nvSpPr>
              <p:cNvPr id="420" name="Google Shape;420;p35"/>
              <p:cNvSpPr/>
              <p:nvPr/>
            </p:nvSpPr>
            <p:spPr>
              <a:xfrm>
                <a:off x="2286000" y="-907525"/>
                <a:ext cx="841875" cy="831325"/>
              </a:xfrm>
              <a:custGeom>
                <a:avLst/>
                <a:gdLst/>
                <a:ahLst/>
                <a:cxnLst/>
                <a:rect l="l" t="t" r="r" b="b"/>
                <a:pathLst>
                  <a:path w="33675" h="33253" extrusionOk="0">
                    <a:moveTo>
                      <a:pt x="16788" y="0"/>
                    </a:moveTo>
                    <a:cubicBezTo>
                      <a:pt x="7871" y="0"/>
                      <a:pt x="493" y="7169"/>
                      <a:pt x="249" y="16196"/>
                    </a:cubicBezTo>
                    <a:cubicBezTo>
                      <a:pt x="1" y="25374"/>
                      <a:pt x="7254" y="33000"/>
                      <a:pt x="16433" y="33248"/>
                    </a:cubicBezTo>
                    <a:cubicBezTo>
                      <a:pt x="16550" y="33251"/>
                      <a:pt x="16667" y="33252"/>
                      <a:pt x="16784" y="33252"/>
                    </a:cubicBezTo>
                    <a:cubicBezTo>
                      <a:pt x="25747" y="33252"/>
                      <a:pt x="33182" y="26125"/>
                      <a:pt x="33427" y="17064"/>
                    </a:cubicBezTo>
                    <a:cubicBezTo>
                      <a:pt x="33675" y="7885"/>
                      <a:pt x="26421" y="254"/>
                      <a:pt x="17242" y="6"/>
                    </a:cubicBezTo>
                    <a:cubicBezTo>
                      <a:pt x="17090" y="2"/>
                      <a:pt x="16939" y="0"/>
                      <a:pt x="16788" y="0"/>
                    </a:cubicBezTo>
                    <a:close/>
                  </a:path>
                </a:pathLst>
              </a:custGeom>
              <a:solidFill>
                <a:srgbClr val="00FE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5"/>
              <p:cNvSpPr/>
              <p:nvPr/>
            </p:nvSpPr>
            <p:spPr>
              <a:xfrm>
                <a:off x="2286000" y="-907375"/>
                <a:ext cx="832575" cy="831175"/>
              </a:xfrm>
              <a:custGeom>
                <a:avLst/>
                <a:gdLst/>
                <a:ahLst/>
                <a:cxnLst/>
                <a:rect l="l" t="t" r="r" b="b"/>
                <a:pathLst>
                  <a:path w="33303" h="33247" extrusionOk="0">
                    <a:moveTo>
                      <a:pt x="17242" y="0"/>
                    </a:moveTo>
                    <a:cubicBezTo>
                      <a:pt x="16433" y="0"/>
                      <a:pt x="15630" y="65"/>
                      <a:pt x="14821" y="124"/>
                    </a:cubicBezTo>
                    <a:cubicBezTo>
                      <a:pt x="15133" y="868"/>
                      <a:pt x="15193" y="1677"/>
                      <a:pt x="14637" y="2297"/>
                    </a:cubicBezTo>
                    <a:cubicBezTo>
                      <a:pt x="14389" y="2545"/>
                      <a:pt x="14141" y="2729"/>
                      <a:pt x="13893" y="2853"/>
                    </a:cubicBezTo>
                    <a:cubicBezTo>
                      <a:pt x="13585" y="3112"/>
                      <a:pt x="13191" y="3242"/>
                      <a:pt x="12746" y="3242"/>
                    </a:cubicBezTo>
                    <a:cubicBezTo>
                      <a:pt x="12654" y="3242"/>
                      <a:pt x="12560" y="3236"/>
                      <a:pt x="12464" y="3225"/>
                    </a:cubicBezTo>
                    <a:cubicBezTo>
                      <a:pt x="12032" y="3349"/>
                      <a:pt x="11536" y="3473"/>
                      <a:pt x="11100" y="3597"/>
                    </a:cubicBezTo>
                    <a:lnTo>
                      <a:pt x="10544" y="3597"/>
                    </a:lnTo>
                    <a:cubicBezTo>
                      <a:pt x="10355" y="3910"/>
                      <a:pt x="10355" y="4282"/>
                      <a:pt x="10479" y="4590"/>
                    </a:cubicBezTo>
                    <a:cubicBezTo>
                      <a:pt x="10544" y="5086"/>
                      <a:pt x="10728" y="5770"/>
                      <a:pt x="10296" y="6143"/>
                    </a:cubicBezTo>
                    <a:cubicBezTo>
                      <a:pt x="9902" y="6536"/>
                      <a:pt x="9586" y="6577"/>
                      <a:pt x="9163" y="6577"/>
                    </a:cubicBezTo>
                    <a:cubicBezTo>
                      <a:pt x="9053" y="6577"/>
                      <a:pt x="8935" y="6574"/>
                      <a:pt x="8807" y="6574"/>
                    </a:cubicBezTo>
                    <a:cubicBezTo>
                      <a:pt x="8311" y="7194"/>
                      <a:pt x="8435" y="7567"/>
                      <a:pt x="9239" y="7815"/>
                    </a:cubicBezTo>
                    <a:cubicBezTo>
                      <a:pt x="9428" y="7939"/>
                      <a:pt x="9611" y="8003"/>
                      <a:pt x="9800" y="8063"/>
                    </a:cubicBezTo>
                    <a:lnTo>
                      <a:pt x="9859" y="8063"/>
                    </a:lnTo>
                    <a:cubicBezTo>
                      <a:pt x="10296" y="8003"/>
                      <a:pt x="10668" y="7879"/>
                      <a:pt x="11040" y="7567"/>
                    </a:cubicBezTo>
                    <a:cubicBezTo>
                      <a:pt x="11536" y="7259"/>
                      <a:pt x="12156" y="6639"/>
                      <a:pt x="12777" y="6639"/>
                    </a:cubicBezTo>
                    <a:cubicBezTo>
                      <a:pt x="14325" y="6698"/>
                      <a:pt x="14573" y="8187"/>
                      <a:pt x="14017" y="9368"/>
                    </a:cubicBezTo>
                    <a:cubicBezTo>
                      <a:pt x="13521" y="10543"/>
                      <a:pt x="13828" y="11724"/>
                      <a:pt x="14265" y="12841"/>
                    </a:cubicBezTo>
                    <a:cubicBezTo>
                      <a:pt x="14573" y="13644"/>
                      <a:pt x="15069" y="14205"/>
                      <a:pt x="15133" y="15073"/>
                    </a:cubicBezTo>
                    <a:cubicBezTo>
                      <a:pt x="15185" y="16153"/>
                      <a:pt x="13550" y="16387"/>
                      <a:pt x="12673" y="16387"/>
                    </a:cubicBezTo>
                    <a:cubicBezTo>
                      <a:pt x="12543" y="16387"/>
                      <a:pt x="12429" y="16382"/>
                      <a:pt x="12340" y="16373"/>
                    </a:cubicBezTo>
                    <a:cubicBezTo>
                      <a:pt x="11988" y="16336"/>
                      <a:pt x="10889" y="15749"/>
                      <a:pt x="10146" y="15749"/>
                    </a:cubicBezTo>
                    <a:cubicBezTo>
                      <a:pt x="9715" y="15749"/>
                      <a:pt x="9404" y="15946"/>
                      <a:pt x="9428" y="16562"/>
                    </a:cubicBezTo>
                    <a:cubicBezTo>
                      <a:pt x="9487" y="17306"/>
                      <a:pt x="9239" y="17738"/>
                      <a:pt x="8867" y="18298"/>
                    </a:cubicBezTo>
                    <a:cubicBezTo>
                      <a:pt x="8807" y="18358"/>
                      <a:pt x="8807" y="18482"/>
                      <a:pt x="8743" y="18606"/>
                    </a:cubicBezTo>
                    <a:cubicBezTo>
                      <a:pt x="8545" y="19002"/>
                      <a:pt x="9257" y="19123"/>
                      <a:pt x="9709" y="19123"/>
                    </a:cubicBezTo>
                    <a:cubicBezTo>
                      <a:pt x="9823" y="19123"/>
                      <a:pt x="9921" y="19115"/>
                      <a:pt x="9983" y="19102"/>
                    </a:cubicBezTo>
                    <a:cubicBezTo>
                      <a:pt x="10420" y="19102"/>
                      <a:pt x="10792" y="19043"/>
                      <a:pt x="11164" y="19043"/>
                    </a:cubicBezTo>
                    <a:cubicBezTo>
                      <a:pt x="11306" y="19006"/>
                      <a:pt x="11428" y="18970"/>
                      <a:pt x="11528" y="18970"/>
                    </a:cubicBezTo>
                    <a:cubicBezTo>
                      <a:pt x="11603" y="18970"/>
                      <a:pt x="11667" y="18990"/>
                      <a:pt x="11720" y="19043"/>
                    </a:cubicBezTo>
                    <a:cubicBezTo>
                      <a:pt x="11968" y="19167"/>
                      <a:pt x="12156" y="19291"/>
                      <a:pt x="12340" y="19415"/>
                    </a:cubicBezTo>
                    <a:cubicBezTo>
                      <a:pt x="13208" y="19787"/>
                      <a:pt x="14017" y="19970"/>
                      <a:pt x="14201" y="20839"/>
                    </a:cubicBezTo>
                    <a:cubicBezTo>
                      <a:pt x="14389" y="20963"/>
                      <a:pt x="14573" y="21151"/>
                      <a:pt x="14821" y="21335"/>
                    </a:cubicBezTo>
                    <a:cubicBezTo>
                      <a:pt x="15317" y="21771"/>
                      <a:pt x="16061" y="22516"/>
                      <a:pt x="15630" y="23195"/>
                    </a:cubicBezTo>
                    <a:cubicBezTo>
                      <a:pt x="15441" y="23508"/>
                      <a:pt x="15505" y="24252"/>
                      <a:pt x="15193" y="24560"/>
                    </a:cubicBezTo>
                    <a:cubicBezTo>
                      <a:pt x="14761" y="24932"/>
                      <a:pt x="14077" y="25056"/>
                      <a:pt x="14017" y="25741"/>
                    </a:cubicBezTo>
                    <a:cubicBezTo>
                      <a:pt x="14017" y="25924"/>
                      <a:pt x="13893" y="26048"/>
                      <a:pt x="13704" y="26048"/>
                    </a:cubicBezTo>
                    <a:cubicBezTo>
                      <a:pt x="13273" y="26792"/>
                      <a:pt x="12712" y="27413"/>
                      <a:pt x="12588" y="28281"/>
                    </a:cubicBezTo>
                    <a:cubicBezTo>
                      <a:pt x="12777" y="29025"/>
                      <a:pt x="13332" y="29710"/>
                      <a:pt x="13397" y="30514"/>
                    </a:cubicBezTo>
                    <a:cubicBezTo>
                      <a:pt x="13397" y="30762"/>
                      <a:pt x="13332" y="30950"/>
                      <a:pt x="13208" y="31074"/>
                    </a:cubicBezTo>
                    <a:lnTo>
                      <a:pt x="13208" y="31134"/>
                    </a:lnTo>
                    <a:cubicBezTo>
                      <a:pt x="13165" y="31224"/>
                      <a:pt x="13052" y="31283"/>
                      <a:pt x="12947" y="31283"/>
                    </a:cubicBezTo>
                    <a:cubicBezTo>
                      <a:pt x="12908" y="31283"/>
                      <a:pt x="12870" y="31275"/>
                      <a:pt x="12836" y="31258"/>
                    </a:cubicBezTo>
                    <a:cubicBezTo>
                      <a:pt x="12712" y="31258"/>
                      <a:pt x="12529" y="31258"/>
                      <a:pt x="12405" y="31198"/>
                    </a:cubicBezTo>
                    <a:cubicBezTo>
                      <a:pt x="12280" y="31134"/>
                      <a:pt x="12216" y="31010"/>
                      <a:pt x="12216" y="30886"/>
                    </a:cubicBezTo>
                    <a:cubicBezTo>
                      <a:pt x="10668" y="30082"/>
                      <a:pt x="9735" y="28529"/>
                      <a:pt x="9800" y="26668"/>
                    </a:cubicBezTo>
                    <a:cubicBezTo>
                      <a:pt x="9859" y="25676"/>
                      <a:pt x="10355" y="24500"/>
                      <a:pt x="9428" y="23567"/>
                    </a:cubicBezTo>
                    <a:cubicBezTo>
                      <a:pt x="9180" y="23384"/>
                      <a:pt x="8807" y="23071"/>
                      <a:pt x="8683" y="22764"/>
                    </a:cubicBezTo>
                    <a:cubicBezTo>
                      <a:pt x="8435" y="21831"/>
                      <a:pt x="8807" y="21399"/>
                      <a:pt x="9115" y="20655"/>
                    </a:cubicBezTo>
                    <a:cubicBezTo>
                      <a:pt x="8931" y="20094"/>
                      <a:pt x="7751" y="19539"/>
                      <a:pt x="7443" y="18794"/>
                    </a:cubicBezTo>
                    <a:cubicBezTo>
                      <a:pt x="7071" y="18050"/>
                      <a:pt x="6699" y="17614"/>
                      <a:pt x="6634" y="16810"/>
                    </a:cubicBezTo>
                    <a:cubicBezTo>
                      <a:pt x="6575" y="15693"/>
                      <a:pt x="4898" y="15569"/>
                      <a:pt x="4278" y="14885"/>
                    </a:cubicBezTo>
                    <a:cubicBezTo>
                      <a:pt x="3905" y="14453"/>
                      <a:pt x="3226" y="13768"/>
                      <a:pt x="3102" y="13213"/>
                    </a:cubicBezTo>
                    <a:cubicBezTo>
                      <a:pt x="2913" y="12096"/>
                      <a:pt x="2913" y="10791"/>
                      <a:pt x="3037" y="9675"/>
                    </a:cubicBezTo>
                    <a:cubicBezTo>
                      <a:pt x="3102" y="8995"/>
                      <a:pt x="2978" y="8311"/>
                      <a:pt x="2854" y="7691"/>
                    </a:cubicBezTo>
                    <a:cubicBezTo>
                      <a:pt x="1301" y="10112"/>
                      <a:pt x="308" y="13024"/>
                      <a:pt x="249" y="16190"/>
                    </a:cubicBezTo>
                    <a:cubicBezTo>
                      <a:pt x="1" y="25368"/>
                      <a:pt x="7254" y="32994"/>
                      <a:pt x="16433" y="33242"/>
                    </a:cubicBezTo>
                    <a:cubicBezTo>
                      <a:pt x="16559" y="33245"/>
                      <a:pt x="16684" y="33247"/>
                      <a:pt x="16809" y="33247"/>
                    </a:cubicBezTo>
                    <a:cubicBezTo>
                      <a:pt x="25202" y="33247"/>
                      <a:pt x="32203" y="27043"/>
                      <a:pt x="33302" y="18854"/>
                    </a:cubicBezTo>
                    <a:lnTo>
                      <a:pt x="33302" y="18854"/>
                    </a:lnTo>
                    <a:cubicBezTo>
                      <a:pt x="32623" y="19970"/>
                      <a:pt x="31754" y="20903"/>
                      <a:pt x="30638" y="21399"/>
                    </a:cubicBezTo>
                    <a:cubicBezTo>
                      <a:pt x="30574" y="21459"/>
                      <a:pt x="30574" y="21523"/>
                      <a:pt x="30514" y="21647"/>
                    </a:cubicBezTo>
                    <a:cubicBezTo>
                      <a:pt x="30446" y="21748"/>
                      <a:pt x="30341" y="21794"/>
                      <a:pt x="30239" y="21794"/>
                    </a:cubicBezTo>
                    <a:cubicBezTo>
                      <a:pt x="30155" y="21794"/>
                      <a:pt x="30074" y="21763"/>
                      <a:pt x="30018" y="21707"/>
                    </a:cubicBezTo>
                    <a:cubicBezTo>
                      <a:pt x="29581" y="21211"/>
                      <a:pt x="29026" y="20903"/>
                      <a:pt x="28405" y="20903"/>
                    </a:cubicBezTo>
                    <a:cubicBezTo>
                      <a:pt x="27721" y="20903"/>
                      <a:pt x="28217" y="21459"/>
                      <a:pt x="28281" y="21771"/>
                    </a:cubicBezTo>
                    <a:cubicBezTo>
                      <a:pt x="28465" y="22327"/>
                      <a:pt x="28281" y="22764"/>
                      <a:pt x="27845" y="23071"/>
                    </a:cubicBezTo>
                    <a:cubicBezTo>
                      <a:pt x="27539" y="23276"/>
                      <a:pt x="27213" y="23368"/>
                      <a:pt x="26889" y="23368"/>
                    </a:cubicBezTo>
                    <a:cubicBezTo>
                      <a:pt x="26624" y="23368"/>
                      <a:pt x="26360" y="23307"/>
                      <a:pt x="26108" y="23195"/>
                    </a:cubicBezTo>
                    <a:cubicBezTo>
                      <a:pt x="25860" y="23071"/>
                      <a:pt x="25736" y="22888"/>
                      <a:pt x="25677" y="22640"/>
                    </a:cubicBezTo>
                    <a:cubicBezTo>
                      <a:pt x="25364" y="23816"/>
                      <a:pt x="25304" y="26857"/>
                      <a:pt x="24868" y="27909"/>
                    </a:cubicBezTo>
                    <a:cubicBezTo>
                      <a:pt x="24560" y="28717"/>
                      <a:pt x="24248" y="29462"/>
                      <a:pt x="23379" y="29710"/>
                    </a:cubicBezTo>
                    <a:cubicBezTo>
                      <a:pt x="23351" y="29720"/>
                      <a:pt x="23322" y="29725"/>
                      <a:pt x="23292" y="29725"/>
                    </a:cubicBezTo>
                    <a:cubicBezTo>
                      <a:pt x="22632" y="29725"/>
                      <a:pt x="21886" y="27144"/>
                      <a:pt x="21767" y="26668"/>
                    </a:cubicBezTo>
                    <a:cubicBezTo>
                      <a:pt x="21643" y="26172"/>
                      <a:pt x="21891" y="25552"/>
                      <a:pt x="22015" y="25056"/>
                    </a:cubicBezTo>
                    <a:cubicBezTo>
                      <a:pt x="22452" y="23567"/>
                      <a:pt x="21023" y="23691"/>
                      <a:pt x="19906" y="23195"/>
                    </a:cubicBezTo>
                    <a:cubicBezTo>
                      <a:pt x="18730" y="22699"/>
                      <a:pt x="18358" y="19722"/>
                      <a:pt x="19782" y="18918"/>
                    </a:cubicBezTo>
                    <a:cubicBezTo>
                      <a:pt x="20159" y="18718"/>
                      <a:pt x="20488" y="18645"/>
                      <a:pt x="20806" y="18645"/>
                    </a:cubicBezTo>
                    <a:cubicBezTo>
                      <a:pt x="21380" y="18645"/>
                      <a:pt x="21917" y="18883"/>
                      <a:pt x="22635" y="19043"/>
                    </a:cubicBezTo>
                    <a:cubicBezTo>
                      <a:pt x="23118" y="19126"/>
                      <a:pt x="23638" y="19198"/>
                      <a:pt x="24150" y="19198"/>
                    </a:cubicBezTo>
                    <a:cubicBezTo>
                      <a:pt x="24759" y="19198"/>
                      <a:pt x="25356" y="19096"/>
                      <a:pt x="25860" y="18794"/>
                    </a:cubicBezTo>
                    <a:cubicBezTo>
                      <a:pt x="26356" y="18546"/>
                      <a:pt x="26793" y="18234"/>
                      <a:pt x="27165" y="17862"/>
                    </a:cubicBezTo>
                    <a:cubicBezTo>
                      <a:pt x="27721" y="17182"/>
                      <a:pt x="27785" y="16562"/>
                      <a:pt x="27473" y="15877"/>
                    </a:cubicBezTo>
                    <a:cubicBezTo>
                      <a:pt x="27349" y="15818"/>
                      <a:pt x="27225" y="15753"/>
                      <a:pt x="27101" y="15753"/>
                    </a:cubicBezTo>
                    <a:cubicBezTo>
                      <a:pt x="26815" y="16044"/>
                      <a:pt x="26473" y="16758"/>
                      <a:pt x="26028" y="16758"/>
                    </a:cubicBezTo>
                    <a:cubicBezTo>
                      <a:pt x="25994" y="16758"/>
                      <a:pt x="25960" y="16754"/>
                      <a:pt x="25925" y="16745"/>
                    </a:cubicBezTo>
                    <a:cubicBezTo>
                      <a:pt x="25736" y="16686"/>
                      <a:pt x="25488" y="16686"/>
                      <a:pt x="25364" y="16621"/>
                    </a:cubicBezTo>
                    <a:lnTo>
                      <a:pt x="25240" y="16497"/>
                    </a:lnTo>
                    <a:lnTo>
                      <a:pt x="25240" y="16497"/>
                    </a:lnTo>
                    <a:cubicBezTo>
                      <a:pt x="25240" y="17117"/>
                      <a:pt x="25364" y="17738"/>
                      <a:pt x="24684" y="17986"/>
                    </a:cubicBezTo>
                    <a:cubicBezTo>
                      <a:pt x="24650" y="17994"/>
                      <a:pt x="24618" y="17998"/>
                      <a:pt x="24588" y="17998"/>
                    </a:cubicBezTo>
                    <a:cubicBezTo>
                      <a:pt x="24068" y="17998"/>
                      <a:pt x="24068" y="16801"/>
                      <a:pt x="23724" y="16801"/>
                    </a:cubicBezTo>
                    <a:cubicBezTo>
                      <a:pt x="23650" y="16801"/>
                      <a:pt x="23559" y="16857"/>
                      <a:pt x="23444" y="16993"/>
                    </a:cubicBezTo>
                    <a:cubicBezTo>
                      <a:pt x="23379" y="17058"/>
                      <a:pt x="23320" y="17058"/>
                      <a:pt x="23255" y="17117"/>
                    </a:cubicBezTo>
                    <a:cubicBezTo>
                      <a:pt x="23031" y="17512"/>
                      <a:pt x="22604" y="18260"/>
                      <a:pt x="22157" y="18260"/>
                    </a:cubicBezTo>
                    <a:cubicBezTo>
                      <a:pt x="22110" y="18260"/>
                      <a:pt x="22062" y="18252"/>
                      <a:pt x="22015" y="18234"/>
                    </a:cubicBezTo>
                    <a:cubicBezTo>
                      <a:pt x="21519" y="18110"/>
                      <a:pt x="20715" y="17738"/>
                      <a:pt x="20343" y="17366"/>
                    </a:cubicBezTo>
                    <a:cubicBezTo>
                      <a:pt x="19971" y="16934"/>
                      <a:pt x="20219" y="16497"/>
                      <a:pt x="20527" y="16249"/>
                    </a:cubicBezTo>
                    <a:cubicBezTo>
                      <a:pt x="20715" y="16066"/>
                      <a:pt x="21023" y="16066"/>
                      <a:pt x="21211" y="16066"/>
                    </a:cubicBezTo>
                    <a:cubicBezTo>
                      <a:pt x="21755" y="15294"/>
                      <a:pt x="21933" y="14922"/>
                      <a:pt x="21774" y="14922"/>
                    </a:cubicBezTo>
                    <a:cubicBezTo>
                      <a:pt x="21715" y="14922"/>
                      <a:pt x="21609" y="14973"/>
                      <a:pt x="21459" y="15073"/>
                    </a:cubicBezTo>
                    <a:cubicBezTo>
                      <a:pt x="21395" y="15133"/>
                      <a:pt x="21395" y="15133"/>
                      <a:pt x="21335" y="15133"/>
                    </a:cubicBezTo>
                    <a:cubicBezTo>
                      <a:pt x="19723" y="15009"/>
                      <a:pt x="19847" y="13272"/>
                      <a:pt x="20095" y="12032"/>
                    </a:cubicBezTo>
                    <a:cubicBezTo>
                      <a:pt x="20145" y="11823"/>
                      <a:pt x="20417" y="11572"/>
                      <a:pt x="20688" y="11572"/>
                    </a:cubicBezTo>
                    <a:cubicBezTo>
                      <a:pt x="20739" y="11572"/>
                      <a:pt x="20790" y="11581"/>
                      <a:pt x="20839" y="11600"/>
                    </a:cubicBezTo>
                    <a:cubicBezTo>
                      <a:pt x="21271" y="11784"/>
                      <a:pt x="21583" y="12096"/>
                      <a:pt x="22015" y="12344"/>
                    </a:cubicBezTo>
                    <a:cubicBezTo>
                      <a:pt x="22387" y="12555"/>
                      <a:pt x="22720" y="12647"/>
                      <a:pt x="23016" y="12647"/>
                    </a:cubicBezTo>
                    <a:cubicBezTo>
                      <a:pt x="24545" y="12647"/>
                      <a:pt x="25076" y="10189"/>
                      <a:pt x="24868" y="8995"/>
                    </a:cubicBezTo>
                    <a:cubicBezTo>
                      <a:pt x="24868" y="8931"/>
                      <a:pt x="24868" y="8871"/>
                      <a:pt x="24932" y="8871"/>
                    </a:cubicBezTo>
                    <a:cubicBezTo>
                      <a:pt x="24862" y="8482"/>
                      <a:pt x="24730" y="8094"/>
                      <a:pt x="24607" y="8094"/>
                    </a:cubicBezTo>
                    <a:cubicBezTo>
                      <a:pt x="24514" y="8094"/>
                      <a:pt x="24425" y="8317"/>
                      <a:pt x="24372" y="8931"/>
                    </a:cubicBezTo>
                    <a:cubicBezTo>
                      <a:pt x="24372" y="9427"/>
                      <a:pt x="24312" y="10171"/>
                      <a:pt x="23876" y="10484"/>
                    </a:cubicBezTo>
                    <a:cubicBezTo>
                      <a:pt x="23512" y="10732"/>
                      <a:pt x="23172" y="10845"/>
                      <a:pt x="22868" y="10845"/>
                    </a:cubicBezTo>
                    <a:cubicBezTo>
                      <a:pt x="22188" y="10845"/>
                      <a:pt x="21690" y="10284"/>
                      <a:pt x="21519" y="9427"/>
                    </a:cubicBezTo>
                    <a:cubicBezTo>
                      <a:pt x="21335" y="8559"/>
                      <a:pt x="21767" y="7691"/>
                      <a:pt x="22080" y="6946"/>
                    </a:cubicBezTo>
                    <a:cubicBezTo>
                      <a:pt x="22387" y="5954"/>
                      <a:pt x="22015" y="4962"/>
                      <a:pt x="22263" y="3969"/>
                    </a:cubicBezTo>
                    <a:cubicBezTo>
                      <a:pt x="22387" y="3349"/>
                      <a:pt x="23196" y="2918"/>
                      <a:pt x="23692" y="2545"/>
                    </a:cubicBezTo>
                    <a:cubicBezTo>
                      <a:pt x="24000" y="2357"/>
                      <a:pt x="24248" y="2173"/>
                      <a:pt x="24560" y="1925"/>
                    </a:cubicBezTo>
                    <a:cubicBezTo>
                      <a:pt x="22328" y="744"/>
                      <a:pt x="19906" y="65"/>
                      <a:pt x="172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5"/>
              <p:cNvSpPr/>
              <p:nvPr/>
            </p:nvSpPr>
            <p:spPr>
              <a:xfrm>
                <a:off x="2357325" y="-904275"/>
                <a:ext cx="330225" cy="7790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31160" extrusionOk="0">
                    <a:moveTo>
                      <a:pt x="11968" y="0"/>
                    </a:moveTo>
                    <a:cubicBezTo>
                      <a:pt x="6947" y="620"/>
                      <a:pt x="2605" y="3473"/>
                      <a:pt x="1" y="7567"/>
                    </a:cubicBezTo>
                    <a:cubicBezTo>
                      <a:pt x="125" y="8187"/>
                      <a:pt x="249" y="8871"/>
                      <a:pt x="184" y="9551"/>
                    </a:cubicBezTo>
                    <a:cubicBezTo>
                      <a:pt x="60" y="10667"/>
                      <a:pt x="60" y="11972"/>
                      <a:pt x="249" y="13089"/>
                    </a:cubicBezTo>
                    <a:cubicBezTo>
                      <a:pt x="373" y="13644"/>
                      <a:pt x="1052" y="14329"/>
                      <a:pt x="1425" y="14761"/>
                    </a:cubicBezTo>
                    <a:cubicBezTo>
                      <a:pt x="2045" y="15445"/>
                      <a:pt x="3722" y="15569"/>
                      <a:pt x="3781" y="16686"/>
                    </a:cubicBezTo>
                    <a:cubicBezTo>
                      <a:pt x="3846" y="17490"/>
                      <a:pt x="4218" y="17926"/>
                      <a:pt x="4590" y="18670"/>
                    </a:cubicBezTo>
                    <a:cubicBezTo>
                      <a:pt x="4898" y="19415"/>
                      <a:pt x="6078" y="19970"/>
                      <a:pt x="6262" y="20531"/>
                    </a:cubicBezTo>
                    <a:cubicBezTo>
                      <a:pt x="5954" y="21275"/>
                      <a:pt x="5582" y="21707"/>
                      <a:pt x="5830" y="22640"/>
                    </a:cubicBezTo>
                    <a:cubicBezTo>
                      <a:pt x="5954" y="22947"/>
                      <a:pt x="6327" y="23260"/>
                      <a:pt x="6575" y="23443"/>
                    </a:cubicBezTo>
                    <a:cubicBezTo>
                      <a:pt x="7502" y="24376"/>
                      <a:pt x="7006" y="25552"/>
                      <a:pt x="6947" y="26544"/>
                    </a:cubicBezTo>
                    <a:cubicBezTo>
                      <a:pt x="6882" y="28405"/>
                      <a:pt x="7815" y="29958"/>
                      <a:pt x="9363" y="30762"/>
                    </a:cubicBezTo>
                    <a:cubicBezTo>
                      <a:pt x="9363" y="30886"/>
                      <a:pt x="9427" y="31010"/>
                      <a:pt x="9552" y="31074"/>
                    </a:cubicBezTo>
                    <a:cubicBezTo>
                      <a:pt x="9676" y="31134"/>
                      <a:pt x="9859" y="31134"/>
                      <a:pt x="9983" y="31134"/>
                    </a:cubicBezTo>
                    <a:cubicBezTo>
                      <a:pt x="10017" y="31151"/>
                      <a:pt x="10055" y="31159"/>
                      <a:pt x="10094" y="31159"/>
                    </a:cubicBezTo>
                    <a:cubicBezTo>
                      <a:pt x="10199" y="31159"/>
                      <a:pt x="10312" y="31100"/>
                      <a:pt x="10355" y="31010"/>
                    </a:cubicBezTo>
                    <a:lnTo>
                      <a:pt x="10355" y="30950"/>
                    </a:lnTo>
                    <a:cubicBezTo>
                      <a:pt x="10479" y="30826"/>
                      <a:pt x="10544" y="30638"/>
                      <a:pt x="10544" y="30390"/>
                    </a:cubicBezTo>
                    <a:cubicBezTo>
                      <a:pt x="10479" y="29586"/>
                      <a:pt x="9924" y="28901"/>
                      <a:pt x="9735" y="28157"/>
                    </a:cubicBezTo>
                    <a:cubicBezTo>
                      <a:pt x="9859" y="27289"/>
                      <a:pt x="10420" y="26668"/>
                      <a:pt x="10851" y="25924"/>
                    </a:cubicBezTo>
                    <a:cubicBezTo>
                      <a:pt x="11040" y="25924"/>
                      <a:pt x="11164" y="25800"/>
                      <a:pt x="11164" y="25617"/>
                    </a:cubicBezTo>
                    <a:cubicBezTo>
                      <a:pt x="11224" y="24932"/>
                      <a:pt x="11908" y="24808"/>
                      <a:pt x="12340" y="24436"/>
                    </a:cubicBezTo>
                    <a:cubicBezTo>
                      <a:pt x="12652" y="24128"/>
                      <a:pt x="12588" y="23384"/>
                      <a:pt x="12777" y="23071"/>
                    </a:cubicBezTo>
                    <a:cubicBezTo>
                      <a:pt x="13208" y="22392"/>
                      <a:pt x="12464" y="21647"/>
                      <a:pt x="11968" y="21211"/>
                    </a:cubicBezTo>
                    <a:cubicBezTo>
                      <a:pt x="11720" y="21027"/>
                      <a:pt x="11536" y="20839"/>
                      <a:pt x="11348" y="20715"/>
                    </a:cubicBezTo>
                    <a:cubicBezTo>
                      <a:pt x="11164" y="19846"/>
                      <a:pt x="10355" y="19663"/>
                      <a:pt x="9487" y="19291"/>
                    </a:cubicBezTo>
                    <a:cubicBezTo>
                      <a:pt x="9303" y="19167"/>
                      <a:pt x="9115" y="19043"/>
                      <a:pt x="8867" y="18919"/>
                    </a:cubicBezTo>
                    <a:cubicBezTo>
                      <a:pt x="8814" y="18866"/>
                      <a:pt x="8750" y="18846"/>
                      <a:pt x="8675" y="18846"/>
                    </a:cubicBezTo>
                    <a:cubicBezTo>
                      <a:pt x="8575" y="18846"/>
                      <a:pt x="8453" y="18882"/>
                      <a:pt x="8311" y="18919"/>
                    </a:cubicBezTo>
                    <a:cubicBezTo>
                      <a:pt x="7939" y="18919"/>
                      <a:pt x="7567" y="18978"/>
                      <a:pt x="7130" y="18978"/>
                    </a:cubicBezTo>
                    <a:cubicBezTo>
                      <a:pt x="7068" y="18991"/>
                      <a:pt x="6970" y="18999"/>
                      <a:pt x="6856" y="18999"/>
                    </a:cubicBezTo>
                    <a:cubicBezTo>
                      <a:pt x="6404" y="18999"/>
                      <a:pt x="5692" y="18878"/>
                      <a:pt x="5890" y="18482"/>
                    </a:cubicBezTo>
                    <a:cubicBezTo>
                      <a:pt x="5954" y="18358"/>
                      <a:pt x="5954" y="18234"/>
                      <a:pt x="6014" y="18174"/>
                    </a:cubicBezTo>
                    <a:cubicBezTo>
                      <a:pt x="6386" y="17614"/>
                      <a:pt x="6634" y="17182"/>
                      <a:pt x="6575" y="16438"/>
                    </a:cubicBezTo>
                    <a:cubicBezTo>
                      <a:pt x="6551" y="15822"/>
                      <a:pt x="6862" y="15625"/>
                      <a:pt x="7293" y="15625"/>
                    </a:cubicBezTo>
                    <a:cubicBezTo>
                      <a:pt x="8036" y="15625"/>
                      <a:pt x="9135" y="16212"/>
                      <a:pt x="9487" y="16249"/>
                    </a:cubicBezTo>
                    <a:cubicBezTo>
                      <a:pt x="9576" y="16258"/>
                      <a:pt x="9690" y="16263"/>
                      <a:pt x="9820" y="16263"/>
                    </a:cubicBezTo>
                    <a:cubicBezTo>
                      <a:pt x="10697" y="16263"/>
                      <a:pt x="12332" y="16029"/>
                      <a:pt x="12280" y="14949"/>
                    </a:cubicBezTo>
                    <a:cubicBezTo>
                      <a:pt x="12216" y="14081"/>
                      <a:pt x="11720" y="13520"/>
                      <a:pt x="11412" y="12717"/>
                    </a:cubicBezTo>
                    <a:cubicBezTo>
                      <a:pt x="10975" y="11600"/>
                      <a:pt x="10668" y="10419"/>
                      <a:pt x="11164" y="9244"/>
                    </a:cubicBezTo>
                    <a:cubicBezTo>
                      <a:pt x="11720" y="8063"/>
                      <a:pt x="11472" y="6574"/>
                      <a:pt x="9924" y="6515"/>
                    </a:cubicBezTo>
                    <a:cubicBezTo>
                      <a:pt x="9303" y="6515"/>
                      <a:pt x="8683" y="7135"/>
                      <a:pt x="8187" y="7443"/>
                    </a:cubicBezTo>
                    <a:cubicBezTo>
                      <a:pt x="7815" y="7755"/>
                      <a:pt x="7443" y="7879"/>
                      <a:pt x="7006" y="7939"/>
                    </a:cubicBezTo>
                    <a:lnTo>
                      <a:pt x="6947" y="7939"/>
                    </a:lnTo>
                    <a:cubicBezTo>
                      <a:pt x="6758" y="7879"/>
                      <a:pt x="6575" y="7815"/>
                      <a:pt x="6386" y="7691"/>
                    </a:cubicBezTo>
                    <a:cubicBezTo>
                      <a:pt x="5582" y="7443"/>
                      <a:pt x="5458" y="7070"/>
                      <a:pt x="5954" y="6450"/>
                    </a:cubicBezTo>
                    <a:cubicBezTo>
                      <a:pt x="6082" y="6450"/>
                      <a:pt x="6200" y="6453"/>
                      <a:pt x="6310" y="6453"/>
                    </a:cubicBezTo>
                    <a:cubicBezTo>
                      <a:pt x="6733" y="6453"/>
                      <a:pt x="7049" y="6412"/>
                      <a:pt x="7443" y="6019"/>
                    </a:cubicBezTo>
                    <a:cubicBezTo>
                      <a:pt x="7875" y="5646"/>
                      <a:pt x="7691" y="4962"/>
                      <a:pt x="7626" y="4466"/>
                    </a:cubicBezTo>
                    <a:cubicBezTo>
                      <a:pt x="7502" y="4158"/>
                      <a:pt x="7502" y="3786"/>
                      <a:pt x="7691" y="3473"/>
                    </a:cubicBezTo>
                    <a:lnTo>
                      <a:pt x="8247" y="3473"/>
                    </a:lnTo>
                    <a:cubicBezTo>
                      <a:pt x="8683" y="3349"/>
                      <a:pt x="9179" y="3225"/>
                      <a:pt x="9611" y="3101"/>
                    </a:cubicBezTo>
                    <a:cubicBezTo>
                      <a:pt x="9707" y="3112"/>
                      <a:pt x="9801" y="3118"/>
                      <a:pt x="9893" y="3118"/>
                    </a:cubicBezTo>
                    <a:cubicBezTo>
                      <a:pt x="10338" y="3118"/>
                      <a:pt x="10732" y="2988"/>
                      <a:pt x="11040" y="2729"/>
                    </a:cubicBezTo>
                    <a:cubicBezTo>
                      <a:pt x="11288" y="2605"/>
                      <a:pt x="11536" y="2421"/>
                      <a:pt x="11784" y="2173"/>
                    </a:cubicBezTo>
                    <a:cubicBezTo>
                      <a:pt x="12340" y="1553"/>
                      <a:pt x="12280" y="744"/>
                      <a:pt x="11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2744950" y="-859250"/>
                <a:ext cx="381450" cy="695025"/>
              </a:xfrm>
              <a:custGeom>
                <a:avLst/>
                <a:gdLst/>
                <a:ahLst/>
                <a:cxnLst/>
                <a:rect l="l" t="t" r="r" b="b"/>
                <a:pathLst>
                  <a:path w="15258" h="27801" extrusionOk="0">
                    <a:moveTo>
                      <a:pt x="6202" y="0"/>
                    </a:moveTo>
                    <a:cubicBezTo>
                      <a:pt x="5890" y="248"/>
                      <a:pt x="5642" y="432"/>
                      <a:pt x="5334" y="620"/>
                    </a:cubicBezTo>
                    <a:cubicBezTo>
                      <a:pt x="4838" y="993"/>
                      <a:pt x="4029" y="1424"/>
                      <a:pt x="3905" y="2044"/>
                    </a:cubicBezTo>
                    <a:cubicBezTo>
                      <a:pt x="3657" y="3037"/>
                      <a:pt x="4029" y="4029"/>
                      <a:pt x="3722" y="5021"/>
                    </a:cubicBezTo>
                    <a:cubicBezTo>
                      <a:pt x="3409" y="5766"/>
                      <a:pt x="2977" y="6634"/>
                      <a:pt x="3161" y="7502"/>
                    </a:cubicBezTo>
                    <a:cubicBezTo>
                      <a:pt x="3332" y="8359"/>
                      <a:pt x="3830" y="8920"/>
                      <a:pt x="4510" y="8920"/>
                    </a:cubicBezTo>
                    <a:cubicBezTo>
                      <a:pt x="4814" y="8920"/>
                      <a:pt x="5154" y="8807"/>
                      <a:pt x="5518" y="8559"/>
                    </a:cubicBezTo>
                    <a:cubicBezTo>
                      <a:pt x="5954" y="8246"/>
                      <a:pt x="6014" y="7502"/>
                      <a:pt x="6014" y="7006"/>
                    </a:cubicBezTo>
                    <a:cubicBezTo>
                      <a:pt x="6067" y="6392"/>
                      <a:pt x="6156" y="6169"/>
                      <a:pt x="6249" y="6169"/>
                    </a:cubicBezTo>
                    <a:cubicBezTo>
                      <a:pt x="6372" y="6169"/>
                      <a:pt x="6504" y="6557"/>
                      <a:pt x="6574" y="6946"/>
                    </a:cubicBezTo>
                    <a:cubicBezTo>
                      <a:pt x="6510" y="6946"/>
                      <a:pt x="6510" y="7006"/>
                      <a:pt x="6510" y="7070"/>
                    </a:cubicBezTo>
                    <a:cubicBezTo>
                      <a:pt x="6718" y="8264"/>
                      <a:pt x="6187" y="10722"/>
                      <a:pt x="4658" y="10722"/>
                    </a:cubicBezTo>
                    <a:cubicBezTo>
                      <a:pt x="4362" y="10722"/>
                      <a:pt x="4029" y="10630"/>
                      <a:pt x="3657" y="10419"/>
                    </a:cubicBezTo>
                    <a:cubicBezTo>
                      <a:pt x="3225" y="10171"/>
                      <a:pt x="2913" y="9859"/>
                      <a:pt x="2481" y="9675"/>
                    </a:cubicBezTo>
                    <a:cubicBezTo>
                      <a:pt x="2432" y="9656"/>
                      <a:pt x="2381" y="9647"/>
                      <a:pt x="2330" y="9647"/>
                    </a:cubicBezTo>
                    <a:cubicBezTo>
                      <a:pt x="2059" y="9647"/>
                      <a:pt x="1787" y="9898"/>
                      <a:pt x="1737" y="10107"/>
                    </a:cubicBezTo>
                    <a:cubicBezTo>
                      <a:pt x="1489" y="11347"/>
                      <a:pt x="1365" y="13084"/>
                      <a:pt x="2977" y="13208"/>
                    </a:cubicBezTo>
                    <a:cubicBezTo>
                      <a:pt x="3037" y="13208"/>
                      <a:pt x="3037" y="13208"/>
                      <a:pt x="3101" y="13148"/>
                    </a:cubicBezTo>
                    <a:cubicBezTo>
                      <a:pt x="3251" y="13048"/>
                      <a:pt x="3357" y="12997"/>
                      <a:pt x="3416" y="12997"/>
                    </a:cubicBezTo>
                    <a:cubicBezTo>
                      <a:pt x="3575" y="12997"/>
                      <a:pt x="3397" y="13369"/>
                      <a:pt x="2853" y="14141"/>
                    </a:cubicBezTo>
                    <a:cubicBezTo>
                      <a:pt x="2665" y="14141"/>
                      <a:pt x="2357" y="14141"/>
                      <a:pt x="2169" y="14324"/>
                    </a:cubicBezTo>
                    <a:cubicBezTo>
                      <a:pt x="1861" y="14572"/>
                      <a:pt x="1613" y="15009"/>
                      <a:pt x="1985" y="15441"/>
                    </a:cubicBezTo>
                    <a:cubicBezTo>
                      <a:pt x="2357" y="15813"/>
                      <a:pt x="3161" y="16185"/>
                      <a:pt x="3657" y="16309"/>
                    </a:cubicBezTo>
                    <a:cubicBezTo>
                      <a:pt x="3704" y="16327"/>
                      <a:pt x="3752" y="16335"/>
                      <a:pt x="3799" y="16335"/>
                    </a:cubicBezTo>
                    <a:cubicBezTo>
                      <a:pt x="4246" y="16335"/>
                      <a:pt x="4673" y="15587"/>
                      <a:pt x="4897" y="15192"/>
                    </a:cubicBezTo>
                    <a:cubicBezTo>
                      <a:pt x="4962" y="15133"/>
                      <a:pt x="5021" y="15133"/>
                      <a:pt x="5086" y="15068"/>
                    </a:cubicBezTo>
                    <a:cubicBezTo>
                      <a:pt x="5201" y="14932"/>
                      <a:pt x="5292" y="14876"/>
                      <a:pt x="5366" y="14876"/>
                    </a:cubicBezTo>
                    <a:cubicBezTo>
                      <a:pt x="5710" y="14876"/>
                      <a:pt x="5710" y="16073"/>
                      <a:pt x="6230" y="16073"/>
                    </a:cubicBezTo>
                    <a:cubicBezTo>
                      <a:pt x="6260" y="16073"/>
                      <a:pt x="6292" y="16069"/>
                      <a:pt x="6326" y="16061"/>
                    </a:cubicBezTo>
                    <a:cubicBezTo>
                      <a:pt x="7006" y="15813"/>
                      <a:pt x="6882" y="15192"/>
                      <a:pt x="6882" y="14572"/>
                    </a:cubicBezTo>
                    <a:lnTo>
                      <a:pt x="6882" y="14572"/>
                    </a:lnTo>
                    <a:lnTo>
                      <a:pt x="7006" y="14696"/>
                    </a:lnTo>
                    <a:cubicBezTo>
                      <a:pt x="7130" y="14761"/>
                      <a:pt x="7378" y="14761"/>
                      <a:pt x="7567" y="14820"/>
                    </a:cubicBezTo>
                    <a:cubicBezTo>
                      <a:pt x="7602" y="14829"/>
                      <a:pt x="7636" y="14833"/>
                      <a:pt x="7670" y="14833"/>
                    </a:cubicBezTo>
                    <a:cubicBezTo>
                      <a:pt x="8115" y="14833"/>
                      <a:pt x="8457" y="14119"/>
                      <a:pt x="8743" y="13828"/>
                    </a:cubicBezTo>
                    <a:cubicBezTo>
                      <a:pt x="8867" y="13828"/>
                      <a:pt x="8991" y="13893"/>
                      <a:pt x="9115" y="13952"/>
                    </a:cubicBezTo>
                    <a:cubicBezTo>
                      <a:pt x="9427" y="14637"/>
                      <a:pt x="9363" y="15257"/>
                      <a:pt x="8807" y="15937"/>
                    </a:cubicBezTo>
                    <a:cubicBezTo>
                      <a:pt x="8435" y="16309"/>
                      <a:pt x="7998" y="16621"/>
                      <a:pt x="7502" y="16869"/>
                    </a:cubicBezTo>
                    <a:cubicBezTo>
                      <a:pt x="6998" y="17171"/>
                      <a:pt x="6401" y="17273"/>
                      <a:pt x="5792" y="17273"/>
                    </a:cubicBezTo>
                    <a:cubicBezTo>
                      <a:pt x="5280" y="17273"/>
                      <a:pt x="4760" y="17201"/>
                      <a:pt x="4277" y="17118"/>
                    </a:cubicBezTo>
                    <a:cubicBezTo>
                      <a:pt x="3559" y="16958"/>
                      <a:pt x="3022" y="16720"/>
                      <a:pt x="2448" y="16720"/>
                    </a:cubicBezTo>
                    <a:cubicBezTo>
                      <a:pt x="2130" y="16720"/>
                      <a:pt x="1801" y="16793"/>
                      <a:pt x="1424" y="16993"/>
                    </a:cubicBezTo>
                    <a:cubicBezTo>
                      <a:pt x="0" y="17797"/>
                      <a:pt x="372" y="20774"/>
                      <a:pt x="1548" y="21270"/>
                    </a:cubicBezTo>
                    <a:cubicBezTo>
                      <a:pt x="2665" y="21766"/>
                      <a:pt x="4094" y="21642"/>
                      <a:pt x="3657" y="23131"/>
                    </a:cubicBezTo>
                    <a:cubicBezTo>
                      <a:pt x="3533" y="23627"/>
                      <a:pt x="3285" y="24247"/>
                      <a:pt x="3409" y="24743"/>
                    </a:cubicBezTo>
                    <a:cubicBezTo>
                      <a:pt x="3528" y="25219"/>
                      <a:pt x="4274" y="27800"/>
                      <a:pt x="4934" y="27800"/>
                    </a:cubicBezTo>
                    <a:cubicBezTo>
                      <a:pt x="4964" y="27800"/>
                      <a:pt x="4993" y="27795"/>
                      <a:pt x="5021" y="27785"/>
                    </a:cubicBezTo>
                    <a:cubicBezTo>
                      <a:pt x="5890" y="27537"/>
                      <a:pt x="6202" y="26792"/>
                      <a:pt x="6510" y="25984"/>
                    </a:cubicBezTo>
                    <a:cubicBezTo>
                      <a:pt x="6946" y="24932"/>
                      <a:pt x="7006" y="21891"/>
                      <a:pt x="7319" y="20715"/>
                    </a:cubicBezTo>
                    <a:cubicBezTo>
                      <a:pt x="7378" y="20963"/>
                      <a:pt x="7502" y="21146"/>
                      <a:pt x="7750" y="21270"/>
                    </a:cubicBezTo>
                    <a:cubicBezTo>
                      <a:pt x="8002" y="21382"/>
                      <a:pt x="8266" y="21443"/>
                      <a:pt x="8531" y="21443"/>
                    </a:cubicBezTo>
                    <a:cubicBezTo>
                      <a:pt x="8855" y="21443"/>
                      <a:pt x="9181" y="21351"/>
                      <a:pt x="9487" y="21146"/>
                    </a:cubicBezTo>
                    <a:cubicBezTo>
                      <a:pt x="9923" y="20839"/>
                      <a:pt x="10107" y="20402"/>
                      <a:pt x="9923" y="19846"/>
                    </a:cubicBezTo>
                    <a:cubicBezTo>
                      <a:pt x="9859" y="19534"/>
                      <a:pt x="9363" y="18978"/>
                      <a:pt x="10047" y="18978"/>
                    </a:cubicBezTo>
                    <a:cubicBezTo>
                      <a:pt x="10668" y="18978"/>
                      <a:pt x="11223" y="19286"/>
                      <a:pt x="11660" y="19782"/>
                    </a:cubicBezTo>
                    <a:cubicBezTo>
                      <a:pt x="11716" y="19838"/>
                      <a:pt x="11797" y="19869"/>
                      <a:pt x="11881" y="19869"/>
                    </a:cubicBezTo>
                    <a:cubicBezTo>
                      <a:pt x="11983" y="19869"/>
                      <a:pt x="12088" y="19823"/>
                      <a:pt x="12156" y="19722"/>
                    </a:cubicBezTo>
                    <a:cubicBezTo>
                      <a:pt x="12216" y="19598"/>
                      <a:pt x="12216" y="19534"/>
                      <a:pt x="12280" y="19474"/>
                    </a:cubicBezTo>
                    <a:cubicBezTo>
                      <a:pt x="13396" y="18978"/>
                      <a:pt x="14265" y="18045"/>
                      <a:pt x="14944" y="16929"/>
                    </a:cubicBezTo>
                    <a:cubicBezTo>
                      <a:pt x="15009" y="16373"/>
                      <a:pt x="15069" y="15753"/>
                      <a:pt x="15069" y="15133"/>
                    </a:cubicBezTo>
                    <a:cubicBezTo>
                      <a:pt x="15257" y="8559"/>
                      <a:pt x="11595" y="2789"/>
                      <a:pt x="6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4" name="Google Shape;424;p35"/>
          <p:cNvSpPr txBox="1">
            <a:spLocks noGrp="1"/>
          </p:cNvSpPr>
          <p:nvPr>
            <p:ph type="subTitle" idx="1"/>
          </p:nvPr>
        </p:nvSpPr>
        <p:spPr>
          <a:xfrm>
            <a:off x="1916728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Population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2"/>
          </p:nvPr>
        </p:nvSpPr>
        <p:spPr>
          <a:xfrm>
            <a:off x="1916728" y="2069959"/>
            <a:ext cx="2371500" cy="343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Increasing Population and Urbanization</a:t>
            </a:r>
            <a:endParaRPr sz="1200" dirty="0"/>
          </a:p>
        </p:txBody>
      </p:sp>
      <p:sp>
        <p:nvSpPr>
          <p:cNvPr id="426" name="Google Shape;426;p35"/>
          <p:cNvSpPr txBox="1">
            <a:spLocks noGrp="1"/>
          </p:cNvSpPr>
          <p:nvPr>
            <p:ph type="subTitle" idx="3"/>
          </p:nvPr>
        </p:nvSpPr>
        <p:spPr>
          <a:xfrm>
            <a:off x="5962650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Deforestation</a:t>
            </a:r>
            <a:endParaRPr dirty="0"/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4"/>
          </p:nvPr>
        </p:nvSpPr>
        <p:spPr>
          <a:xfrm>
            <a:off x="5962650" y="2015723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Development and Human Settlements near Forest Areas</a:t>
            </a:r>
            <a:endParaRPr sz="1200" dirty="0"/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5"/>
          </p:nvPr>
        </p:nvSpPr>
        <p:spPr>
          <a:xfrm>
            <a:off x="6048150" y="3039825"/>
            <a:ext cx="2286000" cy="734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Co2 and other gases emission</a:t>
            </a:r>
          </a:p>
        </p:txBody>
      </p:sp>
      <p:sp>
        <p:nvSpPr>
          <p:cNvPr id="430" name="Google Shape;430;p35"/>
          <p:cNvSpPr txBox="1">
            <a:spLocks noGrp="1"/>
          </p:cNvSpPr>
          <p:nvPr>
            <p:ph type="subTitle" idx="6"/>
          </p:nvPr>
        </p:nvSpPr>
        <p:spPr>
          <a:xfrm>
            <a:off x="5962650" y="3789279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200" dirty="0"/>
              <a:t>Fossil fuels for energy and industrial production</a:t>
            </a:r>
            <a:endParaRPr sz="1200" dirty="0"/>
          </a:p>
        </p:txBody>
      </p:sp>
      <p:grpSp>
        <p:nvGrpSpPr>
          <p:cNvPr id="436" name="Google Shape;436;p35"/>
          <p:cNvGrpSpPr/>
          <p:nvPr/>
        </p:nvGrpSpPr>
        <p:grpSpPr>
          <a:xfrm>
            <a:off x="4652658" y="3099833"/>
            <a:ext cx="1261398" cy="876656"/>
            <a:chOff x="4648200" y="1333322"/>
            <a:chExt cx="1261398" cy="876656"/>
          </a:xfrm>
        </p:grpSpPr>
        <p:sp>
          <p:nvSpPr>
            <p:cNvPr id="437" name="Google Shape;437;p35" descr="Slidesgo" title="Background"/>
            <p:cNvSpPr/>
            <p:nvPr/>
          </p:nvSpPr>
          <p:spPr>
            <a:xfrm flipH="1">
              <a:off x="4648200" y="1333322"/>
              <a:ext cx="1261398" cy="87665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" name="Google Shape;438;p35"/>
            <p:cNvGrpSpPr/>
            <p:nvPr/>
          </p:nvGrpSpPr>
          <p:grpSpPr>
            <a:xfrm>
              <a:off x="5105516" y="1355612"/>
              <a:ext cx="529532" cy="832076"/>
              <a:chOff x="5050925" y="1555925"/>
              <a:chExt cx="511675" cy="806275"/>
            </a:xfrm>
          </p:grpSpPr>
          <p:sp>
            <p:nvSpPr>
              <p:cNvPr id="439" name="Google Shape;439;p35"/>
              <p:cNvSpPr/>
              <p:nvPr/>
            </p:nvSpPr>
            <p:spPr>
              <a:xfrm>
                <a:off x="5102150" y="1695425"/>
                <a:ext cx="80550" cy="13055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5222" extrusionOk="0">
                    <a:moveTo>
                      <a:pt x="2414" y="1"/>
                    </a:moveTo>
                    <a:cubicBezTo>
                      <a:pt x="2320" y="1"/>
                      <a:pt x="2218" y="21"/>
                      <a:pt x="2109" y="67"/>
                    </a:cubicBezTo>
                    <a:cubicBezTo>
                      <a:pt x="497" y="811"/>
                      <a:pt x="0" y="2607"/>
                      <a:pt x="0" y="4284"/>
                    </a:cubicBezTo>
                    <a:cubicBezTo>
                      <a:pt x="0" y="4841"/>
                      <a:pt x="537" y="5221"/>
                      <a:pt x="1019" y="5221"/>
                    </a:cubicBezTo>
                    <a:cubicBezTo>
                      <a:pt x="1341" y="5221"/>
                      <a:pt x="1638" y="5053"/>
                      <a:pt x="1737" y="4656"/>
                    </a:cubicBezTo>
                    <a:cubicBezTo>
                      <a:pt x="1985" y="3475"/>
                      <a:pt x="1985" y="2051"/>
                      <a:pt x="2853" y="1119"/>
                    </a:cubicBezTo>
                    <a:cubicBezTo>
                      <a:pt x="3222" y="695"/>
                      <a:pt x="2961" y="1"/>
                      <a:pt x="2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5117650" y="1880050"/>
                <a:ext cx="55850" cy="4032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1613" extrusionOk="0">
                    <a:moveTo>
                      <a:pt x="1176" y="0"/>
                    </a:moveTo>
                    <a:cubicBezTo>
                      <a:pt x="125" y="0"/>
                      <a:pt x="1" y="1613"/>
                      <a:pt x="1052" y="1613"/>
                    </a:cubicBezTo>
                    <a:cubicBezTo>
                      <a:pt x="2109" y="1613"/>
                      <a:pt x="2233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5050925" y="1555925"/>
                <a:ext cx="511675" cy="607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4313" extrusionOk="0">
                    <a:moveTo>
                      <a:pt x="4463" y="5581"/>
                    </a:moveTo>
                    <a:cubicBezTo>
                      <a:pt x="5010" y="5581"/>
                      <a:pt x="5271" y="6275"/>
                      <a:pt x="4902" y="6699"/>
                    </a:cubicBezTo>
                    <a:cubicBezTo>
                      <a:pt x="4034" y="7631"/>
                      <a:pt x="4034" y="9055"/>
                      <a:pt x="3786" y="10236"/>
                    </a:cubicBezTo>
                    <a:cubicBezTo>
                      <a:pt x="3687" y="10633"/>
                      <a:pt x="3390" y="10801"/>
                      <a:pt x="3068" y="10801"/>
                    </a:cubicBezTo>
                    <a:cubicBezTo>
                      <a:pt x="2586" y="10801"/>
                      <a:pt x="2049" y="10421"/>
                      <a:pt x="2049" y="9864"/>
                    </a:cubicBezTo>
                    <a:cubicBezTo>
                      <a:pt x="2049" y="8187"/>
                      <a:pt x="2546" y="6391"/>
                      <a:pt x="4158" y="5647"/>
                    </a:cubicBezTo>
                    <a:cubicBezTo>
                      <a:pt x="4267" y="5601"/>
                      <a:pt x="4369" y="5581"/>
                      <a:pt x="4463" y="5581"/>
                    </a:cubicBezTo>
                    <a:close/>
                    <a:moveTo>
                      <a:pt x="3845" y="12965"/>
                    </a:moveTo>
                    <a:cubicBezTo>
                      <a:pt x="4902" y="12965"/>
                      <a:pt x="4778" y="14578"/>
                      <a:pt x="3721" y="14578"/>
                    </a:cubicBezTo>
                    <a:cubicBezTo>
                      <a:pt x="2670" y="14578"/>
                      <a:pt x="2794" y="12965"/>
                      <a:pt x="3845" y="12965"/>
                    </a:cubicBezTo>
                    <a:close/>
                    <a:moveTo>
                      <a:pt x="10236" y="1"/>
                    </a:moveTo>
                    <a:cubicBezTo>
                      <a:pt x="4530" y="1"/>
                      <a:pt x="0" y="4590"/>
                      <a:pt x="0" y="10236"/>
                    </a:cubicBezTo>
                    <a:cubicBezTo>
                      <a:pt x="0" y="17490"/>
                      <a:pt x="6078" y="19539"/>
                      <a:pt x="6078" y="22452"/>
                    </a:cubicBezTo>
                    <a:cubicBezTo>
                      <a:pt x="6078" y="23136"/>
                      <a:pt x="6202" y="23692"/>
                      <a:pt x="6326" y="24129"/>
                    </a:cubicBezTo>
                    <a:cubicBezTo>
                      <a:pt x="6574" y="24005"/>
                      <a:pt x="6822" y="23940"/>
                      <a:pt x="7070" y="23940"/>
                    </a:cubicBezTo>
                    <a:lnTo>
                      <a:pt x="9368" y="23940"/>
                    </a:lnTo>
                    <a:lnTo>
                      <a:pt x="9368" y="15570"/>
                    </a:lnTo>
                    <a:cubicBezTo>
                      <a:pt x="9368" y="15570"/>
                      <a:pt x="8063" y="14885"/>
                      <a:pt x="7815" y="13461"/>
                    </a:cubicBezTo>
                    <a:cubicBezTo>
                      <a:pt x="7567" y="12097"/>
                      <a:pt x="6391" y="9800"/>
                      <a:pt x="6391" y="9800"/>
                    </a:cubicBezTo>
                    <a:lnTo>
                      <a:pt x="6391" y="9800"/>
                    </a:lnTo>
                    <a:cubicBezTo>
                      <a:pt x="10236" y="11849"/>
                      <a:pt x="10360" y="13893"/>
                      <a:pt x="10360" y="13893"/>
                    </a:cubicBezTo>
                    <a:cubicBezTo>
                      <a:pt x="10916" y="9676"/>
                      <a:pt x="14885" y="7319"/>
                      <a:pt x="14885" y="7319"/>
                    </a:cubicBezTo>
                    <a:lnTo>
                      <a:pt x="14885" y="7319"/>
                    </a:lnTo>
                    <a:cubicBezTo>
                      <a:pt x="14081" y="13893"/>
                      <a:pt x="11536" y="13213"/>
                      <a:pt x="10792" y="15570"/>
                    </a:cubicBezTo>
                    <a:lnTo>
                      <a:pt x="10792" y="23940"/>
                    </a:lnTo>
                    <a:lnTo>
                      <a:pt x="13148" y="23940"/>
                    </a:lnTo>
                    <a:cubicBezTo>
                      <a:pt x="13461" y="23940"/>
                      <a:pt x="13769" y="24064"/>
                      <a:pt x="14017" y="24312"/>
                    </a:cubicBezTo>
                    <a:cubicBezTo>
                      <a:pt x="14205" y="23816"/>
                      <a:pt x="14329" y="23196"/>
                      <a:pt x="14329" y="22452"/>
                    </a:cubicBezTo>
                    <a:cubicBezTo>
                      <a:pt x="14329" y="19415"/>
                      <a:pt x="20467" y="17306"/>
                      <a:pt x="20467" y="10236"/>
                    </a:cubicBezTo>
                    <a:cubicBezTo>
                      <a:pt x="20467" y="4590"/>
                      <a:pt x="15877" y="1"/>
                      <a:pt x="10236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5"/>
              <p:cNvSpPr/>
              <p:nvPr/>
            </p:nvSpPr>
            <p:spPr>
              <a:xfrm>
                <a:off x="5232375" y="2304875"/>
                <a:ext cx="147275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2293" extrusionOk="0">
                    <a:moveTo>
                      <a:pt x="1" y="0"/>
                    </a:moveTo>
                    <a:cubicBezTo>
                      <a:pt x="373" y="1300"/>
                      <a:pt x="1549" y="2293"/>
                      <a:pt x="2978" y="2293"/>
                    </a:cubicBezTo>
                    <a:cubicBezTo>
                      <a:pt x="4342" y="2293"/>
                      <a:pt x="5518" y="1300"/>
                      <a:pt x="58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5"/>
              <p:cNvSpPr/>
              <p:nvPr/>
            </p:nvSpPr>
            <p:spPr>
              <a:xfrm>
                <a:off x="5196675" y="2207125"/>
                <a:ext cx="218700" cy="54350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2174" extrusionOk="0">
                    <a:moveTo>
                      <a:pt x="1240" y="1"/>
                    </a:moveTo>
                    <a:cubicBezTo>
                      <a:pt x="992" y="1"/>
                      <a:pt x="809" y="65"/>
                      <a:pt x="620" y="189"/>
                    </a:cubicBezTo>
                    <a:cubicBezTo>
                      <a:pt x="248" y="373"/>
                      <a:pt x="0" y="745"/>
                      <a:pt x="0" y="1057"/>
                    </a:cubicBezTo>
                    <a:cubicBezTo>
                      <a:pt x="0" y="1554"/>
                      <a:pt x="561" y="2174"/>
                      <a:pt x="1240" y="2174"/>
                    </a:cubicBezTo>
                    <a:lnTo>
                      <a:pt x="7507" y="2174"/>
                    </a:lnTo>
                    <a:cubicBezTo>
                      <a:pt x="8187" y="2174"/>
                      <a:pt x="8747" y="1554"/>
                      <a:pt x="8747" y="1057"/>
                    </a:cubicBezTo>
                    <a:cubicBezTo>
                      <a:pt x="8747" y="745"/>
                      <a:pt x="8435" y="313"/>
                      <a:pt x="8003" y="125"/>
                    </a:cubicBezTo>
                    <a:cubicBezTo>
                      <a:pt x="7939" y="65"/>
                      <a:pt x="7879" y="65"/>
                      <a:pt x="7814" y="65"/>
                    </a:cubicBezTo>
                    <a:cubicBezTo>
                      <a:pt x="7690" y="1"/>
                      <a:pt x="7631" y="1"/>
                      <a:pt x="75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5"/>
              <p:cNvSpPr/>
              <p:nvPr/>
            </p:nvSpPr>
            <p:spPr>
              <a:xfrm>
                <a:off x="5384325" y="2207125"/>
                <a:ext cx="7725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6" extrusionOk="0">
                    <a:moveTo>
                      <a:pt x="308" y="65"/>
                    </a:moveTo>
                    <a:cubicBezTo>
                      <a:pt x="184" y="1"/>
                      <a:pt x="125" y="1"/>
                      <a:pt x="1" y="1"/>
                    </a:cubicBezTo>
                    <a:cubicBezTo>
                      <a:pt x="125" y="1"/>
                      <a:pt x="184" y="1"/>
                      <a:pt x="308" y="65"/>
                    </a:cubicBezTo>
                    <a:close/>
                  </a:path>
                </a:pathLst>
              </a:custGeom>
              <a:solidFill>
                <a:srgbClr val="6574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>
                <a:off x="5212175" y="2207125"/>
                <a:ext cx="155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90" extrusionOk="0">
                    <a:moveTo>
                      <a:pt x="620" y="1"/>
                    </a:moveTo>
                    <a:cubicBezTo>
                      <a:pt x="372" y="1"/>
                      <a:pt x="189" y="65"/>
                      <a:pt x="0" y="189"/>
                    </a:cubicBezTo>
                    <a:lnTo>
                      <a:pt x="0" y="189"/>
                    </a:lnTo>
                    <a:cubicBezTo>
                      <a:pt x="189" y="65"/>
                      <a:pt x="372" y="1"/>
                      <a:pt x="620" y="1"/>
                    </a:cubicBezTo>
                    <a:close/>
                  </a:path>
                </a:pathLst>
              </a:custGeom>
              <a:solidFill>
                <a:srgbClr val="6574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>
                <a:off x="5392025" y="2208750"/>
                <a:ext cx="475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60" extrusionOk="0">
                    <a:moveTo>
                      <a:pt x="189" y="60"/>
                    </a:moveTo>
                    <a:cubicBezTo>
                      <a:pt x="125" y="0"/>
                      <a:pt x="65" y="0"/>
                      <a:pt x="0" y="0"/>
                    </a:cubicBezTo>
                    <a:cubicBezTo>
                      <a:pt x="65" y="0"/>
                      <a:pt x="125" y="0"/>
                      <a:pt x="189" y="60"/>
                    </a:cubicBezTo>
                    <a:close/>
                  </a:path>
                </a:pathLst>
              </a:custGeom>
              <a:solidFill>
                <a:srgbClr val="6574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5196675" y="1738875"/>
                <a:ext cx="226375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9055" h="18920" extrusionOk="0">
                    <a:moveTo>
                      <a:pt x="9055" y="1"/>
                    </a:moveTo>
                    <a:cubicBezTo>
                      <a:pt x="9055" y="1"/>
                      <a:pt x="5086" y="2358"/>
                      <a:pt x="4530" y="6575"/>
                    </a:cubicBezTo>
                    <a:cubicBezTo>
                      <a:pt x="4530" y="6575"/>
                      <a:pt x="4406" y="4531"/>
                      <a:pt x="561" y="2482"/>
                    </a:cubicBezTo>
                    <a:lnTo>
                      <a:pt x="561" y="2482"/>
                    </a:lnTo>
                    <a:cubicBezTo>
                      <a:pt x="561" y="2482"/>
                      <a:pt x="1737" y="4779"/>
                      <a:pt x="1985" y="6143"/>
                    </a:cubicBezTo>
                    <a:cubicBezTo>
                      <a:pt x="2233" y="7567"/>
                      <a:pt x="3538" y="8252"/>
                      <a:pt x="3538" y="8252"/>
                    </a:cubicBezTo>
                    <a:lnTo>
                      <a:pt x="3538" y="16622"/>
                    </a:lnTo>
                    <a:lnTo>
                      <a:pt x="1240" y="16622"/>
                    </a:lnTo>
                    <a:cubicBezTo>
                      <a:pt x="992" y="16622"/>
                      <a:pt x="744" y="16687"/>
                      <a:pt x="496" y="16811"/>
                    </a:cubicBezTo>
                    <a:cubicBezTo>
                      <a:pt x="189" y="17059"/>
                      <a:pt x="0" y="17431"/>
                      <a:pt x="0" y="17862"/>
                    </a:cubicBezTo>
                    <a:cubicBezTo>
                      <a:pt x="0" y="18299"/>
                      <a:pt x="248" y="18731"/>
                      <a:pt x="620" y="18919"/>
                    </a:cubicBezTo>
                    <a:cubicBezTo>
                      <a:pt x="809" y="18795"/>
                      <a:pt x="992" y="18731"/>
                      <a:pt x="1240" y="18731"/>
                    </a:cubicBezTo>
                    <a:lnTo>
                      <a:pt x="7507" y="18731"/>
                    </a:lnTo>
                    <a:cubicBezTo>
                      <a:pt x="7631" y="18731"/>
                      <a:pt x="7690" y="18731"/>
                      <a:pt x="7814" y="18795"/>
                    </a:cubicBezTo>
                    <a:cubicBezTo>
                      <a:pt x="7879" y="18795"/>
                      <a:pt x="7939" y="18795"/>
                      <a:pt x="8003" y="18855"/>
                    </a:cubicBezTo>
                    <a:cubicBezTo>
                      <a:pt x="8311" y="18607"/>
                      <a:pt x="8499" y="18299"/>
                      <a:pt x="8499" y="17862"/>
                    </a:cubicBezTo>
                    <a:cubicBezTo>
                      <a:pt x="8499" y="17490"/>
                      <a:pt x="8375" y="17242"/>
                      <a:pt x="8187" y="16994"/>
                    </a:cubicBezTo>
                    <a:cubicBezTo>
                      <a:pt x="7939" y="16746"/>
                      <a:pt x="7631" y="16622"/>
                      <a:pt x="7318" y="16622"/>
                    </a:cubicBezTo>
                    <a:lnTo>
                      <a:pt x="4962" y="16622"/>
                    </a:lnTo>
                    <a:lnTo>
                      <a:pt x="4962" y="8252"/>
                    </a:lnTo>
                    <a:cubicBezTo>
                      <a:pt x="5706" y="5895"/>
                      <a:pt x="8251" y="6575"/>
                      <a:pt x="90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>
                <a:off x="5196675" y="2261450"/>
                <a:ext cx="21870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1738" extrusionOk="0">
                    <a:moveTo>
                      <a:pt x="1240" y="1"/>
                    </a:moveTo>
                    <a:cubicBezTo>
                      <a:pt x="561" y="1"/>
                      <a:pt x="0" y="373"/>
                      <a:pt x="0" y="869"/>
                    </a:cubicBezTo>
                    <a:cubicBezTo>
                      <a:pt x="0" y="1365"/>
                      <a:pt x="561" y="1737"/>
                      <a:pt x="1240" y="1737"/>
                    </a:cubicBezTo>
                    <a:lnTo>
                      <a:pt x="7507" y="1737"/>
                    </a:lnTo>
                    <a:cubicBezTo>
                      <a:pt x="8187" y="1737"/>
                      <a:pt x="8747" y="1365"/>
                      <a:pt x="8747" y="869"/>
                    </a:cubicBezTo>
                    <a:cubicBezTo>
                      <a:pt x="8747" y="373"/>
                      <a:pt x="8187" y="1"/>
                      <a:pt x="7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" name="Google Shape;454;p35">
            <a:extLst>
              <a:ext uri="{FF2B5EF4-FFF2-40B4-BE49-F238E27FC236}">
                <a16:creationId xmlns:a16="http://schemas.microsoft.com/office/drawing/2014/main" id="{9013E1C3-25E7-47CC-81A8-E21564A3FEE6}"/>
              </a:ext>
            </a:extLst>
          </p:cNvPr>
          <p:cNvGrpSpPr/>
          <p:nvPr/>
        </p:nvGrpSpPr>
        <p:grpSpPr>
          <a:xfrm>
            <a:off x="4644821" y="1325050"/>
            <a:ext cx="1261398" cy="884928"/>
            <a:chOff x="720831" y="3191950"/>
            <a:chExt cx="1261398" cy="884928"/>
          </a:xfrm>
        </p:grpSpPr>
        <p:sp>
          <p:nvSpPr>
            <p:cNvPr id="68" name="Google Shape;455;p35" descr="Slidesgo" title="Background">
              <a:extLst>
                <a:ext uri="{FF2B5EF4-FFF2-40B4-BE49-F238E27FC236}">
                  <a16:creationId xmlns:a16="http://schemas.microsoft.com/office/drawing/2014/main" id="{4D5C0D6A-4114-44A2-A76C-10E6D0E4A159}"/>
                </a:ext>
              </a:extLst>
            </p:cNvPr>
            <p:cNvSpPr/>
            <p:nvPr/>
          </p:nvSpPr>
          <p:spPr>
            <a:xfrm flipH="1">
              <a:off x="720831" y="3200222"/>
              <a:ext cx="1261398" cy="87665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456;p35">
              <a:extLst>
                <a:ext uri="{FF2B5EF4-FFF2-40B4-BE49-F238E27FC236}">
                  <a16:creationId xmlns:a16="http://schemas.microsoft.com/office/drawing/2014/main" id="{E3E6664F-77A7-41A2-A794-D94B42793734}"/>
                </a:ext>
              </a:extLst>
            </p:cNvPr>
            <p:cNvGrpSpPr/>
            <p:nvPr/>
          </p:nvGrpSpPr>
          <p:grpSpPr>
            <a:xfrm>
              <a:off x="1226825" y="3191950"/>
              <a:ext cx="535300" cy="194950"/>
              <a:chOff x="5054325" y="1441125"/>
              <a:chExt cx="535300" cy="194950"/>
            </a:xfrm>
          </p:grpSpPr>
          <p:sp>
            <p:nvSpPr>
              <p:cNvPr id="81" name="Google Shape;457;p35">
                <a:extLst>
                  <a:ext uri="{FF2B5EF4-FFF2-40B4-BE49-F238E27FC236}">
                    <a16:creationId xmlns:a16="http://schemas.microsoft.com/office/drawing/2014/main" id="{C87FFE9D-A5A6-429C-99B9-36B19C480587}"/>
                  </a:ext>
                </a:extLst>
              </p:cNvPr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58;p35">
                <a:extLst>
                  <a:ext uri="{FF2B5EF4-FFF2-40B4-BE49-F238E27FC236}">
                    <a16:creationId xmlns:a16="http://schemas.microsoft.com/office/drawing/2014/main" id="{509A5D66-503E-4681-9B7C-B48321F95E16}"/>
                  </a:ext>
                </a:extLst>
              </p:cNvPr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459;p35">
              <a:extLst>
                <a:ext uri="{FF2B5EF4-FFF2-40B4-BE49-F238E27FC236}">
                  <a16:creationId xmlns:a16="http://schemas.microsoft.com/office/drawing/2014/main" id="{B1FA2148-9C04-499F-AD36-1A914E5BF2A3}"/>
                </a:ext>
              </a:extLst>
            </p:cNvPr>
            <p:cNvGrpSpPr/>
            <p:nvPr/>
          </p:nvGrpSpPr>
          <p:grpSpPr>
            <a:xfrm>
              <a:off x="873575" y="3572027"/>
              <a:ext cx="535300" cy="194950"/>
              <a:chOff x="5054325" y="1441125"/>
              <a:chExt cx="535300" cy="194950"/>
            </a:xfrm>
          </p:grpSpPr>
          <p:sp>
            <p:nvSpPr>
              <p:cNvPr id="79" name="Google Shape;460;p35">
                <a:extLst>
                  <a:ext uri="{FF2B5EF4-FFF2-40B4-BE49-F238E27FC236}">
                    <a16:creationId xmlns:a16="http://schemas.microsoft.com/office/drawing/2014/main" id="{2F0F0525-2EF1-46F0-ABA1-7944F1981AC3}"/>
                  </a:ext>
                </a:extLst>
              </p:cNvPr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61;p35">
                <a:extLst>
                  <a:ext uri="{FF2B5EF4-FFF2-40B4-BE49-F238E27FC236}">
                    <a16:creationId xmlns:a16="http://schemas.microsoft.com/office/drawing/2014/main" id="{075220C8-C07E-4741-9223-4B5375888698}"/>
                  </a:ext>
                </a:extLst>
              </p:cNvPr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462;p35">
              <a:extLst>
                <a:ext uri="{FF2B5EF4-FFF2-40B4-BE49-F238E27FC236}">
                  <a16:creationId xmlns:a16="http://schemas.microsoft.com/office/drawing/2014/main" id="{6D0B7494-A6A8-4904-8F40-F1AFAE4A658C}"/>
                </a:ext>
              </a:extLst>
            </p:cNvPr>
            <p:cNvGrpSpPr/>
            <p:nvPr/>
          </p:nvGrpSpPr>
          <p:grpSpPr>
            <a:xfrm>
              <a:off x="989979" y="3222518"/>
              <a:ext cx="832065" cy="832065"/>
              <a:chOff x="990025" y="3276025"/>
              <a:chExt cx="838775" cy="838775"/>
            </a:xfrm>
          </p:grpSpPr>
          <p:sp>
            <p:nvSpPr>
              <p:cNvPr id="72" name="Google Shape;463;p35">
                <a:extLst>
                  <a:ext uri="{FF2B5EF4-FFF2-40B4-BE49-F238E27FC236}">
                    <a16:creationId xmlns:a16="http://schemas.microsoft.com/office/drawing/2014/main" id="{D45BE421-DAB5-464C-A7D9-E7AF5467B776}"/>
                  </a:ext>
                </a:extLst>
              </p:cNvPr>
              <p:cNvSpPr/>
              <p:nvPr/>
            </p:nvSpPr>
            <p:spPr>
              <a:xfrm>
                <a:off x="1562100" y="3409375"/>
                <a:ext cx="265225" cy="181050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7242" extrusionOk="0">
                    <a:moveTo>
                      <a:pt x="5954" y="0"/>
                    </a:moveTo>
                    <a:cubicBezTo>
                      <a:pt x="5523" y="0"/>
                      <a:pt x="5086" y="124"/>
                      <a:pt x="4714" y="372"/>
                    </a:cubicBezTo>
                    <a:cubicBezTo>
                      <a:pt x="4282" y="620"/>
                      <a:pt x="3970" y="993"/>
                      <a:pt x="3786" y="1424"/>
                    </a:cubicBezTo>
                    <a:cubicBezTo>
                      <a:pt x="3474" y="1300"/>
                      <a:pt x="3225" y="1300"/>
                      <a:pt x="2918" y="1300"/>
                    </a:cubicBezTo>
                    <a:cubicBezTo>
                      <a:pt x="2546" y="1300"/>
                      <a:pt x="2357" y="1365"/>
                      <a:pt x="2109" y="1424"/>
                    </a:cubicBezTo>
                    <a:cubicBezTo>
                      <a:pt x="1117" y="1672"/>
                      <a:pt x="373" y="2541"/>
                      <a:pt x="125" y="3473"/>
                    </a:cubicBezTo>
                    <a:cubicBezTo>
                      <a:pt x="0" y="3969"/>
                      <a:pt x="65" y="4466"/>
                      <a:pt x="189" y="4962"/>
                    </a:cubicBezTo>
                    <a:cubicBezTo>
                      <a:pt x="249" y="5145"/>
                      <a:pt x="373" y="5393"/>
                      <a:pt x="497" y="5641"/>
                    </a:cubicBezTo>
                    <a:cubicBezTo>
                      <a:pt x="745" y="6078"/>
                      <a:pt x="1117" y="6386"/>
                      <a:pt x="1553" y="6634"/>
                    </a:cubicBezTo>
                    <a:cubicBezTo>
                      <a:pt x="1802" y="6822"/>
                      <a:pt x="2109" y="6946"/>
                      <a:pt x="2481" y="7006"/>
                    </a:cubicBezTo>
                    <a:cubicBezTo>
                      <a:pt x="2613" y="7028"/>
                      <a:pt x="2747" y="7038"/>
                      <a:pt x="2881" y="7038"/>
                    </a:cubicBezTo>
                    <a:cubicBezTo>
                      <a:pt x="3506" y="7038"/>
                      <a:pt x="4144" y="6816"/>
                      <a:pt x="4654" y="6510"/>
                    </a:cubicBezTo>
                    <a:cubicBezTo>
                      <a:pt x="4838" y="6386"/>
                      <a:pt x="4962" y="6326"/>
                      <a:pt x="5086" y="6202"/>
                    </a:cubicBezTo>
                    <a:cubicBezTo>
                      <a:pt x="5458" y="6698"/>
                      <a:pt x="6019" y="7070"/>
                      <a:pt x="6639" y="7194"/>
                    </a:cubicBezTo>
                    <a:cubicBezTo>
                      <a:pt x="6841" y="7226"/>
                      <a:pt x="7043" y="7241"/>
                      <a:pt x="7241" y="7241"/>
                    </a:cubicBezTo>
                    <a:cubicBezTo>
                      <a:pt x="8622" y="7241"/>
                      <a:pt x="9854" y="6488"/>
                      <a:pt x="10236" y="5021"/>
                    </a:cubicBezTo>
                    <a:cubicBezTo>
                      <a:pt x="10608" y="3597"/>
                      <a:pt x="9740" y="1861"/>
                      <a:pt x="8252" y="1489"/>
                    </a:cubicBezTo>
                    <a:lnTo>
                      <a:pt x="8063" y="1117"/>
                    </a:lnTo>
                    <a:cubicBezTo>
                      <a:pt x="7755" y="620"/>
                      <a:pt x="7195" y="124"/>
                      <a:pt x="6575" y="60"/>
                    </a:cubicBezTo>
                    <a:cubicBezTo>
                      <a:pt x="6391" y="0"/>
                      <a:pt x="6143" y="0"/>
                      <a:pt x="59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64;p35">
                <a:extLst>
                  <a:ext uri="{FF2B5EF4-FFF2-40B4-BE49-F238E27FC236}">
                    <a16:creationId xmlns:a16="http://schemas.microsoft.com/office/drawing/2014/main" id="{F3B3B0B7-44C5-4292-8FAF-B26BC10C21B2}"/>
                  </a:ext>
                </a:extLst>
              </p:cNvPr>
              <p:cNvSpPr/>
              <p:nvPr/>
            </p:nvSpPr>
            <p:spPr>
              <a:xfrm>
                <a:off x="1273700" y="3550400"/>
                <a:ext cx="350450" cy="510200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20408" extrusionOk="0">
                    <a:moveTo>
                      <a:pt x="12033" y="0"/>
                    </a:moveTo>
                    <a:cubicBezTo>
                      <a:pt x="11601" y="497"/>
                      <a:pt x="11040" y="933"/>
                      <a:pt x="10485" y="1365"/>
                    </a:cubicBezTo>
                    <a:cubicBezTo>
                      <a:pt x="9740" y="1926"/>
                      <a:pt x="8808" y="2109"/>
                      <a:pt x="7939" y="2422"/>
                    </a:cubicBezTo>
                    <a:cubicBezTo>
                      <a:pt x="7319" y="3166"/>
                      <a:pt x="6451" y="3598"/>
                      <a:pt x="5399" y="3662"/>
                    </a:cubicBezTo>
                    <a:cubicBezTo>
                      <a:pt x="5583" y="3846"/>
                      <a:pt x="5707" y="3910"/>
                      <a:pt x="5895" y="4094"/>
                    </a:cubicBezTo>
                    <a:cubicBezTo>
                      <a:pt x="5771" y="4342"/>
                      <a:pt x="5707" y="4466"/>
                      <a:pt x="5707" y="4778"/>
                    </a:cubicBezTo>
                    <a:lnTo>
                      <a:pt x="5647" y="4778"/>
                    </a:lnTo>
                    <a:lnTo>
                      <a:pt x="5459" y="7383"/>
                    </a:lnTo>
                    <a:cubicBezTo>
                      <a:pt x="4779" y="7011"/>
                      <a:pt x="4035" y="6763"/>
                      <a:pt x="3350" y="6267"/>
                    </a:cubicBezTo>
                    <a:cubicBezTo>
                      <a:pt x="2546" y="5706"/>
                      <a:pt x="2050" y="5086"/>
                      <a:pt x="1737" y="4342"/>
                    </a:cubicBezTo>
                    <a:cubicBezTo>
                      <a:pt x="1182" y="4654"/>
                      <a:pt x="621" y="4902"/>
                      <a:pt x="1" y="5026"/>
                    </a:cubicBezTo>
                    <a:cubicBezTo>
                      <a:pt x="125" y="5830"/>
                      <a:pt x="373" y="6574"/>
                      <a:pt x="869" y="7259"/>
                    </a:cubicBezTo>
                    <a:cubicBezTo>
                      <a:pt x="1430" y="7939"/>
                      <a:pt x="2422" y="8559"/>
                      <a:pt x="3166" y="8931"/>
                    </a:cubicBezTo>
                    <a:cubicBezTo>
                      <a:pt x="3722" y="9244"/>
                      <a:pt x="4218" y="9492"/>
                      <a:pt x="4779" y="9799"/>
                    </a:cubicBezTo>
                    <a:cubicBezTo>
                      <a:pt x="4962" y="9924"/>
                      <a:pt x="5151" y="9988"/>
                      <a:pt x="5335" y="10112"/>
                    </a:cubicBezTo>
                    <a:lnTo>
                      <a:pt x="4655" y="20407"/>
                    </a:lnTo>
                    <a:lnTo>
                      <a:pt x="8004" y="20407"/>
                    </a:lnTo>
                    <a:lnTo>
                      <a:pt x="7384" y="10112"/>
                    </a:lnTo>
                    <a:lnTo>
                      <a:pt x="7443" y="10112"/>
                    </a:lnTo>
                    <a:cubicBezTo>
                      <a:pt x="6699" y="9368"/>
                      <a:pt x="6267" y="8311"/>
                      <a:pt x="6327" y="7319"/>
                    </a:cubicBezTo>
                    <a:lnTo>
                      <a:pt x="6327" y="7071"/>
                    </a:lnTo>
                    <a:cubicBezTo>
                      <a:pt x="6451" y="4902"/>
                      <a:pt x="8312" y="3598"/>
                      <a:pt x="10420" y="3598"/>
                    </a:cubicBezTo>
                    <a:cubicBezTo>
                      <a:pt x="10544" y="3598"/>
                      <a:pt x="10733" y="3598"/>
                      <a:pt x="10916" y="3662"/>
                    </a:cubicBezTo>
                    <a:cubicBezTo>
                      <a:pt x="12097" y="3166"/>
                      <a:pt x="13213" y="2357"/>
                      <a:pt x="14017" y="1365"/>
                    </a:cubicBezTo>
                    <a:cubicBezTo>
                      <a:pt x="13645" y="1305"/>
                      <a:pt x="13338" y="1181"/>
                      <a:pt x="13089" y="993"/>
                    </a:cubicBezTo>
                    <a:cubicBezTo>
                      <a:pt x="12653" y="745"/>
                      <a:pt x="12281" y="437"/>
                      <a:pt x="120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65;p35">
                <a:extLst>
                  <a:ext uri="{FF2B5EF4-FFF2-40B4-BE49-F238E27FC236}">
                    <a16:creationId xmlns:a16="http://schemas.microsoft.com/office/drawing/2014/main" id="{AC34FE20-F092-4A35-9AB5-A7D0711352A4}"/>
                  </a:ext>
                </a:extLst>
              </p:cNvPr>
              <p:cNvSpPr/>
              <p:nvPr/>
            </p:nvSpPr>
            <p:spPr>
              <a:xfrm>
                <a:off x="990025" y="3276025"/>
                <a:ext cx="54420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1768" h="16126" extrusionOk="0">
                    <a:moveTo>
                      <a:pt x="17054" y="1"/>
                    </a:moveTo>
                    <a:cubicBezTo>
                      <a:pt x="14449" y="1"/>
                      <a:pt x="12092" y="1737"/>
                      <a:pt x="11844" y="4525"/>
                    </a:cubicBezTo>
                    <a:cubicBezTo>
                      <a:pt x="11720" y="4277"/>
                      <a:pt x="11472" y="4094"/>
                      <a:pt x="11224" y="3905"/>
                    </a:cubicBezTo>
                    <a:cubicBezTo>
                      <a:pt x="10728" y="3486"/>
                      <a:pt x="10089" y="3254"/>
                      <a:pt x="9454" y="3254"/>
                    </a:cubicBezTo>
                    <a:cubicBezTo>
                      <a:pt x="9059" y="3254"/>
                      <a:pt x="8667" y="3343"/>
                      <a:pt x="8312" y="3533"/>
                    </a:cubicBezTo>
                    <a:cubicBezTo>
                      <a:pt x="6947" y="4153"/>
                      <a:pt x="6386" y="5830"/>
                      <a:pt x="7071" y="7195"/>
                    </a:cubicBezTo>
                    <a:lnTo>
                      <a:pt x="7255" y="7567"/>
                    </a:lnTo>
                    <a:lnTo>
                      <a:pt x="7195" y="7626"/>
                    </a:lnTo>
                    <a:lnTo>
                      <a:pt x="6635" y="8187"/>
                    </a:lnTo>
                    <a:lnTo>
                      <a:pt x="6510" y="8063"/>
                    </a:lnTo>
                    <a:cubicBezTo>
                      <a:pt x="5890" y="7691"/>
                      <a:pt x="5270" y="7443"/>
                      <a:pt x="4526" y="7378"/>
                    </a:cubicBezTo>
                    <a:cubicBezTo>
                      <a:pt x="4154" y="7378"/>
                      <a:pt x="3782" y="7443"/>
                      <a:pt x="3474" y="7443"/>
                    </a:cubicBezTo>
                    <a:cubicBezTo>
                      <a:pt x="2730" y="7567"/>
                      <a:pt x="2045" y="7939"/>
                      <a:pt x="1489" y="8435"/>
                    </a:cubicBezTo>
                    <a:cubicBezTo>
                      <a:pt x="681" y="9115"/>
                      <a:pt x="185" y="10172"/>
                      <a:pt x="60" y="11224"/>
                    </a:cubicBezTo>
                    <a:cubicBezTo>
                      <a:pt x="1" y="12340"/>
                      <a:pt x="373" y="13456"/>
                      <a:pt x="1117" y="14265"/>
                    </a:cubicBezTo>
                    <a:cubicBezTo>
                      <a:pt x="1365" y="14513"/>
                      <a:pt x="1613" y="14761"/>
                      <a:pt x="1921" y="15009"/>
                    </a:cubicBezTo>
                    <a:cubicBezTo>
                      <a:pt x="2541" y="15381"/>
                      <a:pt x="3161" y="15629"/>
                      <a:pt x="3906" y="15689"/>
                    </a:cubicBezTo>
                    <a:cubicBezTo>
                      <a:pt x="4278" y="15629"/>
                      <a:pt x="4650" y="15629"/>
                      <a:pt x="4962" y="15629"/>
                    </a:cubicBezTo>
                    <a:cubicBezTo>
                      <a:pt x="5707" y="15441"/>
                      <a:pt x="6386" y="15133"/>
                      <a:pt x="6947" y="14637"/>
                    </a:cubicBezTo>
                    <a:cubicBezTo>
                      <a:pt x="7255" y="14885"/>
                      <a:pt x="7503" y="15069"/>
                      <a:pt x="7751" y="15317"/>
                    </a:cubicBezTo>
                    <a:cubicBezTo>
                      <a:pt x="8436" y="15753"/>
                      <a:pt x="9239" y="16001"/>
                      <a:pt x="10048" y="16126"/>
                    </a:cubicBezTo>
                    <a:cubicBezTo>
                      <a:pt x="10480" y="16061"/>
                      <a:pt x="10916" y="16061"/>
                      <a:pt x="11288" y="16001"/>
                    </a:cubicBezTo>
                    <a:lnTo>
                      <a:pt x="11348" y="16001"/>
                    </a:lnTo>
                    <a:cubicBezTo>
                      <a:pt x="11968" y="15877"/>
                      <a:pt x="12529" y="15629"/>
                      <a:pt x="13084" y="15317"/>
                    </a:cubicBezTo>
                    <a:cubicBezTo>
                      <a:pt x="13273" y="15193"/>
                      <a:pt x="13457" y="15069"/>
                      <a:pt x="13645" y="14885"/>
                    </a:cubicBezTo>
                    <a:cubicBezTo>
                      <a:pt x="14017" y="14573"/>
                      <a:pt x="14265" y="14200"/>
                      <a:pt x="14513" y="13828"/>
                    </a:cubicBezTo>
                    <a:cubicBezTo>
                      <a:pt x="15069" y="14324"/>
                      <a:pt x="15754" y="14697"/>
                      <a:pt x="16498" y="14697"/>
                    </a:cubicBezTo>
                    <a:cubicBezTo>
                      <a:pt x="16558" y="14697"/>
                      <a:pt x="16682" y="14697"/>
                      <a:pt x="16746" y="14637"/>
                    </a:cubicBezTo>
                    <a:cubicBezTo>
                      <a:pt x="17798" y="14573"/>
                      <a:pt x="18666" y="14141"/>
                      <a:pt x="19286" y="13397"/>
                    </a:cubicBezTo>
                    <a:cubicBezTo>
                      <a:pt x="19599" y="12960"/>
                      <a:pt x="19783" y="12404"/>
                      <a:pt x="19847" y="11784"/>
                    </a:cubicBezTo>
                    <a:cubicBezTo>
                      <a:pt x="19907" y="10851"/>
                      <a:pt x="19534" y="9859"/>
                      <a:pt x="18790" y="9179"/>
                    </a:cubicBezTo>
                    <a:cubicBezTo>
                      <a:pt x="20343" y="8495"/>
                      <a:pt x="21395" y="7071"/>
                      <a:pt x="21584" y="5210"/>
                    </a:cubicBezTo>
                    <a:cubicBezTo>
                      <a:pt x="21767" y="2729"/>
                      <a:pt x="19723" y="1"/>
                      <a:pt x="170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66;p35">
                <a:extLst>
                  <a:ext uri="{FF2B5EF4-FFF2-40B4-BE49-F238E27FC236}">
                    <a16:creationId xmlns:a16="http://schemas.microsoft.com/office/drawing/2014/main" id="{4D016186-1793-41B2-9346-0C2E057CD7C6}"/>
                  </a:ext>
                </a:extLst>
              </p:cNvPr>
              <p:cNvSpPr/>
              <p:nvPr/>
            </p:nvSpPr>
            <p:spPr>
              <a:xfrm>
                <a:off x="1273700" y="3658925"/>
                <a:ext cx="434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686" extrusionOk="0">
                    <a:moveTo>
                      <a:pt x="1737" y="1"/>
                    </a:moveTo>
                    <a:lnTo>
                      <a:pt x="1737" y="1"/>
                    </a:lnTo>
                    <a:cubicBezTo>
                      <a:pt x="1182" y="313"/>
                      <a:pt x="621" y="561"/>
                      <a:pt x="1" y="685"/>
                    </a:cubicBezTo>
                    <a:lnTo>
                      <a:pt x="1" y="685"/>
                    </a:lnTo>
                    <a:cubicBezTo>
                      <a:pt x="621" y="561"/>
                      <a:pt x="1182" y="313"/>
                      <a:pt x="1737" y="1"/>
                    </a:cubicBezTo>
                    <a:close/>
                  </a:path>
                </a:pathLst>
              </a:custGeom>
              <a:solidFill>
                <a:srgbClr val="A1C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67;p35">
                <a:extLst>
                  <a:ext uri="{FF2B5EF4-FFF2-40B4-BE49-F238E27FC236}">
                    <a16:creationId xmlns:a16="http://schemas.microsoft.com/office/drawing/2014/main" id="{C91ADE82-1CD1-41A7-85CE-9B801B39EE26}"/>
                  </a:ext>
                </a:extLst>
              </p:cNvPr>
              <p:cNvSpPr/>
              <p:nvPr/>
            </p:nvSpPr>
            <p:spPr>
              <a:xfrm>
                <a:off x="1430375" y="3616000"/>
                <a:ext cx="398425" cy="229025"/>
              </a:xfrm>
              <a:custGeom>
                <a:avLst/>
                <a:gdLst/>
                <a:ahLst/>
                <a:cxnLst/>
                <a:rect l="l" t="t" r="r" b="b"/>
                <a:pathLst>
                  <a:path w="15937" h="9161" extrusionOk="0">
                    <a:moveTo>
                      <a:pt x="9090" y="0"/>
                    </a:moveTo>
                    <a:cubicBezTo>
                      <a:pt x="8917" y="0"/>
                      <a:pt x="8740" y="16"/>
                      <a:pt x="8559" y="46"/>
                    </a:cubicBezTo>
                    <a:cubicBezTo>
                      <a:pt x="8246" y="105"/>
                      <a:pt x="7998" y="170"/>
                      <a:pt x="7750" y="294"/>
                    </a:cubicBezTo>
                    <a:cubicBezTo>
                      <a:pt x="7319" y="542"/>
                      <a:pt x="6946" y="850"/>
                      <a:pt x="6634" y="1286"/>
                    </a:cubicBezTo>
                    <a:cubicBezTo>
                      <a:pt x="6510" y="1470"/>
                      <a:pt x="6450" y="1658"/>
                      <a:pt x="6326" y="1906"/>
                    </a:cubicBezTo>
                    <a:cubicBezTo>
                      <a:pt x="5890" y="1470"/>
                      <a:pt x="5269" y="1098"/>
                      <a:pt x="4649" y="1038"/>
                    </a:cubicBezTo>
                    <a:cubicBezTo>
                      <a:pt x="4466" y="974"/>
                      <a:pt x="4277" y="974"/>
                      <a:pt x="4153" y="974"/>
                    </a:cubicBezTo>
                    <a:cubicBezTo>
                      <a:pt x="2045" y="974"/>
                      <a:pt x="184" y="2278"/>
                      <a:pt x="60" y="4447"/>
                    </a:cubicBezTo>
                    <a:lnTo>
                      <a:pt x="60" y="4695"/>
                    </a:lnTo>
                    <a:cubicBezTo>
                      <a:pt x="0" y="5752"/>
                      <a:pt x="497" y="6744"/>
                      <a:pt x="1241" y="7488"/>
                    </a:cubicBezTo>
                    <a:lnTo>
                      <a:pt x="1176" y="7488"/>
                    </a:lnTo>
                    <a:lnTo>
                      <a:pt x="1241" y="7548"/>
                    </a:lnTo>
                    <a:cubicBezTo>
                      <a:pt x="1861" y="8168"/>
                      <a:pt x="2665" y="8540"/>
                      <a:pt x="3533" y="8540"/>
                    </a:cubicBezTo>
                    <a:cubicBezTo>
                      <a:pt x="4590" y="8540"/>
                      <a:pt x="5582" y="8232"/>
                      <a:pt x="6326" y="7612"/>
                    </a:cubicBezTo>
                    <a:cubicBezTo>
                      <a:pt x="6822" y="8480"/>
                      <a:pt x="7691" y="9160"/>
                      <a:pt x="8743" y="9160"/>
                    </a:cubicBezTo>
                    <a:cubicBezTo>
                      <a:pt x="10107" y="9160"/>
                      <a:pt x="11288" y="8416"/>
                      <a:pt x="11719" y="7240"/>
                    </a:cubicBezTo>
                    <a:cubicBezTo>
                      <a:pt x="12092" y="7548"/>
                      <a:pt x="12588" y="7796"/>
                      <a:pt x="13148" y="7796"/>
                    </a:cubicBezTo>
                    <a:cubicBezTo>
                      <a:pt x="14513" y="7796"/>
                      <a:pt x="15753" y="6868"/>
                      <a:pt x="15877" y="5439"/>
                    </a:cubicBezTo>
                    <a:cubicBezTo>
                      <a:pt x="15937" y="4139"/>
                      <a:pt x="14885" y="2710"/>
                      <a:pt x="13521" y="2710"/>
                    </a:cubicBezTo>
                    <a:cubicBezTo>
                      <a:pt x="12900" y="2710"/>
                      <a:pt x="12340" y="2899"/>
                      <a:pt x="11844" y="3206"/>
                    </a:cubicBezTo>
                    <a:cubicBezTo>
                      <a:pt x="11844" y="3147"/>
                      <a:pt x="11908" y="3082"/>
                      <a:pt x="11908" y="3023"/>
                    </a:cubicBezTo>
                    <a:cubicBezTo>
                      <a:pt x="11968" y="2586"/>
                      <a:pt x="11784" y="1966"/>
                      <a:pt x="11595" y="1594"/>
                    </a:cubicBezTo>
                    <a:cubicBezTo>
                      <a:pt x="11347" y="1098"/>
                      <a:pt x="11040" y="725"/>
                      <a:pt x="10603" y="477"/>
                    </a:cubicBezTo>
                    <a:cubicBezTo>
                      <a:pt x="10134" y="151"/>
                      <a:pt x="9630" y="0"/>
                      <a:pt x="90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68;p35">
                <a:extLst>
                  <a:ext uri="{FF2B5EF4-FFF2-40B4-BE49-F238E27FC236}">
                    <a16:creationId xmlns:a16="http://schemas.microsoft.com/office/drawing/2014/main" id="{AB7FEDA6-27CB-437E-BD7B-73EBBCF6BE71}"/>
                  </a:ext>
                </a:extLst>
              </p:cNvPr>
              <p:cNvSpPr/>
              <p:nvPr/>
            </p:nvSpPr>
            <p:spPr>
              <a:xfrm>
                <a:off x="1430375" y="3733350"/>
                <a:ext cx="31025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795" extrusionOk="0">
                    <a:moveTo>
                      <a:pt x="60" y="1"/>
                    </a:moveTo>
                    <a:cubicBezTo>
                      <a:pt x="0" y="993"/>
                      <a:pt x="432" y="2050"/>
                      <a:pt x="1176" y="2794"/>
                    </a:cubicBezTo>
                    <a:lnTo>
                      <a:pt x="1241" y="2794"/>
                    </a:lnTo>
                    <a:cubicBezTo>
                      <a:pt x="497" y="2050"/>
                      <a:pt x="0" y="1058"/>
                      <a:pt x="60" y="1"/>
                    </a:cubicBezTo>
                    <a:close/>
                  </a:path>
                </a:pathLst>
              </a:custGeom>
              <a:solidFill>
                <a:srgbClr val="A1C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69;p35">
                <a:extLst>
                  <a:ext uri="{FF2B5EF4-FFF2-40B4-BE49-F238E27FC236}">
                    <a16:creationId xmlns:a16="http://schemas.microsoft.com/office/drawing/2014/main" id="{C54E9F9C-1771-4BE4-B496-4E980CE2D23C}"/>
                  </a:ext>
                </a:extLst>
              </p:cNvPr>
              <p:cNvSpPr/>
              <p:nvPr/>
            </p:nvSpPr>
            <p:spPr>
              <a:xfrm>
                <a:off x="1185400" y="4060575"/>
                <a:ext cx="4883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9534" h="2169" extrusionOk="0">
                    <a:moveTo>
                      <a:pt x="0" y="0"/>
                    </a:moveTo>
                    <a:lnTo>
                      <a:pt x="0" y="2168"/>
                    </a:lnTo>
                    <a:lnTo>
                      <a:pt x="19534" y="2168"/>
                    </a:lnTo>
                    <a:lnTo>
                      <a:pt x="195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6F105F-2A9F-497A-ABD0-6944FF2E3B09}"/>
              </a:ext>
            </a:extLst>
          </p:cNvPr>
          <p:cNvCxnSpPr>
            <a:cxnSpLocks/>
          </p:cNvCxnSpPr>
          <p:nvPr/>
        </p:nvCxnSpPr>
        <p:spPr>
          <a:xfrm flipV="1">
            <a:off x="4180240" y="1765398"/>
            <a:ext cx="324852" cy="12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Google Shape;428;p35">
            <a:extLst>
              <a:ext uri="{FF2B5EF4-FFF2-40B4-BE49-F238E27FC236}">
                <a16:creationId xmlns:a16="http://schemas.microsoft.com/office/drawing/2014/main" id="{FC4828DA-ADCA-4F14-A9EC-01892E657146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891418" y="3039801"/>
            <a:ext cx="2288822" cy="686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Precipitation and temperature</a:t>
            </a:r>
            <a:endParaRPr dirty="0"/>
          </a:p>
        </p:txBody>
      </p:sp>
      <p:sp>
        <p:nvSpPr>
          <p:cNvPr id="103" name="Google Shape;431;p35">
            <a:extLst>
              <a:ext uri="{FF2B5EF4-FFF2-40B4-BE49-F238E27FC236}">
                <a16:creationId xmlns:a16="http://schemas.microsoft.com/office/drawing/2014/main" id="{BB5A1D73-70D0-4AC8-B68D-04B36A0C1F3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894240" y="3818897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200" dirty="0"/>
              <a:t>Irregular Patterns and Severe Climate Conditions</a:t>
            </a:r>
            <a:endParaRPr sz="1200" dirty="0"/>
          </a:p>
        </p:txBody>
      </p:sp>
      <p:grpSp>
        <p:nvGrpSpPr>
          <p:cNvPr id="104" name="Google Shape;449;p35">
            <a:extLst>
              <a:ext uri="{FF2B5EF4-FFF2-40B4-BE49-F238E27FC236}">
                <a16:creationId xmlns:a16="http://schemas.microsoft.com/office/drawing/2014/main" id="{828793DF-B294-4AA2-8D0E-E6E56B115554}"/>
              </a:ext>
            </a:extLst>
          </p:cNvPr>
          <p:cNvGrpSpPr/>
          <p:nvPr/>
        </p:nvGrpSpPr>
        <p:grpSpPr>
          <a:xfrm>
            <a:off x="579790" y="3143212"/>
            <a:ext cx="1261398" cy="876656"/>
            <a:chOff x="4648200" y="3200222"/>
            <a:chExt cx="1261398" cy="876656"/>
          </a:xfrm>
        </p:grpSpPr>
        <p:sp>
          <p:nvSpPr>
            <p:cNvPr id="105" name="Google Shape;450;p35" descr="Slidesgo" title="Background">
              <a:extLst>
                <a:ext uri="{FF2B5EF4-FFF2-40B4-BE49-F238E27FC236}">
                  <a16:creationId xmlns:a16="http://schemas.microsoft.com/office/drawing/2014/main" id="{DED8DDA8-1B29-4B0F-907D-254931B44DB2}"/>
                </a:ext>
              </a:extLst>
            </p:cNvPr>
            <p:cNvSpPr/>
            <p:nvPr/>
          </p:nvSpPr>
          <p:spPr>
            <a:xfrm flipH="1">
              <a:off x="4648200" y="3200222"/>
              <a:ext cx="1261398" cy="87665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451;p35">
              <a:extLst>
                <a:ext uri="{FF2B5EF4-FFF2-40B4-BE49-F238E27FC236}">
                  <a16:creationId xmlns:a16="http://schemas.microsoft.com/office/drawing/2014/main" id="{D6D83FC2-3173-467F-929D-7A0FD00DED76}"/>
                </a:ext>
              </a:extLst>
            </p:cNvPr>
            <p:cNvGrpSpPr/>
            <p:nvPr/>
          </p:nvGrpSpPr>
          <p:grpSpPr>
            <a:xfrm>
              <a:off x="4953200" y="3222484"/>
              <a:ext cx="687423" cy="832131"/>
              <a:chOff x="4228800" y="1718875"/>
              <a:chExt cx="697750" cy="844975"/>
            </a:xfrm>
          </p:grpSpPr>
          <p:sp>
            <p:nvSpPr>
              <p:cNvPr id="107" name="Google Shape;452;p35">
                <a:extLst>
                  <a:ext uri="{FF2B5EF4-FFF2-40B4-BE49-F238E27FC236}">
                    <a16:creationId xmlns:a16="http://schemas.microsoft.com/office/drawing/2014/main" id="{62F2014B-CB41-4D8B-9789-CACC61D15C82}"/>
                  </a:ext>
                </a:extLst>
              </p:cNvPr>
              <p:cNvSpPr/>
              <p:nvPr/>
            </p:nvSpPr>
            <p:spPr>
              <a:xfrm>
                <a:off x="4228800" y="1718875"/>
                <a:ext cx="530300" cy="844975"/>
              </a:xfrm>
              <a:custGeom>
                <a:avLst/>
                <a:gdLst/>
                <a:ahLst/>
                <a:cxnLst/>
                <a:rect l="l" t="t" r="r" b="b"/>
                <a:pathLst>
                  <a:path w="21212" h="33799" extrusionOk="0">
                    <a:moveTo>
                      <a:pt x="10727" y="1"/>
                    </a:moveTo>
                    <a:cubicBezTo>
                      <a:pt x="10727" y="1"/>
                      <a:pt x="1" y="17053"/>
                      <a:pt x="1" y="23007"/>
                    </a:cubicBezTo>
                    <a:cubicBezTo>
                      <a:pt x="1" y="28961"/>
                      <a:pt x="4774" y="33799"/>
                      <a:pt x="10727" y="33799"/>
                    </a:cubicBezTo>
                    <a:cubicBezTo>
                      <a:pt x="15753" y="33799"/>
                      <a:pt x="20030" y="30326"/>
                      <a:pt x="21211" y="25677"/>
                    </a:cubicBezTo>
                    <a:cubicBezTo>
                      <a:pt x="20963" y="25677"/>
                      <a:pt x="20650" y="25736"/>
                      <a:pt x="20402" y="25736"/>
                    </a:cubicBezTo>
                    <a:cubicBezTo>
                      <a:pt x="16309" y="25736"/>
                      <a:pt x="12960" y="22387"/>
                      <a:pt x="12960" y="18234"/>
                    </a:cubicBezTo>
                    <a:cubicBezTo>
                      <a:pt x="12960" y="16374"/>
                      <a:pt x="14573" y="12777"/>
                      <a:pt x="16250" y="9552"/>
                    </a:cubicBezTo>
                    <a:cubicBezTo>
                      <a:pt x="13521" y="4402"/>
                      <a:pt x="10727" y="1"/>
                      <a:pt x="107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53;p35">
                <a:extLst>
                  <a:ext uri="{FF2B5EF4-FFF2-40B4-BE49-F238E27FC236}">
                    <a16:creationId xmlns:a16="http://schemas.microsoft.com/office/drawing/2014/main" id="{848568CC-0D4B-40DC-8EF3-E0C6EB477575}"/>
                  </a:ext>
                </a:extLst>
              </p:cNvPr>
              <p:cNvSpPr/>
              <p:nvPr/>
            </p:nvSpPr>
            <p:spPr>
              <a:xfrm>
                <a:off x="4552800" y="1776175"/>
                <a:ext cx="373750" cy="586125"/>
              </a:xfrm>
              <a:custGeom>
                <a:avLst/>
                <a:gdLst/>
                <a:ahLst/>
                <a:cxnLst/>
                <a:rect l="l" t="t" r="r" b="b"/>
                <a:pathLst>
                  <a:path w="14950" h="23445" extrusionOk="0">
                    <a:moveTo>
                      <a:pt x="7442" y="1"/>
                    </a:moveTo>
                    <a:cubicBezTo>
                      <a:pt x="7442" y="1"/>
                      <a:pt x="5274" y="3474"/>
                      <a:pt x="3290" y="7260"/>
                    </a:cubicBezTo>
                    <a:cubicBezTo>
                      <a:pt x="1613" y="10485"/>
                      <a:pt x="0" y="14082"/>
                      <a:pt x="0" y="15942"/>
                    </a:cubicBezTo>
                    <a:cubicBezTo>
                      <a:pt x="0" y="20095"/>
                      <a:pt x="3349" y="23444"/>
                      <a:pt x="7442" y="23444"/>
                    </a:cubicBezTo>
                    <a:cubicBezTo>
                      <a:pt x="7690" y="23444"/>
                      <a:pt x="8003" y="23385"/>
                      <a:pt x="8251" y="23385"/>
                    </a:cubicBezTo>
                    <a:cubicBezTo>
                      <a:pt x="11972" y="23012"/>
                      <a:pt x="14949" y="19847"/>
                      <a:pt x="14949" y="15942"/>
                    </a:cubicBezTo>
                    <a:cubicBezTo>
                      <a:pt x="14949" y="11849"/>
                      <a:pt x="7442" y="1"/>
                      <a:pt x="7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334951-023B-41F9-86CF-573ED21D12B8}"/>
              </a:ext>
            </a:extLst>
          </p:cNvPr>
          <p:cNvCxnSpPr>
            <a:cxnSpLocks/>
          </p:cNvCxnSpPr>
          <p:nvPr/>
        </p:nvCxnSpPr>
        <p:spPr>
          <a:xfrm>
            <a:off x="6884922" y="2571750"/>
            <a:ext cx="0" cy="394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FBC670-8EE3-491F-A81D-6957BEAC476E}"/>
              </a:ext>
            </a:extLst>
          </p:cNvPr>
          <p:cNvCxnSpPr>
            <a:cxnSpLocks/>
          </p:cNvCxnSpPr>
          <p:nvPr/>
        </p:nvCxnSpPr>
        <p:spPr>
          <a:xfrm flipH="1">
            <a:off x="4127392" y="3480689"/>
            <a:ext cx="377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7"/>
          <p:cNvSpPr txBox="1"/>
          <p:nvPr/>
        </p:nvSpPr>
        <p:spPr>
          <a:xfrm>
            <a:off x="685800" y="3926481"/>
            <a:ext cx="7867860" cy="71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Population of Pakistan from </a:t>
            </a: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111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Million to </a:t>
            </a: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199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Million 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80.02%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Increase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Urban Population of Pakistan from </a:t>
            </a: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34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Million to </a:t>
            </a: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72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Million 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110.39%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 Increase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Population Increase</a:t>
            </a:r>
            <a:endParaRPr dirty="0"/>
          </a:p>
        </p:txBody>
      </p:sp>
      <p:sp>
        <p:nvSpPr>
          <p:cNvPr id="518" name="Google Shape;518;p37"/>
          <p:cNvSpPr txBox="1"/>
          <p:nvPr/>
        </p:nvSpPr>
        <p:spPr>
          <a:xfrm>
            <a:off x="5324700" y="1585481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Urban Population</a:t>
            </a:r>
            <a:endParaRPr sz="2000" dirty="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0" name="Google Shape;520;p37"/>
          <p:cNvSpPr txBox="1"/>
          <p:nvPr/>
        </p:nvSpPr>
        <p:spPr>
          <a:xfrm>
            <a:off x="5343525" y="2186739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Total population</a:t>
            </a:r>
            <a:endParaRPr sz="2000" dirty="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2" name="Google Shape;522;p37"/>
          <p:cNvSpPr/>
          <p:nvPr/>
        </p:nvSpPr>
        <p:spPr>
          <a:xfrm>
            <a:off x="5224725" y="1659300"/>
            <a:ext cx="118800" cy="118800"/>
          </a:xfrm>
          <a:prstGeom prst="roundRect">
            <a:avLst>
              <a:gd name="adj" fmla="val 16667"/>
            </a:avLst>
          </a:prstGeom>
          <a:solidFill>
            <a:srgbClr val="FAC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37"/>
          <p:cNvSpPr/>
          <p:nvPr/>
        </p:nvSpPr>
        <p:spPr>
          <a:xfrm>
            <a:off x="5234250" y="2251464"/>
            <a:ext cx="118800" cy="118800"/>
          </a:xfrm>
          <a:prstGeom prst="roundRect">
            <a:avLst>
              <a:gd name="adj" fmla="val 16667"/>
            </a:avLst>
          </a:prstGeom>
          <a:solidFill>
            <a:srgbClr val="46B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524757-1609-4A1F-A422-2E08562F5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"/>
          <a:stretch/>
        </p:blipFill>
        <p:spPr>
          <a:xfrm>
            <a:off x="844062" y="1149936"/>
            <a:ext cx="3838418" cy="2537584"/>
          </a:xfrm>
          <a:prstGeom prst="rect">
            <a:avLst/>
          </a:prstGeom>
        </p:spPr>
      </p:pic>
      <p:sp>
        <p:nvSpPr>
          <p:cNvPr id="32" name="Google Shape;520;p37">
            <a:extLst>
              <a:ext uri="{FF2B5EF4-FFF2-40B4-BE49-F238E27FC236}">
                <a16:creationId xmlns:a16="http://schemas.microsoft.com/office/drawing/2014/main" id="{663CF32C-7328-4752-AA1F-3DAAB3445655}"/>
              </a:ext>
            </a:extLst>
          </p:cNvPr>
          <p:cNvSpPr txBox="1"/>
          <p:nvPr/>
        </p:nvSpPr>
        <p:spPr>
          <a:xfrm>
            <a:off x="5353050" y="2787997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D</a:t>
            </a:r>
            <a:r>
              <a:rPr lang="en-US" sz="2000" dirty="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u</a:t>
            </a:r>
            <a:r>
              <a:rPr lang="en" sz="2000" dirty="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ration </a:t>
            </a:r>
            <a:r>
              <a:rPr lang="en" sz="2000" dirty="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Wingdings" panose="05000000000000000000" pitchFamily="2" charset="2"/>
              </a:rPr>
              <a:t> </a:t>
            </a:r>
            <a:r>
              <a:rPr lang="en" sz="2000" dirty="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1991 - 2015</a:t>
            </a:r>
            <a:endParaRPr sz="2000" dirty="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"/>
          <p:cNvSpPr txBox="1">
            <a:spLocks noGrp="1"/>
          </p:cNvSpPr>
          <p:nvPr>
            <p:ph type="title"/>
          </p:nvPr>
        </p:nvSpPr>
        <p:spPr>
          <a:xfrm>
            <a:off x="1235947" y="462224"/>
            <a:ext cx="6672105" cy="254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Annual population trend and urbanization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BC6F7-485E-4827-9B92-A40F438B8E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" r="-1"/>
          <a:stretch/>
        </p:blipFill>
        <p:spPr>
          <a:xfrm>
            <a:off x="4170065" y="1557914"/>
            <a:ext cx="4705875" cy="2408519"/>
          </a:xfrm>
          <a:prstGeom prst="rect">
            <a:avLst/>
          </a:prstGeom>
        </p:spPr>
      </p:pic>
      <p:sp>
        <p:nvSpPr>
          <p:cNvPr id="47" name="Google Shape;408;p34">
            <a:extLst>
              <a:ext uri="{FF2B5EF4-FFF2-40B4-BE49-F238E27FC236}">
                <a16:creationId xmlns:a16="http://schemas.microsoft.com/office/drawing/2014/main" id="{C56430A6-B8B4-411F-901B-991DAF34F405}"/>
              </a:ext>
            </a:extLst>
          </p:cNvPr>
          <p:cNvSpPr txBox="1">
            <a:spLocks/>
          </p:cNvSpPr>
          <p:nvPr/>
        </p:nvSpPr>
        <p:spPr>
          <a:xfrm>
            <a:off x="554471" y="1293992"/>
            <a:ext cx="3374433" cy="293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Yearly trend of Population Increase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Urban Population increasing trend due to opportunities and industrialization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Average Annual Population Growth rate from 1991 to 2015 recorded as </a:t>
            </a:r>
            <a:r>
              <a:rPr lang="en-US" b="1" dirty="0">
                <a:solidFill>
                  <a:srgbClr val="FFFF00"/>
                </a:solidFill>
              </a:rPr>
              <a:t>2.47%</a:t>
            </a:r>
          </a:p>
        </p:txBody>
      </p:sp>
      <p:sp>
        <p:nvSpPr>
          <p:cNvPr id="48" name="Google Shape;544;p38">
            <a:extLst>
              <a:ext uri="{FF2B5EF4-FFF2-40B4-BE49-F238E27FC236}">
                <a16:creationId xmlns:a16="http://schemas.microsoft.com/office/drawing/2014/main" id="{67866BC9-C9FA-4FA1-AE6C-94B186CC3FA1}"/>
              </a:ext>
            </a:extLst>
          </p:cNvPr>
          <p:cNvSpPr txBox="1"/>
          <p:nvPr/>
        </p:nvSpPr>
        <p:spPr>
          <a:xfrm>
            <a:off x="4960902" y="4031306"/>
            <a:ext cx="3124199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Population Trend from 1991 to 2015</a:t>
            </a:r>
            <a:endParaRPr sz="1100" b="1" i="1" dirty="0">
              <a:solidFill>
                <a:schemeClr val="bg1">
                  <a:lumMod val="20000"/>
                  <a:lumOff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Urbanization and deforestation</a:t>
            </a:r>
            <a:endParaRPr dirty="0"/>
          </a:p>
        </p:txBody>
      </p:sp>
      <p:sp>
        <p:nvSpPr>
          <p:cNvPr id="25" name="Google Shape;408;p34">
            <a:extLst>
              <a:ext uri="{FF2B5EF4-FFF2-40B4-BE49-F238E27FC236}">
                <a16:creationId xmlns:a16="http://schemas.microsoft.com/office/drawing/2014/main" id="{576EC386-B9C2-47F9-AF63-DD79FFB2DA87}"/>
              </a:ext>
            </a:extLst>
          </p:cNvPr>
          <p:cNvSpPr txBox="1">
            <a:spLocks/>
          </p:cNvSpPr>
          <p:nvPr/>
        </p:nvSpPr>
        <p:spPr>
          <a:xfrm>
            <a:off x="554472" y="1293992"/>
            <a:ext cx="3246004" cy="293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Yearly trend of Population Increase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Urban Population increasing trend due to opportunities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Average Annual Population Growth rate from 1991 to 2015 recorded as </a:t>
            </a:r>
            <a:r>
              <a:rPr lang="en-US" b="1" dirty="0">
                <a:solidFill>
                  <a:srgbClr val="FFFF00"/>
                </a:solidFill>
              </a:rPr>
              <a:t>2.47%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F426C-0A7B-45BA-A2A5-18648886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80" y="1265341"/>
            <a:ext cx="4438152" cy="2530456"/>
          </a:xfrm>
          <a:prstGeom prst="rect">
            <a:avLst/>
          </a:prstGeom>
        </p:spPr>
      </p:pic>
      <p:sp>
        <p:nvSpPr>
          <p:cNvPr id="28" name="Google Shape;544;p38">
            <a:extLst>
              <a:ext uri="{FF2B5EF4-FFF2-40B4-BE49-F238E27FC236}">
                <a16:creationId xmlns:a16="http://schemas.microsoft.com/office/drawing/2014/main" id="{183C0AB1-885A-423B-B938-0A23C45D3C86}"/>
              </a:ext>
            </a:extLst>
          </p:cNvPr>
          <p:cNvSpPr txBox="1"/>
          <p:nvPr/>
        </p:nvSpPr>
        <p:spPr>
          <a:xfrm>
            <a:off x="4169327" y="3814338"/>
            <a:ext cx="4128107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Percentage Forest Land Area from 1991 to 2015</a:t>
            </a:r>
            <a:endParaRPr sz="1100" b="1" i="1" dirty="0">
              <a:solidFill>
                <a:schemeClr val="bg1">
                  <a:lumMod val="20000"/>
                  <a:lumOff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ffects of deforestation</a:t>
            </a:r>
            <a:endParaRPr dirty="0"/>
          </a:p>
        </p:txBody>
      </p:sp>
      <p:sp>
        <p:nvSpPr>
          <p:cNvPr id="541" name="Google Shape;541;p38"/>
          <p:cNvSpPr txBox="1"/>
          <p:nvPr/>
        </p:nvSpPr>
        <p:spPr>
          <a:xfrm>
            <a:off x="1109468" y="1766456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Floods, droughts</a:t>
            </a:r>
          </a:p>
        </p:txBody>
      </p:sp>
      <p:sp>
        <p:nvSpPr>
          <p:cNvPr id="543" name="Google Shape;543;p38"/>
          <p:cNvSpPr txBox="1"/>
          <p:nvPr/>
        </p:nvSpPr>
        <p:spPr>
          <a:xfrm>
            <a:off x="1171100" y="2571750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Soil Erosion</a:t>
            </a:r>
          </a:p>
        </p:txBody>
      </p:sp>
      <p:sp>
        <p:nvSpPr>
          <p:cNvPr id="545" name="Google Shape;545;p38"/>
          <p:cNvSpPr/>
          <p:nvPr/>
        </p:nvSpPr>
        <p:spPr>
          <a:xfrm>
            <a:off x="1009494" y="1802175"/>
            <a:ext cx="118800" cy="11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1009494" y="2626650"/>
            <a:ext cx="118800" cy="118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38"/>
          <p:cNvGrpSpPr/>
          <p:nvPr/>
        </p:nvGrpSpPr>
        <p:grpSpPr>
          <a:xfrm>
            <a:off x="7850300" y="676156"/>
            <a:ext cx="535300" cy="194950"/>
            <a:chOff x="5054325" y="1441125"/>
            <a:chExt cx="535300" cy="194950"/>
          </a:xfrm>
        </p:grpSpPr>
        <p:sp>
          <p:nvSpPr>
            <p:cNvPr id="548" name="Google Shape;548;p38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8"/>
          <p:cNvGrpSpPr/>
          <p:nvPr/>
        </p:nvGrpSpPr>
        <p:grpSpPr>
          <a:xfrm>
            <a:off x="635800" y="1241750"/>
            <a:ext cx="535300" cy="194950"/>
            <a:chOff x="5054325" y="1441125"/>
            <a:chExt cx="535300" cy="194950"/>
          </a:xfrm>
        </p:grpSpPr>
        <p:sp>
          <p:nvSpPr>
            <p:cNvPr id="551" name="Google Shape;551;p38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8"/>
          <p:cNvGrpSpPr/>
          <p:nvPr/>
        </p:nvGrpSpPr>
        <p:grpSpPr>
          <a:xfrm>
            <a:off x="8350894" y="916387"/>
            <a:ext cx="535300" cy="194950"/>
            <a:chOff x="5054325" y="1441125"/>
            <a:chExt cx="535300" cy="194950"/>
          </a:xfrm>
        </p:grpSpPr>
        <p:sp>
          <p:nvSpPr>
            <p:cNvPr id="554" name="Google Shape;554;p38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541;p38">
            <a:extLst>
              <a:ext uri="{FF2B5EF4-FFF2-40B4-BE49-F238E27FC236}">
                <a16:creationId xmlns:a16="http://schemas.microsoft.com/office/drawing/2014/main" id="{EA2EF374-9550-4890-B028-650FDBCE8AE2}"/>
              </a:ext>
            </a:extLst>
          </p:cNvPr>
          <p:cNvSpPr txBox="1"/>
          <p:nvPr/>
        </p:nvSpPr>
        <p:spPr>
          <a:xfrm>
            <a:off x="3255594" y="1586990"/>
            <a:ext cx="4242827" cy="55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increased greenhouse gases</a:t>
            </a:r>
          </a:p>
        </p:txBody>
      </p:sp>
      <p:sp>
        <p:nvSpPr>
          <p:cNvPr id="24" name="Google Shape;543;p38">
            <a:extLst>
              <a:ext uri="{FF2B5EF4-FFF2-40B4-BE49-F238E27FC236}">
                <a16:creationId xmlns:a16="http://schemas.microsoft.com/office/drawing/2014/main" id="{EEE0DDF7-F2E2-454A-A3AB-558E0A805BB4}"/>
              </a:ext>
            </a:extLst>
          </p:cNvPr>
          <p:cNvSpPr txBox="1"/>
          <p:nvPr/>
        </p:nvSpPr>
        <p:spPr>
          <a:xfrm>
            <a:off x="3295650" y="2423079"/>
            <a:ext cx="3085596" cy="55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Drastic climate changes</a:t>
            </a:r>
          </a:p>
        </p:txBody>
      </p:sp>
      <p:sp>
        <p:nvSpPr>
          <p:cNvPr id="26" name="Google Shape;545;p38">
            <a:extLst>
              <a:ext uri="{FF2B5EF4-FFF2-40B4-BE49-F238E27FC236}">
                <a16:creationId xmlns:a16="http://schemas.microsoft.com/office/drawing/2014/main" id="{D57F2879-A81A-4D3E-93F2-6978501A8EE2}"/>
              </a:ext>
            </a:extLst>
          </p:cNvPr>
          <p:cNvSpPr/>
          <p:nvPr/>
        </p:nvSpPr>
        <p:spPr>
          <a:xfrm>
            <a:off x="3104994" y="1783125"/>
            <a:ext cx="150600" cy="11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46;p38">
            <a:extLst>
              <a:ext uri="{FF2B5EF4-FFF2-40B4-BE49-F238E27FC236}">
                <a16:creationId xmlns:a16="http://schemas.microsoft.com/office/drawing/2014/main" id="{A2A29353-594C-415A-A690-E9AB1A19F08E}"/>
              </a:ext>
            </a:extLst>
          </p:cNvPr>
          <p:cNvSpPr/>
          <p:nvPr/>
        </p:nvSpPr>
        <p:spPr>
          <a:xfrm>
            <a:off x="3120894" y="2642858"/>
            <a:ext cx="118800" cy="118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981;p47" descr="Ecology World Graphic by Slidesgo" title="Image">
            <a:extLst>
              <a:ext uri="{FF2B5EF4-FFF2-40B4-BE49-F238E27FC236}">
                <a16:creationId xmlns:a16="http://schemas.microsoft.com/office/drawing/2014/main" id="{FFD1CA7A-2A80-4A63-ADFC-10F2A7A111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263" y="2998155"/>
            <a:ext cx="2915337" cy="1943476"/>
          </a:xfrm>
          <a:prstGeom prst="cloud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41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"/>
          <p:cNvSpPr txBox="1">
            <a:spLocks noGrp="1"/>
          </p:cNvSpPr>
          <p:nvPr>
            <p:ph type="title"/>
          </p:nvPr>
        </p:nvSpPr>
        <p:spPr>
          <a:xfrm>
            <a:off x="685800" y="381411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Co2 Emission trend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574" name="Google Shape;574;p39"/>
          <p:cNvSpPr txBox="1">
            <a:spLocks noGrp="1"/>
          </p:cNvSpPr>
          <p:nvPr>
            <p:ph type="subTitle" idx="3"/>
          </p:nvPr>
        </p:nvSpPr>
        <p:spPr>
          <a:xfrm>
            <a:off x="5913297" y="1394179"/>
            <a:ext cx="2544903" cy="22168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Drastic increase in CO2 emission due to Industrialization and deforestation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176.16%</a:t>
            </a:r>
            <a:r>
              <a:rPr lang="en-US" dirty="0"/>
              <a:t> increase from 1991 to 2015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F8DF07-BC83-475E-B906-83A5C8AFC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95" y="973678"/>
            <a:ext cx="5017047" cy="2981662"/>
          </a:xfrm>
          <a:prstGeom prst="rect">
            <a:avLst/>
          </a:prstGeom>
        </p:spPr>
      </p:pic>
      <p:sp>
        <p:nvSpPr>
          <p:cNvPr id="90" name="Google Shape;544;p38">
            <a:extLst>
              <a:ext uri="{FF2B5EF4-FFF2-40B4-BE49-F238E27FC236}">
                <a16:creationId xmlns:a16="http://schemas.microsoft.com/office/drawing/2014/main" id="{F175FF5E-619F-48EC-92DE-EBEEB2A2591B}"/>
              </a:ext>
            </a:extLst>
          </p:cNvPr>
          <p:cNvSpPr txBox="1"/>
          <p:nvPr/>
        </p:nvSpPr>
        <p:spPr>
          <a:xfrm>
            <a:off x="1204664" y="3970772"/>
            <a:ext cx="4128107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CO2 emission (kt) from 1991 to 2015</a:t>
            </a:r>
            <a:endParaRPr sz="1100" b="1" i="1" dirty="0">
              <a:solidFill>
                <a:schemeClr val="bg1">
                  <a:lumMod val="20000"/>
                  <a:lumOff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1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1"/>
                </a:solidFill>
              </a:rPr>
              <a:t>C</a:t>
            </a:r>
            <a:r>
              <a:rPr lang="en" b="0" dirty="0">
                <a:solidFill>
                  <a:schemeClr val="dk1"/>
                </a:solidFill>
              </a:rPr>
              <a:t>02 emission sources</a:t>
            </a:r>
            <a:endParaRPr b="0" dirty="0">
              <a:solidFill>
                <a:schemeClr val="dk1"/>
              </a:solidFill>
            </a:endParaRPr>
          </a:p>
        </p:txBody>
      </p:sp>
      <p:grpSp>
        <p:nvGrpSpPr>
          <p:cNvPr id="638" name="Google Shape;638;p41"/>
          <p:cNvGrpSpPr/>
          <p:nvPr/>
        </p:nvGrpSpPr>
        <p:grpSpPr>
          <a:xfrm>
            <a:off x="7431989" y="3790950"/>
            <a:ext cx="1016415" cy="1012380"/>
            <a:chOff x="5751767" y="1524000"/>
            <a:chExt cx="1360681" cy="1355280"/>
          </a:xfrm>
        </p:grpSpPr>
        <p:sp>
          <p:nvSpPr>
            <p:cNvPr id="639" name="Google Shape;639;p41"/>
            <p:cNvSpPr/>
            <p:nvPr/>
          </p:nvSpPr>
          <p:spPr>
            <a:xfrm>
              <a:off x="5751767" y="1524000"/>
              <a:ext cx="1360681" cy="1355280"/>
            </a:xfrm>
            <a:custGeom>
              <a:avLst/>
              <a:gdLst/>
              <a:ahLst/>
              <a:cxnLst/>
              <a:rect l="l" t="t" r="r" b="b"/>
              <a:pathLst>
                <a:path w="68273" h="68002" extrusionOk="0">
                  <a:moveTo>
                    <a:pt x="34148" y="0"/>
                  </a:moveTo>
                  <a:cubicBezTo>
                    <a:pt x="15235" y="0"/>
                    <a:pt x="0" y="15234"/>
                    <a:pt x="0" y="34147"/>
                  </a:cubicBezTo>
                  <a:cubicBezTo>
                    <a:pt x="0" y="52767"/>
                    <a:pt x="15235" y="68001"/>
                    <a:pt x="34148" y="68001"/>
                  </a:cubicBezTo>
                  <a:cubicBezTo>
                    <a:pt x="53038" y="68001"/>
                    <a:pt x="68273" y="52767"/>
                    <a:pt x="68273" y="34147"/>
                  </a:cubicBezTo>
                  <a:cubicBezTo>
                    <a:pt x="68273" y="15234"/>
                    <a:pt x="53038" y="0"/>
                    <a:pt x="34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5875453" y="2643109"/>
              <a:ext cx="1096648" cy="236171"/>
            </a:xfrm>
            <a:custGeom>
              <a:avLst/>
              <a:gdLst/>
              <a:ahLst/>
              <a:cxnLst/>
              <a:rect l="l" t="t" r="r" b="b"/>
              <a:pathLst>
                <a:path w="55025" h="11850" extrusionOk="0">
                  <a:moveTo>
                    <a:pt x="3386" y="0"/>
                  </a:moveTo>
                  <a:cubicBezTo>
                    <a:pt x="1423" y="0"/>
                    <a:pt x="1" y="1693"/>
                    <a:pt x="1" y="3657"/>
                  </a:cubicBezTo>
                  <a:lnTo>
                    <a:pt x="1" y="8464"/>
                  </a:lnTo>
                  <a:cubicBezTo>
                    <a:pt x="1" y="10427"/>
                    <a:pt x="1423" y="11849"/>
                    <a:pt x="3386" y="11849"/>
                  </a:cubicBezTo>
                  <a:lnTo>
                    <a:pt x="51640" y="11849"/>
                  </a:lnTo>
                  <a:cubicBezTo>
                    <a:pt x="53603" y="11849"/>
                    <a:pt x="55025" y="10427"/>
                    <a:pt x="55025" y="8464"/>
                  </a:cubicBezTo>
                  <a:lnTo>
                    <a:pt x="55025" y="3657"/>
                  </a:lnTo>
                  <a:cubicBezTo>
                    <a:pt x="55025" y="1693"/>
                    <a:pt x="53603" y="0"/>
                    <a:pt x="51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5875453" y="2643109"/>
              <a:ext cx="1096648" cy="106626"/>
            </a:xfrm>
            <a:custGeom>
              <a:avLst/>
              <a:gdLst/>
              <a:ahLst/>
              <a:cxnLst/>
              <a:rect l="l" t="t" r="r" b="b"/>
              <a:pathLst>
                <a:path w="55025" h="5350" extrusionOk="0">
                  <a:moveTo>
                    <a:pt x="3386" y="0"/>
                  </a:moveTo>
                  <a:cubicBezTo>
                    <a:pt x="1423" y="0"/>
                    <a:pt x="1" y="1693"/>
                    <a:pt x="1" y="3657"/>
                  </a:cubicBezTo>
                  <a:lnTo>
                    <a:pt x="1" y="5349"/>
                  </a:lnTo>
                  <a:lnTo>
                    <a:pt x="55025" y="5349"/>
                  </a:lnTo>
                  <a:lnTo>
                    <a:pt x="55025" y="3657"/>
                  </a:lnTo>
                  <a:cubicBezTo>
                    <a:pt x="55025" y="1693"/>
                    <a:pt x="53603" y="0"/>
                    <a:pt x="51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6550163" y="2103345"/>
              <a:ext cx="118324" cy="78724"/>
            </a:xfrm>
            <a:custGeom>
              <a:avLst/>
              <a:gdLst/>
              <a:ahLst/>
              <a:cxnLst/>
              <a:rect l="l" t="t" r="r" b="b"/>
              <a:pathLst>
                <a:path w="5937" h="3950" extrusionOk="0">
                  <a:moveTo>
                    <a:pt x="1987" y="0"/>
                  </a:moveTo>
                  <a:cubicBezTo>
                    <a:pt x="859" y="0"/>
                    <a:pt x="1" y="835"/>
                    <a:pt x="1" y="1964"/>
                  </a:cubicBezTo>
                  <a:cubicBezTo>
                    <a:pt x="1" y="3092"/>
                    <a:pt x="859" y="3950"/>
                    <a:pt x="1987" y="3950"/>
                  </a:cubicBezTo>
                  <a:lnTo>
                    <a:pt x="3951" y="3950"/>
                  </a:lnTo>
                  <a:cubicBezTo>
                    <a:pt x="5079" y="3950"/>
                    <a:pt x="5937" y="3092"/>
                    <a:pt x="5937" y="1964"/>
                  </a:cubicBezTo>
                  <a:cubicBezTo>
                    <a:pt x="5937" y="835"/>
                    <a:pt x="5079" y="0"/>
                    <a:pt x="3951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6426477" y="1777231"/>
              <a:ext cx="123706" cy="84125"/>
            </a:xfrm>
            <a:custGeom>
              <a:avLst/>
              <a:gdLst/>
              <a:ahLst/>
              <a:cxnLst/>
              <a:rect l="l" t="t" r="r" b="b"/>
              <a:pathLst>
                <a:path w="6207" h="4221" extrusionOk="0">
                  <a:moveTo>
                    <a:pt x="2257" y="1"/>
                  </a:moveTo>
                  <a:cubicBezTo>
                    <a:pt x="1129" y="1"/>
                    <a:pt x="0" y="836"/>
                    <a:pt x="0" y="1964"/>
                  </a:cubicBezTo>
                  <a:cubicBezTo>
                    <a:pt x="0" y="3093"/>
                    <a:pt x="1129" y="4221"/>
                    <a:pt x="2257" y="4221"/>
                  </a:cubicBezTo>
                  <a:lnTo>
                    <a:pt x="4243" y="4221"/>
                  </a:lnTo>
                  <a:cubicBezTo>
                    <a:pt x="5372" y="4221"/>
                    <a:pt x="6207" y="3093"/>
                    <a:pt x="6207" y="1964"/>
                  </a:cubicBezTo>
                  <a:cubicBezTo>
                    <a:pt x="6207" y="836"/>
                    <a:pt x="5372" y="1"/>
                    <a:pt x="4243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6505201" y="1912177"/>
              <a:ext cx="123706" cy="84125"/>
            </a:xfrm>
            <a:custGeom>
              <a:avLst/>
              <a:gdLst/>
              <a:ahLst/>
              <a:cxnLst/>
              <a:rect l="l" t="t" r="r" b="b"/>
              <a:pathLst>
                <a:path w="6207" h="4221" extrusionOk="0">
                  <a:moveTo>
                    <a:pt x="2257" y="0"/>
                  </a:moveTo>
                  <a:cubicBezTo>
                    <a:pt x="1128" y="0"/>
                    <a:pt x="0" y="835"/>
                    <a:pt x="0" y="1964"/>
                  </a:cubicBezTo>
                  <a:cubicBezTo>
                    <a:pt x="0" y="3386"/>
                    <a:pt x="1128" y="4221"/>
                    <a:pt x="2257" y="4221"/>
                  </a:cubicBezTo>
                  <a:lnTo>
                    <a:pt x="3950" y="4221"/>
                  </a:lnTo>
                  <a:cubicBezTo>
                    <a:pt x="5372" y="4221"/>
                    <a:pt x="6207" y="3386"/>
                    <a:pt x="6207" y="1964"/>
                  </a:cubicBezTo>
                  <a:cubicBezTo>
                    <a:pt x="6207" y="835"/>
                    <a:pt x="5372" y="0"/>
                    <a:pt x="3950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6516442" y="2047123"/>
              <a:ext cx="140805" cy="95365"/>
            </a:xfrm>
            <a:custGeom>
              <a:avLst/>
              <a:gdLst/>
              <a:ahLst/>
              <a:cxnLst/>
              <a:rect l="l" t="t" r="r" b="b"/>
              <a:pathLst>
                <a:path w="7065" h="4785" extrusionOk="0">
                  <a:moveTo>
                    <a:pt x="2551" y="0"/>
                  </a:moveTo>
                  <a:cubicBezTo>
                    <a:pt x="1129" y="0"/>
                    <a:pt x="0" y="1129"/>
                    <a:pt x="0" y="2528"/>
                  </a:cubicBezTo>
                  <a:cubicBezTo>
                    <a:pt x="0" y="3656"/>
                    <a:pt x="1129" y="4785"/>
                    <a:pt x="2551" y="4785"/>
                  </a:cubicBezTo>
                  <a:lnTo>
                    <a:pt x="4514" y="4785"/>
                  </a:lnTo>
                  <a:cubicBezTo>
                    <a:pt x="5936" y="4785"/>
                    <a:pt x="7064" y="3656"/>
                    <a:pt x="7064" y="2528"/>
                  </a:cubicBezTo>
                  <a:cubicBezTo>
                    <a:pt x="7064" y="1129"/>
                    <a:pt x="5936" y="0"/>
                    <a:pt x="4514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6527682" y="1957159"/>
              <a:ext cx="168688" cy="112465"/>
            </a:xfrm>
            <a:custGeom>
              <a:avLst/>
              <a:gdLst/>
              <a:ahLst/>
              <a:cxnLst/>
              <a:rect l="l" t="t" r="r" b="b"/>
              <a:pathLst>
                <a:path w="8464" h="5643" extrusionOk="0">
                  <a:moveTo>
                    <a:pt x="2822" y="0"/>
                  </a:moveTo>
                  <a:cubicBezTo>
                    <a:pt x="1422" y="0"/>
                    <a:pt x="0" y="1129"/>
                    <a:pt x="0" y="2821"/>
                  </a:cubicBezTo>
                  <a:cubicBezTo>
                    <a:pt x="0" y="4514"/>
                    <a:pt x="1422" y="5643"/>
                    <a:pt x="2822" y="5643"/>
                  </a:cubicBezTo>
                  <a:lnTo>
                    <a:pt x="5643" y="5643"/>
                  </a:lnTo>
                  <a:cubicBezTo>
                    <a:pt x="7065" y="5643"/>
                    <a:pt x="8464" y="4514"/>
                    <a:pt x="8464" y="2821"/>
                  </a:cubicBezTo>
                  <a:cubicBezTo>
                    <a:pt x="8464" y="1129"/>
                    <a:pt x="7065" y="0"/>
                    <a:pt x="5643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6460219" y="1793872"/>
              <a:ext cx="202429" cy="140805"/>
            </a:xfrm>
            <a:custGeom>
              <a:avLst/>
              <a:gdLst/>
              <a:ahLst/>
              <a:cxnLst/>
              <a:rect l="l" t="t" r="r" b="b"/>
              <a:pathLst>
                <a:path w="10157" h="7065" extrusionOk="0">
                  <a:moveTo>
                    <a:pt x="3679" y="1"/>
                  </a:moveTo>
                  <a:cubicBezTo>
                    <a:pt x="1693" y="1"/>
                    <a:pt x="0" y="1693"/>
                    <a:pt x="0" y="3679"/>
                  </a:cubicBezTo>
                  <a:cubicBezTo>
                    <a:pt x="0" y="5643"/>
                    <a:pt x="1693" y="7065"/>
                    <a:pt x="3679" y="7065"/>
                  </a:cubicBezTo>
                  <a:lnTo>
                    <a:pt x="6771" y="7065"/>
                  </a:lnTo>
                  <a:cubicBezTo>
                    <a:pt x="8757" y="7065"/>
                    <a:pt x="10156" y="5643"/>
                    <a:pt x="10156" y="3679"/>
                  </a:cubicBezTo>
                  <a:cubicBezTo>
                    <a:pt x="10156" y="1693"/>
                    <a:pt x="8757" y="1"/>
                    <a:pt x="6771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6556022" y="1850095"/>
              <a:ext cx="162848" cy="118324"/>
            </a:xfrm>
            <a:custGeom>
              <a:avLst/>
              <a:gdLst/>
              <a:ahLst/>
              <a:cxnLst/>
              <a:rect l="l" t="t" r="r" b="b"/>
              <a:pathLst>
                <a:path w="8171" h="5937" extrusionOk="0">
                  <a:moveTo>
                    <a:pt x="2822" y="1"/>
                  </a:moveTo>
                  <a:cubicBezTo>
                    <a:pt x="1129" y="1"/>
                    <a:pt x="0" y="1423"/>
                    <a:pt x="0" y="3115"/>
                  </a:cubicBezTo>
                  <a:cubicBezTo>
                    <a:pt x="0" y="4515"/>
                    <a:pt x="1129" y="5936"/>
                    <a:pt x="2822" y="5936"/>
                  </a:cubicBezTo>
                  <a:lnTo>
                    <a:pt x="5349" y="5936"/>
                  </a:lnTo>
                  <a:cubicBezTo>
                    <a:pt x="7042" y="5936"/>
                    <a:pt x="8170" y="4515"/>
                    <a:pt x="8170" y="3115"/>
                  </a:cubicBezTo>
                  <a:cubicBezTo>
                    <a:pt x="8170" y="1423"/>
                    <a:pt x="7042" y="1"/>
                    <a:pt x="5349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466058" y="1709768"/>
              <a:ext cx="168688" cy="117866"/>
            </a:xfrm>
            <a:custGeom>
              <a:avLst/>
              <a:gdLst/>
              <a:ahLst/>
              <a:cxnLst/>
              <a:rect l="l" t="t" r="r" b="b"/>
              <a:pathLst>
                <a:path w="8464" h="5914" extrusionOk="0">
                  <a:moveTo>
                    <a:pt x="3092" y="0"/>
                  </a:moveTo>
                  <a:cubicBezTo>
                    <a:pt x="1400" y="0"/>
                    <a:pt x="0" y="1399"/>
                    <a:pt x="0" y="2821"/>
                  </a:cubicBezTo>
                  <a:cubicBezTo>
                    <a:pt x="0" y="4514"/>
                    <a:pt x="1400" y="5913"/>
                    <a:pt x="3092" y="5913"/>
                  </a:cubicBezTo>
                  <a:lnTo>
                    <a:pt x="5643" y="5913"/>
                  </a:lnTo>
                  <a:cubicBezTo>
                    <a:pt x="7336" y="5913"/>
                    <a:pt x="8464" y="4514"/>
                    <a:pt x="8464" y="2821"/>
                  </a:cubicBezTo>
                  <a:cubicBezTo>
                    <a:pt x="8464" y="1399"/>
                    <a:pt x="7336" y="0"/>
                    <a:pt x="5643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381495" y="2142468"/>
              <a:ext cx="433179" cy="466920"/>
            </a:xfrm>
            <a:custGeom>
              <a:avLst/>
              <a:gdLst/>
              <a:ahLst/>
              <a:cxnLst/>
              <a:rect l="l" t="t" r="r" b="b"/>
              <a:pathLst>
                <a:path w="21735" h="23428" extrusionOk="0">
                  <a:moveTo>
                    <a:pt x="4243" y="1"/>
                  </a:moveTo>
                  <a:cubicBezTo>
                    <a:pt x="4243" y="11850"/>
                    <a:pt x="1422" y="23428"/>
                    <a:pt x="0" y="23428"/>
                  </a:cubicBezTo>
                  <a:lnTo>
                    <a:pt x="21735" y="23428"/>
                  </a:lnTo>
                  <a:cubicBezTo>
                    <a:pt x="20042" y="23428"/>
                    <a:pt x="17221" y="11850"/>
                    <a:pt x="17492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454818" y="2142468"/>
              <a:ext cx="286534" cy="39601"/>
            </a:xfrm>
            <a:custGeom>
              <a:avLst/>
              <a:gdLst/>
              <a:ahLst/>
              <a:cxnLst/>
              <a:rect l="l" t="t" r="r" b="b"/>
              <a:pathLst>
                <a:path w="14377" h="1987" extrusionOk="0">
                  <a:moveTo>
                    <a:pt x="0" y="1"/>
                  </a:moveTo>
                  <a:lnTo>
                    <a:pt x="0" y="1987"/>
                  </a:lnTo>
                  <a:lnTo>
                    <a:pt x="14377" y="1987"/>
                  </a:lnTo>
                  <a:lnTo>
                    <a:pt x="14377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139944" y="2069604"/>
              <a:ext cx="146206" cy="101224"/>
            </a:xfrm>
            <a:custGeom>
              <a:avLst/>
              <a:gdLst/>
              <a:ahLst/>
              <a:cxnLst/>
              <a:rect l="l" t="t" r="r" b="b"/>
              <a:pathLst>
                <a:path w="7336" h="5079" extrusionOk="0">
                  <a:moveTo>
                    <a:pt x="2529" y="1"/>
                  </a:moveTo>
                  <a:cubicBezTo>
                    <a:pt x="1129" y="1"/>
                    <a:pt x="1" y="1129"/>
                    <a:pt x="1" y="2528"/>
                  </a:cubicBezTo>
                  <a:cubicBezTo>
                    <a:pt x="1" y="3950"/>
                    <a:pt x="1129" y="5079"/>
                    <a:pt x="2529" y="5079"/>
                  </a:cubicBezTo>
                  <a:lnTo>
                    <a:pt x="4785" y="5079"/>
                  </a:lnTo>
                  <a:cubicBezTo>
                    <a:pt x="6207" y="5079"/>
                    <a:pt x="7336" y="3950"/>
                    <a:pt x="7336" y="2528"/>
                  </a:cubicBezTo>
                  <a:cubicBezTo>
                    <a:pt x="7336" y="1129"/>
                    <a:pt x="6207" y="1"/>
                    <a:pt x="4785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5999158" y="1687267"/>
              <a:ext cx="140805" cy="95385"/>
            </a:xfrm>
            <a:custGeom>
              <a:avLst/>
              <a:gdLst/>
              <a:ahLst/>
              <a:cxnLst/>
              <a:rect l="l" t="t" r="r" b="b"/>
              <a:pathLst>
                <a:path w="7065" h="4786" extrusionOk="0">
                  <a:moveTo>
                    <a:pt x="2257" y="1"/>
                  </a:moveTo>
                  <a:cubicBezTo>
                    <a:pt x="1129" y="1"/>
                    <a:pt x="1" y="1129"/>
                    <a:pt x="1" y="2258"/>
                  </a:cubicBezTo>
                  <a:cubicBezTo>
                    <a:pt x="1" y="3657"/>
                    <a:pt x="1129" y="4785"/>
                    <a:pt x="2257" y="4785"/>
                  </a:cubicBezTo>
                  <a:lnTo>
                    <a:pt x="4514" y="4785"/>
                  </a:lnTo>
                  <a:cubicBezTo>
                    <a:pt x="5936" y="4785"/>
                    <a:pt x="7065" y="3657"/>
                    <a:pt x="7065" y="2258"/>
                  </a:cubicBezTo>
                  <a:cubicBezTo>
                    <a:pt x="7065" y="1129"/>
                    <a:pt x="5936" y="1"/>
                    <a:pt x="4514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089122" y="1844694"/>
              <a:ext cx="146206" cy="101244"/>
            </a:xfrm>
            <a:custGeom>
              <a:avLst/>
              <a:gdLst/>
              <a:ahLst/>
              <a:cxnLst/>
              <a:rect l="l" t="t" r="r" b="b"/>
              <a:pathLst>
                <a:path w="7336" h="5080" extrusionOk="0">
                  <a:moveTo>
                    <a:pt x="2551" y="1"/>
                  </a:moveTo>
                  <a:cubicBezTo>
                    <a:pt x="1129" y="1"/>
                    <a:pt x="0" y="1129"/>
                    <a:pt x="0" y="2529"/>
                  </a:cubicBezTo>
                  <a:cubicBezTo>
                    <a:pt x="0" y="3951"/>
                    <a:pt x="1129" y="5079"/>
                    <a:pt x="2551" y="5079"/>
                  </a:cubicBezTo>
                  <a:lnTo>
                    <a:pt x="4808" y="5079"/>
                  </a:lnTo>
                  <a:cubicBezTo>
                    <a:pt x="6207" y="5079"/>
                    <a:pt x="7335" y="3951"/>
                    <a:pt x="7335" y="2529"/>
                  </a:cubicBezTo>
                  <a:cubicBezTo>
                    <a:pt x="7335" y="1129"/>
                    <a:pt x="6207" y="1"/>
                    <a:pt x="4808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6100363" y="2007542"/>
              <a:ext cx="168707" cy="118304"/>
            </a:xfrm>
            <a:custGeom>
              <a:avLst/>
              <a:gdLst/>
              <a:ahLst/>
              <a:cxnLst/>
              <a:rect l="l" t="t" r="r" b="b"/>
              <a:pathLst>
                <a:path w="8465" h="5936" extrusionOk="0">
                  <a:moveTo>
                    <a:pt x="2822" y="0"/>
                  </a:moveTo>
                  <a:cubicBezTo>
                    <a:pt x="1423" y="0"/>
                    <a:pt x="1" y="1422"/>
                    <a:pt x="1" y="3115"/>
                  </a:cubicBezTo>
                  <a:cubicBezTo>
                    <a:pt x="1" y="4514"/>
                    <a:pt x="1423" y="5936"/>
                    <a:pt x="2822" y="5936"/>
                  </a:cubicBezTo>
                  <a:lnTo>
                    <a:pt x="5372" y="5936"/>
                  </a:lnTo>
                  <a:cubicBezTo>
                    <a:pt x="7065" y="5936"/>
                    <a:pt x="8464" y="4514"/>
                    <a:pt x="8464" y="3115"/>
                  </a:cubicBezTo>
                  <a:cubicBezTo>
                    <a:pt x="8464" y="1422"/>
                    <a:pt x="7065" y="0"/>
                    <a:pt x="5372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6111603" y="1900936"/>
              <a:ext cx="202449" cy="134946"/>
            </a:xfrm>
            <a:custGeom>
              <a:avLst/>
              <a:gdLst/>
              <a:ahLst/>
              <a:cxnLst/>
              <a:rect l="l" t="t" r="r" b="b"/>
              <a:pathLst>
                <a:path w="10158" h="6771" extrusionOk="0">
                  <a:moveTo>
                    <a:pt x="3680" y="0"/>
                  </a:moveTo>
                  <a:cubicBezTo>
                    <a:pt x="1694" y="0"/>
                    <a:pt x="1" y="1399"/>
                    <a:pt x="1" y="3385"/>
                  </a:cubicBezTo>
                  <a:cubicBezTo>
                    <a:pt x="1" y="5349"/>
                    <a:pt x="1694" y="6771"/>
                    <a:pt x="3680" y="6771"/>
                  </a:cubicBezTo>
                  <a:lnTo>
                    <a:pt x="6772" y="6771"/>
                  </a:lnTo>
                  <a:cubicBezTo>
                    <a:pt x="8758" y="6771"/>
                    <a:pt x="10157" y="5349"/>
                    <a:pt x="10157" y="3385"/>
                  </a:cubicBezTo>
                  <a:cubicBezTo>
                    <a:pt x="10157" y="1399"/>
                    <a:pt x="8758" y="0"/>
                    <a:pt x="6772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6032900" y="1709768"/>
              <a:ext cx="247411" cy="168688"/>
            </a:xfrm>
            <a:custGeom>
              <a:avLst/>
              <a:gdLst/>
              <a:ahLst/>
              <a:cxnLst/>
              <a:rect l="l" t="t" r="r" b="b"/>
              <a:pathLst>
                <a:path w="12414" h="8464" extrusionOk="0">
                  <a:moveTo>
                    <a:pt x="4243" y="0"/>
                  </a:moveTo>
                  <a:cubicBezTo>
                    <a:pt x="1986" y="0"/>
                    <a:pt x="0" y="1693"/>
                    <a:pt x="0" y="4221"/>
                  </a:cubicBezTo>
                  <a:cubicBezTo>
                    <a:pt x="0" y="6478"/>
                    <a:pt x="1986" y="8464"/>
                    <a:pt x="4243" y="8464"/>
                  </a:cubicBezTo>
                  <a:lnTo>
                    <a:pt x="8193" y="8464"/>
                  </a:lnTo>
                  <a:cubicBezTo>
                    <a:pt x="10450" y="8464"/>
                    <a:pt x="12413" y="6478"/>
                    <a:pt x="12413" y="4221"/>
                  </a:cubicBezTo>
                  <a:cubicBezTo>
                    <a:pt x="12413" y="1693"/>
                    <a:pt x="10450" y="0"/>
                    <a:pt x="8193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6145345" y="1777231"/>
              <a:ext cx="202429" cy="134966"/>
            </a:xfrm>
            <a:custGeom>
              <a:avLst/>
              <a:gdLst/>
              <a:ahLst/>
              <a:cxnLst/>
              <a:rect l="l" t="t" r="r" b="b"/>
              <a:pathLst>
                <a:path w="10157" h="6772" extrusionOk="0">
                  <a:moveTo>
                    <a:pt x="3386" y="1"/>
                  </a:moveTo>
                  <a:cubicBezTo>
                    <a:pt x="1693" y="1"/>
                    <a:pt x="1" y="1400"/>
                    <a:pt x="1" y="3386"/>
                  </a:cubicBezTo>
                  <a:cubicBezTo>
                    <a:pt x="1" y="5349"/>
                    <a:pt x="1693" y="6771"/>
                    <a:pt x="3386" y="6771"/>
                  </a:cubicBezTo>
                  <a:lnTo>
                    <a:pt x="6501" y="6771"/>
                  </a:lnTo>
                  <a:cubicBezTo>
                    <a:pt x="8464" y="6771"/>
                    <a:pt x="10157" y="5349"/>
                    <a:pt x="10157" y="3386"/>
                  </a:cubicBezTo>
                  <a:cubicBezTo>
                    <a:pt x="10157" y="1400"/>
                    <a:pt x="8464" y="1"/>
                    <a:pt x="6501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6044140" y="1608563"/>
              <a:ext cx="197028" cy="134946"/>
            </a:xfrm>
            <a:custGeom>
              <a:avLst/>
              <a:gdLst/>
              <a:ahLst/>
              <a:cxnLst/>
              <a:rect l="l" t="t" r="r" b="b"/>
              <a:pathLst>
                <a:path w="9886" h="6771" extrusionOk="0">
                  <a:moveTo>
                    <a:pt x="3386" y="0"/>
                  </a:moveTo>
                  <a:cubicBezTo>
                    <a:pt x="1422" y="0"/>
                    <a:pt x="0" y="1399"/>
                    <a:pt x="0" y="3385"/>
                  </a:cubicBezTo>
                  <a:cubicBezTo>
                    <a:pt x="0" y="5349"/>
                    <a:pt x="1422" y="6771"/>
                    <a:pt x="3386" y="6771"/>
                  </a:cubicBezTo>
                  <a:lnTo>
                    <a:pt x="6500" y="6771"/>
                  </a:lnTo>
                  <a:cubicBezTo>
                    <a:pt x="8464" y="6771"/>
                    <a:pt x="9886" y="5349"/>
                    <a:pt x="9886" y="3385"/>
                  </a:cubicBezTo>
                  <a:cubicBezTo>
                    <a:pt x="9886" y="1399"/>
                    <a:pt x="8464" y="0"/>
                    <a:pt x="6500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6004998" y="2142468"/>
              <a:ext cx="432740" cy="466920"/>
            </a:xfrm>
            <a:custGeom>
              <a:avLst/>
              <a:gdLst/>
              <a:ahLst/>
              <a:cxnLst/>
              <a:rect l="l" t="t" r="r" b="b"/>
              <a:pathLst>
                <a:path w="21713" h="23428" extrusionOk="0">
                  <a:moveTo>
                    <a:pt x="4221" y="1"/>
                  </a:moveTo>
                  <a:cubicBezTo>
                    <a:pt x="4515" y="11850"/>
                    <a:pt x="1400" y="23428"/>
                    <a:pt x="1" y="23428"/>
                  </a:cubicBezTo>
                  <a:lnTo>
                    <a:pt x="21713" y="23428"/>
                  </a:lnTo>
                  <a:cubicBezTo>
                    <a:pt x="20313" y="23428"/>
                    <a:pt x="17492" y="11850"/>
                    <a:pt x="17492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6077882" y="2142468"/>
              <a:ext cx="286992" cy="39601"/>
            </a:xfrm>
            <a:custGeom>
              <a:avLst/>
              <a:gdLst/>
              <a:ahLst/>
              <a:cxnLst/>
              <a:rect l="l" t="t" r="r" b="b"/>
              <a:pathLst>
                <a:path w="14400" h="1987" extrusionOk="0">
                  <a:moveTo>
                    <a:pt x="0" y="1"/>
                  </a:moveTo>
                  <a:lnTo>
                    <a:pt x="0" y="1987"/>
                  </a:lnTo>
                  <a:lnTo>
                    <a:pt x="14399" y="1987"/>
                  </a:lnTo>
                  <a:lnTo>
                    <a:pt x="14399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6134104" y="2344877"/>
              <a:ext cx="50841" cy="258671"/>
            </a:xfrm>
            <a:custGeom>
              <a:avLst/>
              <a:gdLst/>
              <a:ahLst/>
              <a:cxnLst/>
              <a:rect l="l" t="t" r="r" b="b"/>
              <a:pathLst>
                <a:path w="2551" h="12979" extrusionOk="0">
                  <a:moveTo>
                    <a:pt x="294" y="1"/>
                  </a:moveTo>
                  <a:lnTo>
                    <a:pt x="0" y="12978"/>
                  </a:lnTo>
                  <a:lnTo>
                    <a:pt x="2551" y="12978"/>
                  </a:lnTo>
                  <a:lnTo>
                    <a:pt x="2257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6036767" y="2344877"/>
              <a:ext cx="50841" cy="258671"/>
            </a:xfrm>
            <a:custGeom>
              <a:avLst/>
              <a:gdLst/>
              <a:ahLst/>
              <a:cxnLst/>
              <a:rect l="l" t="t" r="r" b="b"/>
              <a:pathLst>
                <a:path w="2551" h="12979" extrusionOk="0">
                  <a:moveTo>
                    <a:pt x="294" y="1"/>
                  </a:moveTo>
                  <a:lnTo>
                    <a:pt x="0" y="12978"/>
                  </a:lnTo>
                  <a:lnTo>
                    <a:pt x="2551" y="12978"/>
                  </a:lnTo>
                  <a:lnTo>
                    <a:pt x="2257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6325273" y="2344877"/>
              <a:ext cx="101224" cy="258671"/>
            </a:xfrm>
            <a:custGeom>
              <a:avLst/>
              <a:gdLst/>
              <a:ahLst/>
              <a:cxnLst/>
              <a:rect l="l" t="t" r="r" b="b"/>
              <a:pathLst>
                <a:path w="5079" h="12979" extrusionOk="0">
                  <a:moveTo>
                    <a:pt x="5078" y="1"/>
                  </a:moveTo>
                  <a:lnTo>
                    <a:pt x="0" y="2258"/>
                  </a:lnTo>
                  <a:lnTo>
                    <a:pt x="0" y="12978"/>
                  </a:lnTo>
                  <a:lnTo>
                    <a:pt x="5078" y="12978"/>
                  </a:lnTo>
                  <a:lnTo>
                    <a:pt x="5078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6421076" y="2344877"/>
              <a:ext cx="106625" cy="258671"/>
            </a:xfrm>
            <a:custGeom>
              <a:avLst/>
              <a:gdLst/>
              <a:ahLst/>
              <a:cxnLst/>
              <a:rect l="l" t="t" r="r" b="b"/>
              <a:pathLst>
                <a:path w="5350" h="12979" extrusionOk="0">
                  <a:moveTo>
                    <a:pt x="5349" y="1"/>
                  </a:moveTo>
                  <a:lnTo>
                    <a:pt x="1" y="2258"/>
                  </a:lnTo>
                  <a:lnTo>
                    <a:pt x="1" y="12978"/>
                  </a:lnTo>
                  <a:lnTo>
                    <a:pt x="5349" y="12978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6522281" y="2344877"/>
              <a:ext cx="101224" cy="258671"/>
            </a:xfrm>
            <a:custGeom>
              <a:avLst/>
              <a:gdLst/>
              <a:ahLst/>
              <a:cxnLst/>
              <a:rect l="l" t="t" r="r" b="b"/>
              <a:pathLst>
                <a:path w="5079" h="12979" extrusionOk="0">
                  <a:moveTo>
                    <a:pt x="5079" y="1"/>
                  </a:moveTo>
                  <a:lnTo>
                    <a:pt x="1" y="2258"/>
                  </a:lnTo>
                  <a:lnTo>
                    <a:pt x="1" y="12978"/>
                  </a:lnTo>
                  <a:lnTo>
                    <a:pt x="5079" y="12978"/>
                  </a:lnTo>
                  <a:lnTo>
                    <a:pt x="5079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6617646" y="2344877"/>
              <a:ext cx="101224" cy="258671"/>
            </a:xfrm>
            <a:custGeom>
              <a:avLst/>
              <a:gdLst/>
              <a:ahLst/>
              <a:cxnLst/>
              <a:rect l="l" t="t" r="r" b="b"/>
              <a:pathLst>
                <a:path w="5079" h="12979" extrusionOk="0">
                  <a:moveTo>
                    <a:pt x="5078" y="1"/>
                  </a:moveTo>
                  <a:lnTo>
                    <a:pt x="0" y="2258"/>
                  </a:lnTo>
                  <a:lnTo>
                    <a:pt x="0" y="12978"/>
                  </a:lnTo>
                  <a:lnTo>
                    <a:pt x="5078" y="12978"/>
                  </a:lnTo>
                  <a:lnTo>
                    <a:pt x="5078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6252409" y="2429460"/>
              <a:ext cx="522684" cy="174089"/>
            </a:xfrm>
            <a:custGeom>
              <a:avLst/>
              <a:gdLst/>
              <a:ahLst/>
              <a:cxnLst/>
              <a:rect l="l" t="t" r="r" b="b"/>
              <a:pathLst>
                <a:path w="26226" h="8735" extrusionOk="0">
                  <a:moveTo>
                    <a:pt x="0" y="0"/>
                  </a:moveTo>
                  <a:lnTo>
                    <a:pt x="0" y="8734"/>
                  </a:lnTo>
                  <a:lnTo>
                    <a:pt x="26226" y="8734"/>
                  </a:lnTo>
                  <a:lnTo>
                    <a:pt x="26226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6010399" y="2541905"/>
              <a:ext cx="804275" cy="61643"/>
            </a:xfrm>
            <a:custGeom>
              <a:avLst/>
              <a:gdLst/>
              <a:ahLst/>
              <a:cxnLst/>
              <a:rect l="l" t="t" r="r" b="b"/>
              <a:pathLst>
                <a:path w="40355" h="3093" extrusionOk="0">
                  <a:moveTo>
                    <a:pt x="1" y="0"/>
                  </a:moveTo>
                  <a:lnTo>
                    <a:pt x="1" y="3092"/>
                  </a:lnTo>
                  <a:lnTo>
                    <a:pt x="40355" y="3092"/>
                  </a:lnTo>
                  <a:lnTo>
                    <a:pt x="40355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308631" y="2474422"/>
              <a:ext cx="45002" cy="45002"/>
            </a:xfrm>
            <a:custGeom>
              <a:avLst/>
              <a:gdLst/>
              <a:ahLst/>
              <a:cxnLst/>
              <a:rect l="l" t="t" r="r" b="b"/>
              <a:pathLst>
                <a:path w="2258" h="2258" extrusionOk="0">
                  <a:moveTo>
                    <a:pt x="0" y="1"/>
                  </a:moveTo>
                  <a:lnTo>
                    <a:pt x="0" y="2258"/>
                  </a:lnTo>
                  <a:lnTo>
                    <a:pt x="2257" y="2258"/>
                  </a:lnTo>
                  <a:lnTo>
                    <a:pt x="2257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6376094" y="2474422"/>
              <a:ext cx="45002" cy="45002"/>
            </a:xfrm>
            <a:custGeom>
              <a:avLst/>
              <a:gdLst/>
              <a:ahLst/>
              <a:cxnLst/>
              <a:rect l="l" t="t" r="r" b="b"/>
              <a:pathLst>
                <a:path w="2258" h="2258" extrusionOk="0">
                  <a:moveTo>
                    <a:pt x="1" y="1"/>
                  </a:moveTo>
                  <a:lnTo>
                    <a:pt x="1" y="2258"/>
                  </a:lnTo>
                  <a:lnTo>
                    <a:pt x="2258" y="2258"/>
                  </a:lnTo>
                  <a:lnTo>
                    <a:pt x="2258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6448959" y="2474422"/>
              <a:ext cx="45002" cy="45002"/>
            </a:xfrm>
            <a:custGeom>
              <a:avLst/>
              <a:gdLst/>
              <a:ahLst/>
              <a:cxnLst/>
              <a:rect l="l" t="t" r="r" b="b"/>
              <a:pathLst>
                <a:path w="2258" h="2258" extrusionOk="0">
                  <a:moveTo>
                    <a:pt x="1" y="1"/>
                  </a:moveTo>
                  <a:lnTo>
                    <a:pt x="1" y="2258"/>
                  </a:lnTo>
                  <a:lnTo>
                    <a:pt x="2258" y="2258"/>
                  </a:lnTo>
                  <a:lnTo>
                    <a:pt x="2258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6516442" y="2474422"/>
              <a:ext cx="45002" cy="45002"/>
            </a:xfrm>
            <a:custGeom>
              <a:avLst/>
              <a:gdLst/>
              <a:ahLst/>
              <a:cxnLst/>
              <a:rect l="l" t="t" r="r" b="b"/>
              <a:pathLst>
                <a:path w="2258" h="2258" extrusionOk="0">
                  <a:moveTo>
                    <a:pt x="0" y="1"/>
                  </a:moveTo>
                  <a:lnTo>
                    <a:pt x="0" y="2258"/>
                  </a:lnTo>
                  <a:lnTo>
                    <a:pt x="2257" y="2258"/>
                  </a:lnTo>
                  <a:lnTo>
                    <a:pt x="2257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6583905" y="2474422"/>
              <a:ext cx="50841" cy="45002"/>
            </a:xfrm>
            <a:custGeom>
              <a:avLst/>
              <a:gdLst/>
              <a:ahLst/>
              <a:cxnLst/>
              <a:rect l="l" t="t" r="r" b="b"/>
              <a:pathLst>
                <a:path w="2551" h="2258" extrusionOk="0">
                  <a:moveTo>
                    <a:pt x="1" y="1"/>
                  </a:moveTo>
                  <a:lnTo>
                    <a:pt x="1" y="2258"/>
                  </a:lnTo>
                  <a:lnTo>
                    <a:pt x="2551" y="2258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6657227" y="2474422"/>
              <a:ext cx="45002" cy="45002"/>
            </a:xfrm>
            <a:custGeom>
              <a:avLst/>
              <a:gdLst/>
              <a:ahLst/>
              <a:cxnLst/>
              <a:rect l="l" t="t" r="r" b="b"/>
              <a:pathLst>
                <a:path w="2258" h="2258" extrusionOk="0">
                  <a:moveTo>
                    <a:pt x="0" y="1"/>
                  </a:moveTo>
                  <a:lnTo>
                    <a:pt x="0" y="2258"/>
                  </a:lnTo>
                  <a:lnTo>
                    <a:pt x="2257" y="2258"/>
                  </a:lnTo>
                  <a:lnTo>
                    <a:pt x="2257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5981999" y="2603528"/>
              <a:ext cx="838230" cy="39601"/>
            </a:xfrm>
            <a:custGeom>
              <a:avLst/>
              <a:gdLst/>
              <a:ahLst/>
              <a:cxnLst/>
              <a:rect l="l" t="t" r="r" b="b"/>
              <a:pathLst>
                <a:path w="50511" h="1987" extrusionOk="0">
                  <a:moveTo>
                    <a:pt x="0" y="0"/>
                  </a:moveTo>
                  <a:lnTo>
                    <a:pt x="0" y="1986"/>
                  </a:lnTo>
                  <a:lnTo>
                    <a:pt x="50511" y="1986"/>
                  </a:lnTo>
                  <a:lnTo>
                    <a:pt x="50511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6032900" y="2294514"/>
              <a:ext cx="89984" cy="61643"/>
            </a:xfrm>
            <a:custGeom>
              <a:avLst/>
              <a:gdLst/>
              <a:ahLst/>
              <a:cxnLst/>
              <a:rect l="l" t="t" r="r" b="b"/>
              <a:pathLst>
                <a:path w="4515" h="3093" extrusionOk="0">
                  <a:moveTo>
                    <a:pt x="1422" y="0"/>
                  </a:moveTo>
                  <a:cubicBezTo>
                    <a:pt x="858" y="0"/>
                    <a:pt x="0" y="835"/>
                    <a:pt x="0" y="1693"/>
                  </a:cubicBezTo>
                  <a:cubicBezTo>
                    <a:pt x="0" y="2528"/>
                    <a:pt x="858" y="3092"/>
                    <a:pt x="1422" y="3092"/>
                  </a:cubicBezTo>
                  <a:lnTo>
                    <a:pt x="2821" y="3092"/>
                  </a:lnTo>
                  <a:cubicBezTo>
                    <a:pt x="3679" y="3092"/>
                    <a:pt x="4514" y="2528"/>
                    <a:pt x="4514" y="1693"/>
                  </a:cubicBezTo>
                  <a:cubicBezTo>
                    <a:pt x="4514" y="835"/>
                    <a:pt x="3679" y="0"/>
                    <a:pt x="2821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5948775" y="2063764"/>
              <a:ext cx="84144" cy="62082"/>
            </a:xfrm>
            <a:custGeom>
              <a:avLst/>
              <a:gdLst/>
              <a:ahLst/>
              <a:cxnLst/>
              <a:rect l="l" t="t" r="r" b="b"/>
              <a:pathLst>
                <a:path w="4222" h="3115" extrusionOk="0">
                  <a:moveTo>
                    <a:pt x="1400" y="0"/>
                  </a:moveTo>
                  <a:cubicBezTo>
                    <a:pt x="836" y="0"/>
                    <a:pt x="1" y="858"/>
                    <a:pt x="1" y="1693"/>
                  </a:cubicBezTo>
                  <a:cubicBezTo>
                    <a:pt x="1" y="2550"/>
                    <a:pt x="836" y="3115"/>
                    <a:pt x="1400" y="3115"/>
                  </a:cubicBezTo>
                  <a:lnTo>
                    <a:pt x="2822" y="3115"/>
                  </a:lnTo>
                  <a:cubicBezTo>
                    <a:pt x="3657" y="3115"/>
                    <a:pt x="4221" y="2550"/>
                    <a:pt x="4221" y="1693"/>
                  </a:cubicBezTo>
                  <a:cubicBezTo>
                    <a:pt x="4221" y="858"/>
                    <a:pt x="3657" y="0"/>
                    <a:pt x="2822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6004998" y="2164969"/>
              <a:ext cx="84144" cy="56242"/>
            </a:xfrm>
            <a:custGeom>
              <a:avLst/>
              <a:gdLst/>
              <a:ahLst/>
              <a:cxnLst/>
              <a:rect l="l" t="t" r="r" b="b"/>
              <a:pathLst>
                <a:path w="4222" h="2822" extrusionOk="0">
                  <a:moveTo>
                    <a:pt x="1400" y="0"/>
                  </a:moveTo>
                  <a:cubicBezTo>
                    <a:pt x="565" y="0"/>
                    <a:pt x="1" y="564"/>
                    <a:pt x="1" y="1422"/>
                  </a:cubicBezTo>
                  <a:cubicBezTo>
                    <a:pt x="1" y="2257"/>
                    <a:pt x="565" y="2821"/>
                    <a:pt x="1400" y="2821"/>
                  </a:cubicBezTo>
                  <a:lnTo>
                    <a:pt x="2822" y="2821"/>
                  </a:lnTo>
                  <a:cubicBezTo>
                    <a:pt x="3657" y="2821"/>
                    <a:pt x="4221" y="2257"/>
                    <a:pt x="4221" y="1422"/>
                  </a:cubicBezTo>
                  <a:cubicBezTo>
                    <a:pt x="4221" y="564"/>
                    <a:pt x="3657" y="0"/>
                    <a:pt x="2822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6010399" y="2260772"/>
              <a:ext cx="101224" cy="67483"/>
            </a:xfrm>
            <a:custGeom>
              <a:avLst/>
              <a:gdLst/>
              <a:ahLst/>
              <a:cxnLst/>
              <a:rect l="l" t="t" r="r" b="b"/>
              <a:pathLst>
                <a:path w="5079" h="3386" extrusionOk="0">
                  <a:moveTo>
                    <a:pt x="1693" y="1"/>
                  </a:moveTo>
                  <a:cubicBezTo>
                    <a:pt x="858" y="1"/>
                    <a:pt x="1" y="565"/>
                    <a:pt x="1" y="1693"/>
                  </a:cubicBezTo>
                  <a:cubicBezTo>
                    <a:pt x="1" y="2528"/>
                    <a:pt x="858" y="3386"/>
                    <a:pt x="1693" y="3386"/>
                  </a:cubicBezTo>
                  <a:lnTo>
                    <a:pt x="3386" y="3386"/>
                  </a:lnTo>
                  <a:cubicBezTo>
                    <a:pt x="4244" y="3386"/>
                    <a:pt x="5079" y="2528"/>
                    <a:pt x="5079" y="1693"/>
                  </a:cubicBezTo>
                  <a:cubicBezTo>
                    <a:pt x="5079" y="565"/>
                    <a:pt x="4244" y="1"/>
                    <a:pt x="3386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6021659" y="2193309"/>
              <a:ext cx="118304" cy="78724"/>
            </a:xfrm>
            <a:custGeom>
              <a:avLst/>
              <a:gdLst/>
              <a:ahLst/>
              <a:cxnLst/>
              <a:rect l="l" t="t" r="r" b="b"/>
              <a:pathLst>
                <a:path w="5936" h="3950" extrusionOk="0">
                  <a:moveTo>
                    <a:pt x="1986" y="0"/>
                  </a:moveTo>
                  <a:cubicBezTo>
                    <a:pt x="858" y="0"/>
                    <a:pt x="0" y="835"/>
                    <a:pt x="0" y="1964"/>
                  </a:cubicBezTo>
                  <a:cubicBezTo>
                    <a:pt x="0" y="3092"/>
                    <a:pt x="858" y="3950"/>
                    <a:pt x="1986" y="3950"/>
                  </a:cubicBezTo>
                  <a:lnTo>
                    <a:pt x="3679" y="3950"/>
                  </a:lnTo>
                  <a:cubicBezTo>
                    <a:pt x="4807" y="3950"/>
                    <a:pt x="5936" y="3092"/>
                    <a:pt x="5936" y="1964"/>
                  </a:cubicBezTo>
                  <a:cubicBezTo>
                    <a:pt x="5936" y="835"/>
                    <a:pt x="4807" y="0"/>
                    <a:pt x="3679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5971276" y="2080844"/>
              <a:ext cx="146206" cy="101224"/>
            </a:xfrm>
            <a:custGeom>
              <a:avLst/>
              <a:gdLst/>
              <a:ahLst/>
              <a:cxnLst/>
              <a:rect l="l" t="t" r="r" b="b"/>
              <a:pathLst>
                <a:path w="7336" h="5079" extrusionOk="0">
                  <a:moveTo>
                    <a:pt x="2528" y="1"/>
                  </a:moveTo>
                  <a:cubicBezTo>
                    <a:pt x="1129" y="1"/>
                    <a:pt x="0" y="1129"/>
                    <a:pt x="0" y="2529"/>
                  </a:cubicBezTo>
                  <a:cubicBezTo>
                    <a:pt x="0" y="3950"/>
                    <a:pt x="1129" y="5079"/>
                    <a:pt x="2528" y="5079"/>
                  </a:cubicBezTo>
                  <a:lnTo>
                    <a:pt x="4785" y="5079"/>
                  </a:lnTo>
                  <a:cubicBezTo>
                    <a:pt x="6207" y="5079"/>
                    <a:pt x="7335" y="3950"/>
                    <a:pt x="7335" y="2529"/>
                  </a:cubicBezTo>
                  <a:cubicBezTo>
                    <a:pt x="7335" y="1129"/>
                    <a:pt x="6207" y="1"/>
                    <a:pt x="4785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038739" y="2119987"/>
              <a:ext cx="117866" cy="84583"/>
            </a:xfrm>
            <a:custGeom>
              <a:avLst/>
              <a:gdLst/>
              <a:ahLst/>
              <a:cxnLst/>
              <a:rect l="l" t="t" r="r" b="b"/>
              <a:pathLst>
                <a:path w="5914" h="4244" extrusionOk="0">
                  <a:moveTo>
                    <a:pt x="1964" y="0"/>
                  </a:moveTo>
                  <a:cubicBezTo>
                    <a:pt x="836" y="0"/>
                    <a:pt x="1" y="858"/>
                    <a:pt x="1" y="1986"/>
                  </a:cubicBezTo>
                  <a:cubicBezTo>
                    <a:pt x="1" y="3115"/>
                    <a:pt x="836" y="4243"/>
                    <a:pt x="1964" y="4243"/>
                  </a:cubicBezTo>
                  <a:lnTo>
                    <a:pt x="3950" y="4243"/>
                  </a:lnTo>
                  <a:cubicBezTo>
                    <a:pt x="5079" y="4243"/>
                    <a:pt x="5914" y="3115"/>
                    <a:pt x="5914" y="1986"/>
                  </a:cubicBezTo>
                  <a:cubicBezTo>
                    <a:pt x="5914" y="858"/>
                    <a:pt x="5079" y="0"/>
                    <a:pt x="3950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976677" y="2018782"/>
              <a:ext cx="118304" cy="84583"/>
            </a:xfrm>
            <a:custGeom>
              <a:avLst/>
              <a:gdLst/>
              <a:ahLst/>
              <a:cxnLst/>
              <a:rect l="l" t="t" r="r" b="b"/>
              <a:pathLst>
                <a:path w="5936" h="4244" extrusionOk="0">
                  <a:moveTo>
                    <a:pt x="1986" y="0"/>
                  </a:moveTo>
                  <a:cubicBezTo>
                    <a:pt x="858" y="0"/>
                    <a:pt x="0" y="858"/>
                    <a:pt x="0" y="1986"/>
                  </a:cubicBezTo>
                  <a:cubicBezTo>
                    <a:pt x="0" y="3115"/>
                    <a:pt x="858" y="4243"/>
                    <a:pt x="1986" y="4243"/>
                  </a:cubicBezTo>
                  <a:lnTo>
                    <a:pt x="3950" y="4243"/>
                  </a:lnTo>
                  <a:cubicBezTo>
                    <a:pt x="5078" y="4243"/>
                    <a:pt x="5936" y="3115"/>
                    <a:pt x="5936" y="1986"/>
                  </a:cubicBezTo>
                  <a:cubicBezTo>
                    <a:pt x="5936" y="858"/>
                    <a:pt x="5078" y="0"/>
                    <a:pt x="3950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8F0D56F-9F64-4E7D-AAB2-D1C40B7F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55" y="1327818"/>
            <a:ext cx="3193672" cy="22868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7EFCFF-D279-477E-A675-B7FA939A89C9}"/>
              </a:ext>
            </a:extLst>
          </p:cNvPr>
          <p:cNvGrpSpPr/>
          <p:nvPr/>
        </p:nvGrpSpPr>
        <p:grpSpPr>
          <a:xfrm>
            <a:off x="4626223" y="1556048"/>
            <a:ext cx="4136777" cy="1824482"/>
            <a:chOff x="4692898" y="1300189"/>
            <a:chExt cx="4136777" cy="1824482"/>
          </a:xfrm>
        </p:grpSpPr>
        <p:sp>
          <p:nvSpPr>
            <p:cNvPr id="96" name="Google Shape;541;p38">
              <a:extLst>
                <a:ext uri="{FF2B5EF4-FFF2-40B4-BE49-F238E27FC236}">
                  <a16:creationId xmlns:a16="http://schemas.microsoft.com/office/drawing/2014/main" id="{87A048FA-B4D9-44C5-9176-D5492D51F558}"/>
                </a:ext>
              </a:extLst>
            </p:cNvPr>
            <p:cNvSpPr txBox="1"/>
            <p:nvPr/>
          </p:nvSpPr>
          <p:spPr>
            <a:xfrm>
              <a:off x="4947881" y="1300189"/>
              <a:ext cx="3881794" cy="558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Co2 from gaseous fuel sources natural gas</a:t>
              </a:r>
            </a:p>
          </p:txBody>
        </p:sp>
        <p:sp>
          <p:nvSpPr>
            <p:cNvPr id="98" name="Google Shape;541;p38">
              <a:extLst>
                <a:ext uri="{FF2B5EF4-FFF2-40B4-BE49-F238E27FC236}">
                  <a16:creationId xmlns:a16="http://schemas.microsoft.com/office/drawing/2014/main" id="{CE66F875-F3B2-4F37-AD94-6F64E0A9E530}"/>
                </a:ext>
              </a:extLst>
            </p:cNvPr>
            <p:cNvSpPr txBox="1"/>
            <p:nvPr/>
          </p:nvSpPr>
          <p:spPr>
            <a:xfrm>
              <a:off x="4947881" y="1928325"/>
              <a:ext cx="3881794" cy="558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Co2 from Liquid fuel sources like oil</a:t>
              </a:r>
            </a:p>
          </p:txBody>
        </p:sp>
        <p:sp>
          <p:nvSpPr>
            <p:cNvPr id="100" name="Google Shape;541;p38">
              <a:extLst>
                <a:ext uri="{FF2B5EF4-FFF2-40B4-BE49-F238E27FC236}">
                  <a16:creationId xmlns:a16="http://schemas.microsoft.com/office/drawing/2014/main" id="{889B483E-6B3B-4CCB-B7D9-14F3CC4B0707}"/>
                </a:ext>
              </a:extLst>
            </p:cNvPr>
            <p:cNvSpPr txBox="1"/>
            <p:nvPr/>
          </p:nvSpPr>
          <p:spPr>
            <a:xfrm>
              <a:off x="4947881" y="2566315"/>
              <a:ext cx="3786544" cy="558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Co2 from Solid fuel sources like coal</a:t>
              </a:r>
            </a:p>
          </p:txBody>
        </p:sp>
        <p:sp>
          <p:nvSpPr>
            <p:cNvPr id="101" name="Google Shape;545;p38">
              <a:extLst>
                <a:ext uri="{FF2B5EF4-FFF2-40B4-BE49-F238E27FC236}">
                  <a16:creationId xmlns:a16="http://schemas.microsoft.com/office/drawing/2014/main" id="{DC8CDBDF-1A7D-426A-A2FD-6EC77AC8D8D5}"/>
                </a:ext>
              </a:extLst>
            </p:cNvPr>
            <p:cNvSpPr/>
            <p:nvPr/>
          </p:nvSpPr>
          <p:spPr>
            <a:xfrm>
              <a:off x="4692899" y="2761785"/>
              <a:ext cx="199865" cy="167415"/>
            </a:xfrm>
            <a:prstGeom prst="roundRect">
              <a:avLst>
                <a:gd name="adj" fmla="val 16667"/>
              </a:avLst>
            </a:prstGeom>
            <a:solidFill>
              <a:srgbClr val="2CE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5;p38">
              <a:extLst>
                <a:ext uri="{FF2B5EF4-FFF2-40B4-BE49-F238E27FC236}">
                  <a16:creationId xmlns:a16="http://schemas.microsoft.com/office/drawing/2014/main" id="{E464D0B6-FB5B-49EB-A8ED-205A00AA02AD}"/>
                </a:ext>
              </a:extLst>
            </p:cNvPr>
            <p:cNvSpPr/>
            <p:nvPr/>
          </p:nvSpPr>
          <p:spPr>
            <a:xfrm>
              <a:off x="4692898" y="1495659"/>
              <a:ext cx="199865" cy="167415"/>
            </a:xfrm>
            <a:prstGeom prst="roundRect">
              <a:avLst>
                <a:gd name="adj" fmla="val 16667"/>
              </a:avLst>
            </a:prstGeom>
            <a:solidFill>
              <a:srgbClr val="21A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5;p38">
              <a:extLst>
                <a:ext uri="{FF2B5EF4-FFF2-40B4-BE49-F238E27FC236}">
                  <a16:creationId xmlns:a16="http://schemas.microsoft.com/office/drawing/2014/main" id="{B8E64F6B-5251-45E7-98CF-04BE3EA6996B}"/>
                </a:ext>
              </a:extLst>
            </p:cNvPr>
            <p:cNvSpPr/>
            <p:nvPr/>
          </p:nvSpPr>
          <p:spPr>
            <a:xfrm>
              <a:off x="4692898" y="2123795"/>
              <a:ext cx="199865" cy="167415"/>
            </a:xfrm>
            <a:prstGeom prst="roundRect">
              <a:avLst>
                <a:gd name="adj" fmla="val 16667"/>
              </a:avLst>
            </a:prstGeom>
            <a:solidFill>
              <a:srgbClr val="FAC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cology World by Slidesgo">
  <a:themeElements>
    <a:clrScheme name="Simple Light">
      <a:dk1>
        <a:srgbClr val="FFFFFF"/>
      </a:dk1>
      <a:lt1>
        <a:srgbClr val="2C7EA8"/>
      </a:lt1>
      <a:dk2>
        <a:srgbClr val="2B779D"/>
      </a:dk2>
      <a:lt2>
        <a:srgbClr val="297090"/>
      </a:lt2>
      <a:accent1>
        <a:srgbClr val="76D0ED"/>
      </a:accent1>
      <a:accent2>
        <a:srgbClr val="97BE6D"/>
      </a:accent2>
      <a:accent3>
        <a:srgbClr val="80AD5A"/>
      </a:accent3>
      <a:accent4>
        <a:srgbClr val="3994B7"/>
      </a:accent4>
      <a:accent5>
        <a:srgbClr val="CCAB8B"/>
      </a:accent5>
      <a:accent6>
        <a:srgbClr val="AA896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514</Words>
  <Application>Microsoft Office PowerPoint</Application>
  <PresentationFormat>On-screen Show (16:9)</PresentationFormat>
  <Paragraphs>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Montserrat</vt:lpstr>
      <vt:lpstr>Staatliches</vt:lpstr>
      <vt:lpstr>Ecology World by Slidesgo</vt:lpstr>
      <vt:lpstr>Pakistan Climate Change Factors Analysis</vt:lpstr>
      <vt:lpstr>PowerPoint Presentation</vt:lpstr>
      <vt:lpstr>Our story Flow</vt:lpstr>
      <vt:lpstr>Population Increase</vt:lpstr>
      <vt:lpstr>Annual population trend and urbanization</vt:lpstr>
      <vt:lpstr>Urbanization and deforestation</vt:lpstr>
      <vt:lpstr>Effects of deforestation</vt:lpstr>
      <vt:lpstr>Co2 Emission trend</vt:lpstr>
      <vt:lpstr>C02 emission sources</vt:lpstr>
      <vt:lpstr>Other harmful gases</vt:lpstr>
      <vt:lpstr>TEMPERATURE variations</vt:lpstr>
      <vt:lpstr>Precipitation variation</vt:lpstr>
      <vt:lpstr>Root causes</vt:lpstr>
      <vt:lpstr>Policy recommedation</vt:lpstr>
      <vt:lpstr>Renewable Energy</vt:lpstr>
      <vt:lpstr>Plantation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Factors Analysis</dc:title>
  <cp:lastModifiedBy>Muhammad Yousaf Saddique</cp:lastModifiedBy>
  <cp:revision>61</cp:revision>
  <dcterms:modified xsi:type="dcterms:W3CDTF">2021-05-21T11:40:40Z</dcterms:modified>
</cp:coreProperties>
</file>