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
            </a:r>
            <a:endParaRPr lang="en-US" dirty="0"/>
          </a:p>
        </p:txBody>
      </p:sp>
      <p:sp>
        <p:nvSpPr>
          <p:cNvPr id="3" name="Subtitle 2"/>
          <p:cNvSpPr>
            <a:spLocks noGrp="1"/>
          </p:cNvSpPr>
          <p:nvPr>
            <p:ph type="subTitle" idx="1"/>
          </p:nvPr>
        </p:nvSpPr>
        <p:spPr/>
        <p:txBody>
          <a:bodyPr/>
          <a:lstStyle/>
          <a:p>
            <a:r>
              <a:rPr lang="en-US" dirty="0"/>
              <a:t>Created by Mohammad </a:t>
            </a:r>
            <a:r>
              <a:rPr lang="en-US" dirty="0" smtClean="0"/>
              <a:t>Yousaf Masoodi</a:t>
            </a:r>
            <a:endParaRPr lang="en-US" dirty="0"/>
          </a:p>
        </p:txBody>
      </p:sp>
    </p:spTree>
    <p:extLst>
      <p:ext uri="{BB962C8B-B14F-4D97-AF65-F5344CB8AC3E}">
        <p14:creationId xmlns:p14="http://schemas.microsoft.com/office/powerpoint/2010/main" val="159459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dirty="0" smtClean="0"/>
              <a:t>CheckedListBox</a:t>
            </a:r>
          </a:p>
          <a:p>
            <a:r>
              <a:rPr lang="en-US" dirty="0"/>
              <a:t>D</a:t>
            </a:r>
            <a:r>
              <a:rPr lang="en-US" dirty="0" smtClean="0"/>
              <a:t>estructor</a:t>
            </a:r>
          </a:p>
          <a:p>
            <a:endParaRPr lang="en-US" dirty="0"/>
          </a:p>
        </p:txBody>
      </p:sp>
    </p:spTree>
    <p:extLst>
      <p:ext uri="{BB962C8B-B14F-4D97-AF65-F5344CB8AC3E}">
        <p14:creationId xmlns:p14="http://schemas.microsoft.com/office/powerpoint/2010/main" val="156627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CheckedListBox</a:t>
            </a:r>
            <a:br>
              <a:rPr lang="en-US" dirty="0"/>
            </a:br>
            <a:endParaRPr lang="en-US" dirty="0"/>
          </a:p>
        </p:txBody>
      </p:sp>
      <p:sp>
        <p:nvSpPr>
          <p:cNvPr id="3" name="Content Placeholder 2"/>
          <p:cNvSpPr>
            <a:spLocks noGrp="1"/>
          </p:cNvSpPr>
          <p:nvPr>
            <p:ph idx="1"/>
          </p:nvPr>
        </p:nvSpPr>
        <p:spPr/>
        <p:txBody>
          <a:bodyPr/>
          <a:lstStyle/>
          <a:p>
            <a:pPr algn="just"/>
            <a:r>
              <a:rPr lang="en-US" dirty="0"/>
              <a:t>In C#, a Checked ListBox is a graphical user interface control that allows users to select multiple items from a list by checking corresponding checkboxes next to each item. It is a combination of a list and checkboxes, where each item in the list has an associated checkbox that can be checked or unchecked by the user. The Checked ListBox control is commonly used in Windows Forms applications to provide a convenient way for users to make multiple selections from a predefined list of options.</a:t>
            </a:r>
          </a:p>
        </p:txBody>
      </p:sp>
    </p:spTree>
    <p:extLst>
      <p:ext uri="{BB962C8B-B14F-4D97-AF65-F5344CB8AC3E}">
        <p14:creationId xmlns:p14="http://schemas.microsoft.com/office/powerpoint/2010/main" val="301385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827986" y="3420414"/>
            <a:ext cx="6547834" cy="842493"/>
          </a:xfrm>
        </p:spPr>
        <p:txBody>
          <a:bodyPr>
            <a:normAutofit fontScale="92500" lnSpcReduction="10000"/>
          </a:bodyPr>
          <a:lstStyle/>
          <a:p>
            <a:pPr marL="0" indent="0" algn="ctr">
              <a:buNone/>
            </a:pPr>
            <a:r>
              <a:rPr lang="en-US" sz="5400" dirty="0" smtClean="0"/>
              <a:t>Practical </a:t>
            </a:r>
            <a:endParaRPr lang="en-US" sz="5400" dirty="0"/>
          </a:p>
        </p:txBody>
      </p:sp>
    </p:spTree>
    <p:extLst>
      <p:ext uri="{BB962C8B-B14F-4D97-AF65-F5344CB8AC3E}">
        <p14:creationId xmlns:p14="http://schemas.microsoft.com/office/powerpoint/2010/main" val="21501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Is special member function of </a:t>
            </a:r>
            <a:r>
              <a:rPr lang="en-US" dirty="0" smtClean="0"/>
              <a:t>class.</a:t>
            </a:r>
            <a:endParaRPr lang="en-US" dirty="0" smtClean="0"/>
          </a:p>
          <a:p>
            <a:pPr algn="just"/>
            <a:r>
              <a:rPr lang="en-US" dirty="0" smtClean="0"/>
              <a:t>When object of the class is deleted the destructor called </a:t>
            </a:r>
            <a:r>
              <a:rPr lang="en-US" dirty="0" smtClean="0"/>
              <a:t>automatically.</a:t>
            </a:r>
            <a:endParaRPr lang="en-US" dirty="0" smtClean="0"/>
          </a:p>
          <a:p>
            <a:pPr algn="just"/>
            <a:r>
              <a:rPr lang="en-US" dirty="0" smtClean="0"/>
              <a:t>Destructor do not have parameter and return </a:t>
            </a:r>
            <a:r>
              <a:rPr lang="en-US" dirty="0" smtClean="0"/>
              <a:t>type.</a:t>
            </a:r>
            <a:endParaRPr lang="en-US" dirty="0" smtClean="0"/>
          </a:p>
          <a:p>
            <a:pPr algn="just"/>
            <a:r>
              <a:rPr lang="en-US" dirty="0" smtClean="0"/>
              <a:t>Destructor name is same to class name </a:t>
            </a:r>
            <a:r>
              <a:rPr lang="en-US" dirty="0" smtClean="0"/>
              <a:t>.</a:t>
            </a:r>
            <a:endParaRPr lang="en-US" dirty="0" smtClean="0"/>
          </a:p>
          <a:p>
            <a:pPr algn="just"/>
            <a:r>
              <a:rPr lang="en-US" dirty="0" smtClean="0"/>
              <a:t>Define with a prefix tilde [~], it does not have access-specifier </a:t>
            </a:r>
            <a:r>
              <a:rPr lang="en-US" dirty="0" smtClean="0"/>
              <a:t>.</a:t>
            </a:r>
            <a:endParaRPr lang="en-US" dirty="0" smtClean="0"/>
          </a:p>
          <a:p>
            <a:pPr algn="just"/>
            <a:r>
              <a:rPr lang="en-US" dirty="0" smtClean="0"/>
              <a:t>Used for releasing memory resources before exiting the program</a:t>
            </a:r>
            <a:r>
              <a:rPr lang="en-US" dirty="0" smtClean="0"/>
              <a:t>.</a:t>
            </a:r>
          </a:p>
          <a:p>
            <a:pPr algn="just"/>
            <a:r>
              <a:rPr lang="en-US"/>
              <a:t>Destructors cannot be inherited or </a:t>
            </a:r>
            <a:r>
              <a:rPr lang="en-US"/>
              <a:t>overloaded</a:t>
            </a:r>
            <a:r>
              <a:rPr lang="en-US" smtClean="0"/>
              <a:t>.</a:t>
            </a:r>
            <a:endParaRPr lang="en-US" dirty="0" smtClean="0"/>
          </a:p>
          <a:p>
            <a:pPr marL="0" indent="0" algn="just">
              <a:buNone/>
            </a:pPr>
            <a:r>
              <a:rPr lang="en-US" dirty="0" smtClean="0"/>
              <a:t> </a:t>
            </a:r>
          </a:p>
          <a:p>
            <a:endParaRPr lang="en-US" dirty="0"/>
          </a:p>
        </p:txBody>
      </p:sp>
    </p:spTree>
    <p:extLst>
      <p:ext uri="{BB962C8B-B14F-4D97-AF65-F5344CB8AC3E}">
        <p14:creationId xmlns:p14="http://schemas.microsoft.com/office/powerpoint/2010/main" val="44487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27986" y="3420414"/>
            <a:ext cx="6547834" cy="842493"/>
          </a:xfrm>
        </p:spPr>
        <p:txBody>
          <a:bodyPr>
            <a:normAutofit fontScale="92500" lnSpcReduction="10000"/>
          </a:bodyPr>
          <a:lstStyle/>
          <a:p>
            <a:pPr marL="0" indent="0" algn="ctr">
              <a:buNone/>
            </a:pPr>
            <a:r>
              <a:rPr lang="en-US" sz="5400" dirty="0" smtClean="0"/>
              <a:t>Practical </a:t>
            </a:r>
            <a:endParaRPr lang="en-US" sz="5400" dirty="0"/>
          </a:p>
        </p:txBody>
      </p:sp>
    </p:spTree>
    <p:extLst>
      <p:ext uri="{BB962C8B-B14F-4D97-AF65-F5344CB8AC3E}">
        <p14:creationId xmlns:p14="http://schemas.microsoft.com/office/powerpoint/2010/main" val="381624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371" y="2888205"/>
            <a:ext cx="9601196" cy="1303867"/>
          </a:xfrm>
        </p:spPr>
        <p:txBody>
          <a:bodyPr>
            <a:normAutofit fontScale="90000"/>
          </a:bodyPr>
          <a:lstStyle/>
          <a:p>
            <a:r>
              <a:rPr lang="en-US" dirty="0" smtClean="0"/>
              <a:t>Thanks from your watching</a:t>
            </a:r>
            <a:br>
              <a:rPr lang="en-US" dirty="0" smtClean="0"/>
            </a:br>
            <a:endParaRPr lang="en-US" dirty="0"/>
          </a:p>
        </p:txBody>
      </p:sp>
    </p:spTree>
    <p:extLst>
      <p:ext uri="{BB962C8B-B14F-4D97-AF65-F5344CB8AC3E}">
        <p14:creationId xmlns:p14="http://schemas.microsoft.com/office/powerpoint/2010/main" val="13233482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471</TotalTime>
  <Words>176</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C#</vt:lpstr>
      <vt:lpstr>Learning outcomes:</vt:lpstr>
      <vt:lpstr>CheckedListBox </vt:lpstr>
      <vt:lpstr>PowerPoint Presentation</vt:lpstr>
      <vt:lpstr>Destructor</vt:lpstr>
      <vt:lpstr>PowerPoint Presentation</vt:lpstr>
      <vt:lpstr>Thanks from your watching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Yousaf Masoodi</dc:creator>
  <cp:lastModifiedBy>Yousaf Masoodi</cp:lastModifiedBy>
  <cp:revision>8</cp:revision>
  <dcterms:created xsi:type="dcterms:W3CDTF">2023-06-09T06:29:00Z</dcterms:created>
  <dcterms:modified xsi:type="dcterms:W3CDTF">2023-06-09T14:29:31Z</dcterms:modified>
</cp:coreProperties>
</file>