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GB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GB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3A3C98AA-B156-4517-A907-7322F207C574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GB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GB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GB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GB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33F569E-B2A6-4A22-905A-F30ABDFD0B67}" type="slidenum">
              <a:rPr b="1" lang="en-GB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Session 2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1" lang="en-GB" sz="2200" spc="-1" strike="noStrike">
                <a:solidFill>
                  <a:srgbClr val="1c1c1c"/>
                </a:solidFill>
                <a:latin typeface="Source Sans Pro Light"/>
              </a:rPr>
              <a:t>Agenda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Variables in JavaScript (var, let and const)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Data Types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Expressions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Functions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Loops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eriod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Arrays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Variables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var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let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arenR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const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Types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Primitive types: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Numbers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Strings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Boolean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Special types: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null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undefined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objects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Expression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Expressions are units of code that can be evaluated and resolve to a value. Following are the commonly used expressions in JavaScript.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Arithmetic Expressions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String Expressions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Boolean Expression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Logical expressions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Function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A function is a block of code, self contained, that can be defined once and run any times you want.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A function can optionally accept parameters, and returns one value.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Loops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Loops can execute a block of code a number of times. Following are the most commonly used loops in JavaScript: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For Loop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While Loop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Do/While Loop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2020-04-12T04:36:20Z</dcterms:created>
  <dc:creator/>
  <dc:description/>
  <dc:language>en-GB</dc:language>
  <cp:lastModifiedBy/>
  <dcterms:modified xsi:type="dcterms:W3CDTF">2020-04-12T10:27:36Z</dcterms:modified>
  <cp:revision>12</cp:revision>
  <dc:subject/>
  <dc:title>Alizarin</dc:title>
</cp:coreProperties>
</file>