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60"/>
  </p:normalViewPr>
  <p:slideViewPr>
    <p:cSldViewPr>
      <p:cViewPr>
        <p:scale>
          <a:sx n="70" d="100"/>
          <a:sy n="70" d="100"/>
        </p:scale>
        <p:origin x="-13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83638-E19A-480B-AF6D-0902C4250C0A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2EFC9-7550-4501-8703-3A7BA4611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2EFC9-7550-4501-8703-3A7BA46112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657FDE1-5F98-486D-BE2E-2CB682DB3394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FDB4510-C810-4109-948C-8ADBDBF8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Ahad</a:t>
            </a:r>
            <a:r>
              <a:rPr lang="en-US" sz="2800" dirty="0" smtClean="0"/>
              <a:t> </a:t>
            </a:r>
            <a:r>
              <a:rPr lang="en-US" sz="2800" dirty="0" err="1" smtClean="0"/>
              <a:t>Mahmood</a:t>
            </a:r>
            <a:endParaRPr lang="en-US" sz="2800" dirty="0" smtClean="0"/>
          </a:p>
          <a:p>
            <a:r>
              <a:rPr lang="en-US" sz="2800" dirty="0" err="1" smtClean="0"/>
              <a:t>Hussnain</a:t>
            </a:r>
            <a:r>
              <a:rPr lang="en-US" sz="2800" dirty="0" smtClean="0"/>
              <a:t>  </a:t>
            </a:r>
            <a:r>
              <a:rPr lang="en-US" sz="2800" dirty="0" err="1" smtClean="0"/>
              <a:t>Waris</a:t>
            </a:r>
            <a:endParaRPr lang="en-US" sz="2800" dirty="0" smtClean="0"/>
          </a:p>
          <a:p>
            <a:r>
              <a:rPr lang="en-US" sz="2800" dirty="0" err="1" smtClean="0"/>
              <a:t>Yousaf</a:t>
            </a:r>
            <a:r>
              <a:rPr lang="en-US" sz="2800" dirty="0" smtClean="0"/>
              <a:t> </a:t>
            </a:r>
            <a:r>
              <a:rPr lang="en-US" sz="2800" dirty="0" err="1" smtClean="0"/>
              <a:t>Iqbal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Store management system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2701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As it include programming and coding, so it helped us a lot in developing our programming skills</a:t>
            </a:r>
          </a:p>
          <a:p>
            <a:endParaRPr lang="en-US" sz="1800" dirty="0" smtClean="0"/>
          </a:p>
          <a:p>
            <a:r>
              <a:rPr lang="en-US" sz="1800" dirty="0" smtClean="0"/>
              <a:t>With this project we learned to develop logic in a more efficient way</a:t>
            </a:r>
          </a:p>
          <a:p>
            <a:endParaRPr lang="en-US" sz="1800" dirty="0" smtClean="0"/>
          </a:p>
          <a:p>
            <a:r>
              <a:rPr lang="en-US" sz="1800" dirty="0" smtClean="0"/>
              <a:t>As our ESE, is here so this project also helped us in preparation of our ESE </a:t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What to make in our Project</a:t>
            </a:r>
          </a:p>
          <a:p>
            <a:endParaRPr lang="en-US" sz="1800" dirty="0" smtClean="0"/>
          </a:p>
          <a:p>
            <a:r>
              <a:rPr lang="en-US" sz="1800" dirty="0" smtClean="0"/>
              <a:t>Decided this, but again how to develop the logic </a:t>
            </a:r>
          </a:p>
          <a:p>
            <a:endParaRPr lang="en-US" sz="1800" dirty="0" smtClean="0"/>
          </a:p>
          <a:p>
            <a:r>
              <a:rPr lang="en-US" sz="1800" dirty="0" smtClean="0"/>
              <a:t>Designed it through sequential file access </a:t>
            </a:r>
          </a:p>
          <a:p>
            <a:endParaRPr lang="en-US" sz="1800" dirty="0" smtClean="0"/>
          </a:p>
          <a:p>
            <a:r>
              <a:rPr lang="en-US" sz="1800" dirty="0" smtClean="0"/>
              <a:t>Had to convert in random file access, the hardest task </a:t>
            </a:r>
          </a:p>
          <a:p>
            <a:endParaRPr lang="en-US" sz="1800" dirty="0" smtClean="0"/>
          </a:p>
          <a:p>
            <a:r>
              <a:rPr lang="en-US" sz="1800" dirty="0" smtClean="0"/>
              <a:t>Writing the code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Me and </a:t>
            </a:r>
            <a:r>
              <a:rPr lang="en-US" sz="1800" dirty="0" err="1" smtClean="0"/>
              <a:t>Yousuf</a:t>
            </a:r>
            <a:r>
              <a:rPr lang="en-US" sz="1800" dirty="0" smtClean="0"/>
              <a:t> designed the logic for the program </a:t>
            </a:r>
          </a:p>
          <a:p>
            <a:endParaRPr lang="en-US" sz="1800" dirty="0" smtClean="0"/>
          </a:p>
          <a:p>
            <a:r>
              <a:rPr lang="en-US" sz="1800" dirty="0" smtClean="0"/>
              <a:t>We wrote the pseudo code</a:t>
            </a:r>
          </a:p>
          <a:p>
            <a:endParaRPr lang="en-US" sz="1800" dirty="0" smtClean="0"/>
          </a:p>
          <a:p>
            <a:r>
              <a:rPr lang="en-US" sz="1800" dirty="0" smtClean="0"/>
              <a:t>Coding in VS is done by </a:t>
            </a:r>
            <a:r>
              <a:rPr lang="en-US" sz="1800" dirty="0" err="1" smtClean="0"/>
              <a:t>Ahad</a:t>
            </a:r>
            <a:r>
              <a:rPr lang="en-US" sz="1800" dirty="0" smtClean="0"/>
              <a:t> </a:t>
            </a:r>
          </a:p>
          <a:p>
            <a:endParaRPr lang="en-US" sz="1800" dirty="0" smtClean="0"/>
          </a:p>
          <a:p>
            <a:r>
              <a:rPr lang="en-US" sz="1800" dirty="0" smtClean="0"/>
              <a:t>We faced many problems but finally </a:t>
            </a:r>
            <a:br>
              <a:rPr lang="en-US" sz="1800" dirty="0" smtClean="0"/>
            </a:br>
            <a:r>
              <a:rPr lang="en-US" sz="1800" dirty="0" smtClean="0"/>
              <a:t>                     “</a:t>
            </a:r>
            <a:r>
              <a:rPr lang="en-US" sz="1800" b="1" dirty="0" smtClean="0"/>
              <a:t>WE DID THIS”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There are two modes 1. As a customer 2. As a cashier</a:t>
            </a:r>
          </a:p>
          <a:p>
            <a:endParaRPr lang="en-US" sz="1800" dirty="0" smtClean="0"/>
          </a:p>
          <a:p>
            <a:r>
              <a:rPr lang="en-US" sz="1800" dirty="0" smtClean="0"/>
              <a:t>Customer can only buy items</a:t>
            </a:r>
          </a:p>
          <a:p>
            <a:endParaRPr lang="en-US" sz="1800" dirty="0" smtClean="0"/>
          </a:p>
          <a:p>
            <a:r>
              <a:rPr lang="en-US" sz="1800" dirty="0" smtClean="0"/>
              <a:t>Cashier has privileges to </a:t>
            </a:r>
            <a:r>
              <a:rPr lang="en-US" sz="1800" b="1" dirty="0" smtClean="0"/>
              <a:t>add an item, remove an item, update an item</a:t>
            </a:r>
          </a:p>
          <a:p>
            <a:endParaRPr lang="en-US" sz="1800" b="1" dirty="0" smtClean="0"/>
          </a:p>
          <a:p>
            <a:r>
              <a:rPr lang="en-US" sz="1800" dirty="0" smtClean="0"/>
              <a:t>Further we are working to save the record of user in an other file 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905000"/>
            <a:ext cx="52130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DEMO 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6997" y="2967335"/>
            <a:ext cx="27783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8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8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https://www.facebook.com/Liseli.Kizlar.3?ref=profile</a:t>
            </a:r>
            <a:endParaRPr lang="en-US" sz="800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39</TotalTime>
  <Words>183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Store management system</vt:lpstr>
      <vt:lpstr>Motivation:</vt:lpstr>
      <vt:lpstr>Problems faced:</vt:lpstr>
      <vt:lpstr>Dividing Work:</vt:lpstr>
      <vt:lpstr>Functions: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management system</dc:title>
  <dc:creator>hassan</dc:creator>
  <cp:lastModifiedBy>YouCaf KhaN</cp:lastModifiedBy>
  <cp:revision>6</cp:revision>
  <dcterms:created xsi:type="dcterms:W3CDTF">2014-01-07T17:48:04Z</dcterms:created>
  <dcterms:modified xsi:type="dcterms:W3CDTF">2014-03-27T20:31:20Z</dcterms:modified>
</cp:coreProperties>
</file>