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8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Autonomous Vision-aided Vehicle (AVV)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Mohammad Ali Sharifi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Yousaf Nazari</a:t>
            </a:r>
          </a:p>
          <a:p>
            <a:endParaRPr lang="en-US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Introduction/agenda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AVV?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Description 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of the Project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Navigation 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Motion control system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Power supply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Budget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58285"/>
            <a:ext cx="10319787" cy="457556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Target detection, tracking and return to HOME position</a:t>
            </a:r>
          </a:p>
          <a:p>
            <a:pPr lvl="0"/>
            <a:r>
              <a:rPr lang="en-US" dirty="0" smtClean="0"/>
              <a:t>Navigation</a:t>
            </a:r>
            <a:endParaRPr lang="en-US" dirty="0"/>
          </a:p>
          <a:p>
            <a:pPr lvl="1"/>
            <a:r>
              <a:rPr lang="en-US" dirty="0"/>
              <a:t>Vision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Google’s </a:t>
            </a:r>
            <a:r>
              <a:rPr lang="en-US" dirty="0" err="1" smtClean="0"/>
              <a:t>Tensorflow</a:t>
            </a:r>
            <a:r>
              <a:rPr lang="en-US" dirty="0" smtClean="0"/>
              <a:t> Lite</a:t>
            </a:r>
            <a:endParaRPr lang="en-US" dirty="0"/>
          </a:p>
          <a:p>
            <a:pPr lvl="1"/>
            <a:r>
              <a:rPr lang="en-US" dirty="0" smtClean="0"/>
              <a:t>Sensor</a:t>
            </a:r>
          </a:p>
          <a:p>
            <a:pPr lvl="2"/>
            <a:r>
              <a:rPr lang="en-US" dirty="0" smtClean="0"/>
              <a:t>Ultrasonic</a:t>
            </a:r>
            <a:endParaRPr lang="en-US" dirty="0"/>
          </a:p>
          <a:p>
            <a:pPr lvl="0"/>
            <a:r>
              <a:rPr lang="en-US" dirty="0"/>
              <a:t>Motion control</a:t>
            </a:r>
          </a:p>
          <a:p>
            <a:pPr lvl="1"/>
            <a:r>
              <a:rPr lang="en-US" dirty="0"/>
              <a:t>Motor driver module</a:t>
            </a:r>
          </a:p>
          <a:p>
            <a:pPr lvl="1"/>
            <a:r>
              <a:rPr lang="en-US" dirty="0" smtClean="0"/>
              <a:t>Microcontroller</a:t>
            </a:r>
          </a:p>
          <a:p>
            <a:pPr lvl="2"/>
            <a:r>
              <a:rPr lang="en-US" dirty="0" smtClean="0"/>
              <a:t>MSP430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Power 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Supply Unit</a:t>
            </a:r>
          </a:p>
          <a:p>
            <a:pPr lvl="1"/>
            <a:r>
              <a:rPr lang="en-US" dirty="0"/>
              <a:t>Voltage regulation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7B003-8E81-49FC-92EB-DAE265E2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81" y="3862570"/>
            <a:ext cx="2851150" cy="168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C53F1-073C-484F-BFA9-FFBC7CCB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042" y="1744845"/>
            <a:ext cx="2783897" cy="211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25B49-EB65-4016-A520-2E89783F7230}"/>
              </a:ext>
            </a:extLst>
          </p:cNvPr>
          <p:cNvSpPr txBox="1"/>
          <p:nvPr/>
        </p:nvSpPr>
        <p:spPr>
          <a:xfrm>
            <a:off x="1473200" y="1936750"/>
            <a:ext cx="9518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 smtClean="0"/>
              <a:t>Material and equipment </a:t>
            </a:r>
            <a:r>
              <a:rPr lang="en-CA" sz="3200" dirty="0"/>
              <a:t>costs </a:t>
            </a:r>
            <a:r>
              <a:rPr lang="en-CA" sz="3200" dirty="0" smtClean="0"/>
              <a:t>($1200</a:t>
            </a:r>
            <a:r>
              <a:rPr lang="en-CA" sz="3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 smtClean="0"/>
              <a:t>Labour </a:t>
            </a:r>
            <a:r>
              <a:rPr lang="en-CA" sz="3200" dirty="0"/>
              <a:t>costs ($32 000)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Total ($33 </a:t>
            </a:r>
            <a:r>
              <a:rPr lang="en-CA" sz="3200" dirty="0" smtClean="0"/>
              <a:t>200)</a:t>
            </a:r>
            <a:endParaRPr lang="en-CA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6DD5B-A7CE-4177-A6A2-0BA6868F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3589406"/>
            <a:ext cx="4121150" cy="231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EB5D-6066-4500-B9C6-209D4EB2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B25F2-B912-4D61-B848-E74F33362175}"/>
              </a:ext>
            </a:extLst>
          </p:cNvPr>
          <p:cNvSpPr txBox="1"/>
          <p:nvPr/>
        </p:nvSpPr>
        <p:spPr>
          <a:xfrm>
            <a:off x="1294363" y="1727200"/>
            <a:ext cx="98689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 smtClean="0"/>
              <a:t>Next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dirty="0" smtClean="0"/>
              <a:t>Build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dirty="0" smtClean="0"/>
              <a:t>Test vision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dirty="0" smtClean="0"/>
              <a:t>Interface </a:t>
            </a:r>
            <a:r>
              <a:rPr lang="en-CA" sz="3200" dirty="0"/>
              <a:t>R</a:t>
            </a:r>
            <a:r>
              <a:rPr lang="en-CA" sz="3200" dirty="0" smtClean="0"/>
              <a:t>aspberry Pi with MCU and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dirty="0" smtClean="0"/>
              <a:t>Final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 smtClean="0"/>
              <a:t>Future </a:t>
            </a:r>
            <a:r>
              <a:rPr lang="en-CA" sz="3200" dirty="0"/>
              <a:t>potential for the AVV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B1CA8-B007-4BA0-A511-72C958C4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91" y="3665052"/>
            <a:ext cx="3084843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6B76F2-1AE1-4A2A-A5B3-D462CC5E81F8}">
  <ds:schemaRefs>
    <ds:schemaRef ds:uri="http://purl.org/dc/elements/1.1/"/>
    <ds:schemaRef ds:uri="6dc4bcd6-49db-4c07-9060-8acfc67cef9f"/>
    <ds:schemaRef ds:uri="http://schemas.microsoft.com/office/infopath/2007/PartnerControls"/>
    <ds:schemaRef ds:uri="fb0879af-3eba-417a-a55a-ffe6dcd6ca77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102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Tahoma</vt:lpstr>
      <vt:lpstr>Gallery</vt:lpstr>
      <vt:lpstr>Autonomous Vision-aided Vehicle (AVV)</vt:lpstr>
      <vt:lpstr>Introduction/agenda</vt:lpstr>
      <vt:lpstr>Description of the project</vt:lpstr>
      <vt:lpstr>Budget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2019-01-23T21:04:12Z</dcterms:created>
  <dcterms:modified xsi:type="dcterms:W3CDTF">2019-01-24T16:13:11Z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