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A720C-4786-133C-FF05-A53D5B5C9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80248B-F3BD-175A-FC63-CB0128D7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E46E4-E238-C847-D5DA-AFAA2BBF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650BFD-F362-EF0D-BF81-E6A86AEF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49CDA-1E32-018F-EBD8-DF820B8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94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C77BA-3BD0-4E37-E9E3-552C75C2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14CC5C-6CB5-8532-F6A9-31467E6A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2AF49-EC86-5120-58BB-147CD91C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984B1B-D199-23EA-D1B8-BA48C7B9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4D67FC-59AA-586A-51A8-2FEA72CA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4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9616DB-92CA-92C1-BCA2-A46D0D5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2B63FB-EE64-1646-1CB6-FC7CD952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80BDF-66AD-6EC0-7EE5-11D122A2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AC74D-4744-CB75-7B5A-A580ECD0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FA7F8A-D215-F035-C4F5-DB70B4C5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AE47F-D7C9-EDE2-0CC8-3B5B4B51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16436F-08C1-7118-CA80-4352D18B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65BA02-3FDD-D900-AC1E-4463F2A9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9E63F-8AB7-FDEC-87F3-825520C4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7A59E-D0C6-CFFC-BB47-F9E698D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63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9DA17-8715-F322-DD3F-89FE62DD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93FA6B-A46E-3425-340E-D1DF52C3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2D0B90-0BD2-2C7A-20A9-814BC86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B95FB2-3466-591C-FC15-2AEDD398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2AD7D-81A4-115C-65DF-C6758BE2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6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4951-EDBC-9EC3-C9D5-8508EF47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9471E1-3198-8B37-AE4F-E68E374D1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73A2AA-9C4C-3772-CD20-7C73DD03F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56AD62-6472-579D-2CB7-122B9AF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5F8B6-6AB0-03EE-899B-749F5C68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B2158-FF3C-DB97-4FCD-1938F80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C57F1-43A2-B20E-DD87-709FE074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2FD990-A8A4-6878-42BA-E330D130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695E8-8615-9602-9365-9F1923FE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2764F0-8FE0-1737-010D-9BFECCF1B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2D001B-6724-6D68-9BA4-C54D342B7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444B0-33AB-7DCF-96F4-BE895720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54A99-B6D8-7DCA-6106-75A58066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5734C4-73D6-3818-A8A2-D0A0B372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6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64ABE-668E-C7C1-01ED-D960982B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9243DA-7951-CC6D-9BCF-B97DF38D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C0386F-2DD4-E5D8-3ED8-A861A72F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6231EF-E7C3-B170-F3B0-A1E805EF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206DF1-6448-8E0F-098F-D179345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3457D5-FCE9-4799-2285-69202BA0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380147-8DA4-03D5-AE01-D5DC649C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45346-B58F-167F-2D5A-B31529B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3D9D0-E654-388C-C1CD-501EB166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F55BE5-42FD-15DE-AF67-6391432B9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E268B-787E-ECA5-0666-19FC72EC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7B275A-3139-4537-9BD5-FEB244D1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6E134-C1A9-906B-99E3-0F9DF609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56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DC499-405B-31CC-F73B-5D9CD8CF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ACDCC8-3FAC-C490-87AE-56B5883C9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7A0215-675B-BAE6-DD3D-32616A0B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5D01CE-44BB-FB69-E68B-EC239E44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B7B60-4BAF-DACC-3EF9-527E2392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1EBCA2-63B9-E66A-CCC6-B3C9466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5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7196A5-977A-3CDA-0E61-6BAECF10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A7EA41-0D3F-A9C8-34B8-BE01DC02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28228-6D06-7291-5C66-E1B53367C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C5E8-F913-4E53-BD8C-B4BC7C4B658A}" type="datetimeFigureOut">
              <a:rPr kumimoji="1" lang="ja-JP" altLang="en-US" smtClean="0"/>
              <a:t>2022/7/22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4D715-6A72-D42C-23F2-1784B1C83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7F12E-C897-91FF-8DF6-3EC69E52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2C14-0982-4A75-B650-0EFD5BBD6D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0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6D4BB8-959D-C953-FD6C-47A79AC65502}"/>
              </a:ext>
            </a:extLst>
          </p:cNvPr>
          <p:cNvSpPr/>
          <p:nvPr/>
        </p:nvSpPr>
        <p:spPr>
          <a:xfrm>
            <a:off x="5560246" y="5707720"/>
            <a:ext cx="1806874" cy="783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79F5EE-3F52-DFBF-49A8-94019824F04D}"/>
              </a:ext>
            </a:extLst>
          </p:cNvPr>
          <p:cNvSpPr/>
          <p:nvPr/>
        </p:nvSpPr>
        <p:spPr>
          <a:xfrm>
            <a:off x="1111557" y="5932031"/>
            <a:ext cx="772713" cy="3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C9CF92-FD02-B5EB-C59A-E653DD750D52}"/>
              </a:ext>
            </a:extLst>
          </p:cNvPr>
          <p:cNvSpPr/>
          <p:nvPr/>
        </p:nvSpPr>
        <p:spPr>
          <a:xfrm>
            <a:off x="510" y="1"/>
            <a:ext cx="1219149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A55CD7-A996-D586-737B-0CB1D80B323C}"/>
              </a:ext>
            </a:extLst>
          </p:cNvPr>
          <p:cNvSpPr txBox="1"/>
          <p:nvPr/>
        </p:nvSpPr>
        <p:spPr>
          <a:xfrm>
            <a:off x="3363840" y="1432128"/>
            <a:ext cx="677108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kumimoji="1" lang="ja-JP" altLang="en-US" sz="1600" dirty="0"/>
              <a:t>まったく</a:t>
            </a:r>
            <a:br>
              <a:rPr kumimoji="1" lang="en-US" altLang="ja-JP" sz="1600" dirty="0"/>
            </a:br>
            <a:r>
              <a:rPr lang="ja-JP" altLang="en-US" sz="1600" dirty="0"/>
              <a:t>あ</a:t>
            </a:r>
            <a:r>
              <a:rPr kumimoji="1" lang="ja-JP" altLang="en-US" sz="1600" dirty="0"/>
              <a:t>てはまらない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D9BE01-6DDE-3452-4266-BDDF93E4343F}"/>
              </a:ext>
            </a:extLst>
          </p:cNvPr>
          <p:cNvSpPr txBox="1"/>
          <p:nvPr/>
        </p:nvSpPr>
        <p:spPr>
          <a:xfrm>
            <a:off x="4407195" y="1432129"/>
            <a:ext cx="430887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ja-JP" altLang="en-US" sz="1600" dirty="0"/>
              <a:t>あてはまらない</a:t>
            </a:r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928860-BB45-570B-CA30-991A8B6A889B}"/>
              </a:ext>
            </a:extLst>
          </p:cNvPr>
          <p:cNvSpPr txBox="1"/>
          <p:nvPr/>
        </p:nvSpPr>
        <p:spPr>
          <a:xfrm>
            <a:off x="5204329" y="1432444"/>
            <a:ext cx="677108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ja-JP" altLang="en-US" sz="1600" dirty="0"/>
              <a:t>どちらかといえば</a:t>
            </a:r>
            <a:endParaRPr lang="en-US" altLang="ja-JP" sz="1600" dirty="0"/>
          </a:p>
          <a:p>
            <a:pPr algn="ctr"/>
            <a:r>
              <a:rPr lang="ja-JP" altLang="en-US" sz="1600" dirty="0"/>
              <a:t>あてはまらない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C8D67-0D54-922B-E78A-9F826D8F0389}"/>
              </a:ext>
            </a:extLst>
          </p:cNvPr>
          <p:cNvSpPr txBox="1"/>
          <p:nvPr/>
        </p:nvSpPr>
        <p:spPr>
          <a:xfrm>
            <a:off x="6242552" y="1432126"/>
            <a:ext cx="430887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ja-JP" altLang="en-US" sz="1600" dirty="0"/>
              <a:t>どちらでもない</a:t>
            </a:r>
            <a:endParaRPr lang="en-US" altLang="ja-JP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DFEEE-1490-D9E5-052B-89B2DB2941AC}"/>
              </a:ext>
            </a:extLst>
          </p:cNvPr>
          <p:cNvSpPr txBox="1"/>
          <p:nvPr/>
        </p:nvSpPr>
        <p:spPr>
          <a:xfrm>
            <a:off x="7039686" y="1432127"/>
            <a:ext cx="677108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ja-JP" altLang="en-US" sz="1600" dirty="0"/>
              <a:t>どちらかといえば</a:t>
            </a:r>
            <a:endParaRPr lang="en-US" altLang="ja-JP" sz="1600" dirty="0"/>
          </a:p>
          <a:p>
            <a:pPr algn="ctr"/>
            <a:r>
              <a:rPr lang="ja-JP" altLang="en-US" sz="1600" dirty="0"/>
              <a:t>あてはまる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BEBFF-7797-85BB-8E82-882E0EFC4541}"/>
              </a:ext>
            </a:extLst>
          </p:cNvPr>
          <p:cNvSpPr txBox="1"/>
          <p:nvPr/>
        </p:nvSpPr>
        <p:spPr>
          <a:xfrm>
            <a:off x="8090399" y="1432127"/>
            <a:ext cx="430887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lang="ja-JP" altLang="en-US" sz="1600" dirty="0"/>
              <a:t>あてはまる</a:t>
            </a:r>
            <a:endParaRPr lang="en-US" altLang="ja-JP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7844B1-4D7F-2F47-174D-BC3390E07126}"/>
              </a:ext>
            </a:extLst>
          </p:cNvPr>
          <p:cNvSpPr txBox="1"/>
          <p:nvPr/>
        </p:nvSpPr>
        <p:spPr>
          <a:xfrm>
            <a:off x="8887531" y="1432126"/>
            <a:ext cx="677108" cy="175728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/>
            <a:r>
              <a:rPr kumimoji="1" lang="ja-JP" altLang="en-US" sz="1600" dirty="0"/>
              <a:t>非常によく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あてはまる</a:t>
            </a:r>
            <a:endParaRPr lang="en-US" altLang="ja-JP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18FD28-0929-11BD-7067-FEB9233456F3}"/>
              </a:ext>
            </a:extLst>
          </p:cNvPr>
          <p:cNvSpPr/>
          <p:nvPr/>
        </p:nvSpPr>
        <p:spPr>
          <a:xfrm>
            <a:off x="972052" y="254213"/>
            <a:ext cx="3650030" cy="67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EE9AD1B-A977-AAA1-0D8E-46E96AB8A8F4}"/>
              </a:ext>
            </a:extLst>
          </p:cNvPr>
          <p:cNvGrpSpPr/>
          <p:nvPr/>
        </p:nvGrpSpPr>
        <p:grpSpPr>
          <a:xfrm>
            <a:off x="3485281" y="3413401"/>
            <a:ext cx="5956804" cy="432000"/>
            <a:chOff x="3540082" y="3032399"/>
            <a:chExt cx="5956804" cy="432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8B5CEE1-80CE-6C17-3A22-48C2E0B0B6FF}"/>
                </a:ext>
              </a:extLst>
            </p:cNvPr>
            <p:cNvSpPr/>
            <p:nvPr/>
          </p:nvSpPr>
          <p:spPr>
            <a:xfrm>
              <a:off x="3540082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AEDCD3E-DE39-7BC4-5DAF-A11581552180}"/>
                </a:ext>
              </a:extLst>
            </p:cNvPr>
            <p:cNvSpPr/>
            <p:nvPr/>
          </p:nvSpPr>
          <p:spPr>
            <a:xfrm>
              <a:off x="4460883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100A844-ACBE-281D-58A9-02BF9E6AF78E}"/>
                </a:ext>
              </a:extLst>
            </p:cNvPr>
            <p:cNvSpPr/>
            <p:nvPr/>
          </p:nvSpPr>
          <p:spPr>
            <a:xfrm>
              <a:off x="5381684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0D8A16D-6B7D-C17D-443F-E7E69CA313CD}"/>
                </a:ext>
              </a:extLst>
            </p:cNvPr>
            <p:cNvSpPr/>
            <p:nvPr/>
          </p:nvSpPr>
          <p:spPr>
            <a:xfrm>
              <a:off x="6302485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94EA913-B45A-CADF-ECF9-A184944B942D}"/>
                </a:ext>
              </a:extLst>
            </p:cNvPr>
            <p:cNvSpPr/>
            <p:nvPr/>
          </p:nvSpPr>
          <p:spPr>
            <a:xfrm>
              <a:off x="7223286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552B36F-400A-5D4F-CBCD-1FE6F04257B7}"/>
                </a:ext>
              </a:extLst>
            </p:cNvPr>
            <p:cNvSpPr/>
            <p:nvPr/>
          </p:nvSpPr>
          <p:spPr>
            <a:xfrm>
              <a:off x="8144087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5197CA8-39D2-833A-B44A-E98C727F5940}"/>
                </a:ext>
              </a:extLst>
            </p:cNvPr>
            <p:cNvSpPr/>
            <p:nvPr/>
          </p:nvSpPr>
          <p:spPr>
            <a:xfrm>
              <a:off x="9064886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776426B-2DA9-802C-F83F-497454383FF1}"/>
              </a:ext>
            </a:extLst>
          </p:cNvPr>
          <p:cNvGrpSpPr/>
          <p:nvPr/>
        </p:nvGrpSpPr>
        <p:grpSpPr>
          <a:xfrm>
            <a:off x="3485281" y="4521515"/>
            <a:ext cx="5956804" cy="432000"/>
            <a:chOff x="3540082" y="3032399"/>
            <a:chExt cx="5956804" cy="432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A5E7A5-E818-47B9-6200-8C5DF01E2236}"/>
                </a:ext>
              </a:extLst>
            </p:cNvPr>
            <p:cNvSpPr/>
            <p:nvPr/>
          </p:nvSpPr>
          <p:spPr>
            <a:xfrm>
              <a:off x="3540082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55C158E-8DDC-FC5B-6C05-40A38AA73E3A}"/>
                </a:ext>
              </a:extLst>
            </p:cNvPr>
            <p:cNvSpPr/>
            <p:nvPr/>
          </p:nvSpPr>
          <p:spPr>
            <a:xfrm>
              <a:off x="4460883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789CEFD-D83B-8DB0-CFFD-0E16B6D7F7AA}"/>
                </a:ext>
              </a:extLst>
            </p:cNvPr>
            <p:cNvSpPr/>
            <p:nvPr/>
          </p:nvSpPr>
          <p:spPr>
            <a:xfrm>
              <a:off x="5381684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B9480B1-F5FC-65AE-CED0-269E63CB40BE}"/>
                </a:ext>
              </a:extLst>
            </p:cNvPr>
            <p:cNvSpPr/>
            <p:nvPr/>
          </p:nvSpPr>
          <p:spPr>
            <a:xfrm>
              <a:off x="6302485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FA1BDF9-5E5C-3A92-6C29-E06CAC553BE0}"/>
                </a:ext>
              </a:extLst>
            </p:cNvPr>
            <p:cNvSpPr/>
            <p:nvPr/>
          </p:nvSpPr>
          <p:spPr>
            <a:xfrm>
              <a:off x="7223286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2FB520D-1F05-D7B4-DAA4-306E0F09D176}"/>
                </a:ext>
              </a:extLst>
            </p:cNvPr>
            <p:cNvSpPr/>
            <p:nvPr/>
          </p:nvSpPr>
          <p:spPr>
            <a:xfrm>
              <a:off x="8144087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39618DD-0E9B-9B4F-C042-5D2B82FD6572}"/>
                </a:ext>
              </a:extLst>
            </p:cNvPr>
            <p:cNvSpPr/>
            <p:nvPr/>
          </p:nvSpPr>
          <p:spPr>
            <a:xfrm>
              <a:off x="9064886" y="3032399"/>
              <a:ext cx="432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A3FE00-F31C-E5AE-97A0-237DBEC83225}"/>
              </a:ext>
            </a:extLst>
          </p:cNvPr>
          <p:cNvSpPr txBox="1"/>
          <p:nvPr/>
        </p:nvSpPr>
        <p:spPr>
          <a:xfrm>
            <a:off x="409051" y="3445291"/>
            <a:ext cx="28318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kumimoji="1" lang="en-US" altLang="ja-JP" sz="2000" dirty="0"/>
              <a:t>1. </a:t>
            </a:r>
            <a:r>
              <a:rPr kumimoji="1" lang="ja-JP" altLang="en-US" sz="2000" dirty="0"/>
              <a:t>緑色が好きだ。</a:t>
            </a:r>
            <a:endParaRPr lang="en-US" altLang="ja-JP" sz="2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93E7B68-04A0-5785-C892-556EB181AEDE}"/>
              </a:ext>
            </a:extLst>
          </p:cNvPr>
          <p:cNvSpPr txBox="1"/>
          <p:nvPr/>
        </p:nvSpPr>
        <p:spPr>
          <a:xfrm>
            <a:off x="409051" y="4553684"/>
            <a:ext cx="2831830" cy="40011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ja-JP" sz="2000" dirty="0"/>
              <a:t>2</a:t>
            </a:r>
            <a:r>
              <a:rPr kumimoji="1" lang="en-US" altLang="ja-JP" sz="2000" dirty="0"/>
              <a:t>. </a:t>
            </a:r>
            <a:r>
              <a:rPr kumimoji="1" lang="ja-JP" altLang="en-US" sz="2000" dirty="0"/>
              <a:t>青色が好きだ。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83294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green yousee</dc:creator>
  <cp:lastModifiedBy> </cp:lastModifiedBy>
  <cp:revision>1</cp:revision>
  <dcterms:created xsi:type="dcterms:W3CDTF">2022-07-22T09:52:46Z</dcterms:created>
  <dcterms:modified xsi:type="dcterms:W3CDTF">2022-07-22T09:53:01Z</dcterms:modified>
</cp:coreProperties>
</file>