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61" r:id="rId4"/>
    <p:sldId id="262" r:id="rId5"/>
    <p:sldId id="263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6031-A5B7-43F8-A290-DC4927C4FB0F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8144-8369-4A08-ABF5-13A9A3732A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24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6031-A5B7-43F8-A290-DC4927C4FB0F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8144-8369-4A08-ABF5-13A9A3732A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594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6031-A5B7-43F8-A290-DC4927C4FB0F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8144-8369-4A08-ABF5-13A9A3732A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5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-15240" y="0"/>
            <a:ext cx="12207240" cy="8708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5240" y="43546"/>
            <a:ext cx="12207240" cy="940526"/>
          </a:xfrm>
          <a:noFill/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6031-A5B7-43F8-A290-DC4927C4FB0F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8144-8369-4A08-ABF5-13A9A3732A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256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6031-A5B7-43F8-A290-DC4927C4FB0F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8144-8369-4A08-ABF5-13A9A3732A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155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6031-A5B7-43F8-A290-DC4927C4FB0F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8144-8369-4A08-ABF5-13A9A3732A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071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6031-A5B7-43F8-A290-DC4927C4FB0F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8144-8369-4A08-ABF5-13A9A3732A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0186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6031-A5B7-43F8-A290-DC4927C4FB0F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8144-8369-4A08-ABF5-13A9A3732A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16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6031-A5B7-43F8-A290-DC4927C4FB0F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8144-8369-4A08-ABF5-13A9A3732A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95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6031-A5B7-43F8-A290-DC4927C4FB0F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8144-8369-4A08-ABF5-13A9A3732A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52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6031-A5B7-43F8-A290-DC4927C4FB0F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8144-8369-4A08-ABF5-13A9A3732A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454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-15240" y="1"/>
            <a:ext cx="12207240" cy="9405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C6031-A5B7-43F8-A290-DC4927C4FB0F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58144-8369-4A08-ABF5-13A9A3732A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797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4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ctr"/>
          <a:lstStyle/>
          <a:p>
            <a:r>
              <a:rPr lang="ja-JP" altLang="en-US" dirty="0" smtClean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ぷよぷよではない</a:t>
            </a:r>
            <a:endParaRPr kumimoji="1" lang="ja-JP" altLang="en-US" dirty="0">
              <a:ln w="19050">
                <a:solidFill>
                  <a:schemeClr val="tx1"/>
                </a:solidFill>
              </a:ln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176954" y="3575661"/>
            <a:ext cx="5838092" cy="1655762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B4</a:t>
            </a:r>
            <a:r>
              <a:rPr lang="ja-JP" altLang="en-US" sz="3200" dirty="0" smtClean="0"/>
              <a:t>　</a:t>
            </a:r>
            <a:r>
              <a:rPr lang="en-US" altLang="ja-JP" sz="3200" dirty="0" smtClean="0"/>
              <a:t>Sato  </a:t>
            </a:r>
            <a:r>
              <a:rPr lang="en-US" altLang="ja-JP" sz="3200" dirty="0" err="1" smtClean="0"/>
              <a:t>Yushi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0272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is </a:t>
            </a:r>
            <a:r>
              <a:rPr kumimoji="1" lang="ja-JP" altLang="en-US" dirty="0" smtClean="0"/>
              <a:t>ぷ〇ぷよ</a:t>
            </a:r>
            <a:r>
              <a:rPr kumimoji="1" lang="ja-JP" altLang="en-US" dirty="0" smtClean="0"/>
              <a:t>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7377" y="1271709"/>
            <a:ext cx="10515600" cy="4346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en-US" altLang="ja-JP" sz="3200" dirty="0" smtClean="0"/>
              <a:t>When 4 or more same colors </a:t>
            </a:r>
            <a:r>
              <a:rPr lang="en-US" altLang="ja-JP" sz="3200" dirty="0" err="1" smtClean="0"/>
              <a:t>puyo</a:t>
            </a:r>
            <a:r>
              <a:rPr lang="en-US" altLang="ja-JP" sz="3200" dirty="0" smtClean="0"/>
              <a:t> are connected,</a:t>
            </a:r>
          </a:p>
          <a:p>
            <a:pPr marL="0" indent="0">
              <a:buNone/>
            </a:pPr>
            <a:r>
              <a:rPr lang="ja-JP" altLang="en-US" sz="3200" dirty="0" smtClean="0"/>
              <a:t>　 </a:t>
            </a:r>
            <a:r>
              <a:rPr lang="en-US" altLang="ja-JP" sz="3200" dirty="0" smtClean="0"/>
              <a:t>they disappear.</a:t>
            </a:r>
          </a:p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kumimoji="1" lang="en-US" altLang="ja-JP" sz="3200" dirty="0" smtClean="0"/>
              <a:t>When </a:t>
            </a:r>
            <a:r>
              <a:rPr kumimoji="1" lang="en-US" altLang="ja-JP" sz="3200" dirty="0" err="1" smtClean="0"/>
              <a:t>puyo</a:t>
            </a:r>
            <a:r>
              <a:rPr kumimoji="1" lang="en-US" altLang="ja-JP" sz="3200" dirty="0" smtClean="0"/>
              <a:t> disappearing continuously,</a:t>
            </a:r>
          </a:p>
          <a:p>
            <a:pPr marL="0" indent="0">
              <a:buNone/>
            </a:pPr>
            <a:r>
              <a:rPr lang="en-US" altLang="ja-JP" sz="3200" dirty="0"/>
              <a:t> </a:t>
            </a:r>
            <a:r>
              <a:rPr lang="en-US" altLang="ja-JP" sz="3200" dirty="0" smtClean="0"/>
              <a:t>  Combo occurs </a:t>
            </a:r>
            <a:endParaRPr kumimoji="1" lang="en-US" altLang="ja-JP" sz="3200" dirty="0" smtClean="0"/>
          </a:p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lang="en-US" altLang="ja-JP" dirty="0" smtClean="0"/>
              <a:t>Big combo is awesome!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0817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5240" y="140262"/>
            <a:ext cx="12207240" cy="940526"/>
          </a:xfrm>
        </p:spPr>
        <p:txBody>
          <a:bodyPr/>
          <a:lstStyle/>
          <a:p>
            <a:r>
              <a:rPr lang="en-US" altLang="ja-JP" dirty="0" smtClean="0"/>
              <a:t>How to Play?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0580" y="5711825"/>
            <a:ext cx="10515600" cy="76810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ja-JP" dirty="0" smtClean="0"/>
              <a:t>Player can use 3 basic </a:t>
            </a:r>
            <a:r>
              <a:rPr lang="en-US" altLang="ja-JP" dirty="0" smtClean="0"/>
              <a:t>attacks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648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5240" y="140262"/>
            <a:ext cx="12207240" cy="940526"/>
          </a:xfrm>
        </p:spPr>
        <p:txBody>
          <a:bodyPr/>
          <a:lstStyle/>
          <a:p>
            <a:r>
              <a:rPr lang="en-US" altLang="ja-JP" dirty="0" smtClean="0"/>
              <a:t>How to Play?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2910" y="5711824"/>
            <a:ext cx="11346180" cy="11461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ja-JP" dirty="0" smtClean="0"/>
              <a:t>In addition, player can use 2 special attack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669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5240" y="140262"/>
            <a:ext cx="12207240" cy="940526"/>
          </a:xfrm>
        </p:spPr>
        <p:txBody>
          <a:bodyPr/>
          <a:lstStyle/>
          <a:p>
            <a:r>
              <a:rPr lang="en-US" altLang="ja-JP" dirty="0" smtClean="0"/>
              <a:t>demo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2910" y="5949216"/>
            <a:ext cx="11346180" cy="7593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ja-JP" dirty="0" smtClean="0"/>
              <a:t>Get High Score!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25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5240" y="105094"/>
            <a:ext cx="12207240" cy="940526"/>
          </a:xfrm>
        </p:spPr>
        <p:txBody>
          <a:bodyPr/>
          <a:lstStyle/>
          <a:p>
            <a:r>
              <a:rPr lang="en-US" altLang="ja-JP" dirty="0" smtClean="0"/>
              <a:t>Conclusion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Use a database </a:t>
            </a:r>
            <a:r>
              <a:rPr lang="en-US" altLang="ja-JP" dirty="0" smtClean="0"/>
              <a:t>with SQLite</a:t>
            </a:r>
          </a:p>
          <a:p>
            <a:endParaRPr kumimoji="1" lang="en-US" altLang="ja-JP" dirty="0"/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7618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緑">
  <a:themeElements>
    <a:clrScheme name="黄緑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" id="{994FE2C0-520F-4E1E-8BCA-20A0ACFBDEC9}" vid="{E0B5BF98-0E70-4FCB-BD13-6D5B5A750F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</Template>
  <TotalTime>29</TotalTime>
  <Words>54</Words>
  <Application>Microsoft Office PowerPoint</Application>
  <PresentationFormat>ワイド画面</PresentationFormat>
  <Paragraphs>16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メイリオ</vt:lpstr>
      <vt:lpstr>游ゴシック</vt:lpstr>
      <vt:lpstr>Arial</vt:lpstr>
      <vt:lpstr>緑</vt:lpstr>
      <vt:lpstr>ぷよぷよではない</vt:lpstr>
      <vt:lpstr>What is ぷ〇ぷよ？</vt:lpstr>
      <vt:lpstr>How to Play?</vt:lpstr>
      <vt:lpstr>How to Play?</vt:lpstr>
      <vt:lpstr>demo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ぷ〇ぷよに近い何か</dc:title>
  <dc:creator>youseegreen</dc:creator>
  <cp:lastModifiedBy>youseegreen</cp:lastModifiedBy>
  <cp:revision>9</cp:revision>
  <dcterms:created xsi:type="dcterms:W3CDTF">2018-05-14T03:22:20Z</dcterms:created>
  <dcterms:modified xsi:type="dcterms:W3CDTF">2018-05-21T07:17:53Z</dcterms:modified>
</cp:coreProperties>
</file>