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iro SemiBold"/>
      <p:regular r:id="rId19"/>
      <p:bold r:id="rId20"/>
    </p:embeddedFont>
    <p:embeddedFont>
      <p:font typeface="Cairo"/>
      <p:regular r:id="rId21"/>
      <p:bold r:id="rId22"/>
    </p:embeddedFont>
    <p:embeddedFont>
      <p:font typeface="Cairo Light"/>
      <p:regular r:id="rId23"/>
      <p:bold r:id="rId24"/>
    </p:embeddedFont>
    <p:embeddedFont>
      <p:font typeface="Cairo Black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4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SemiBold-bold.fntdata"/><Relationship Id="rId22" Type="http://schemas.openxmlformats.org/officeDocument/2006/relationships/font" Target="fonts/Cairo-bold.fntdata"/><Relationship Id="rId21" Type="http://schemas.openxmlformats.org/officeDocument/2006/relationships/font" Target="fonts/Cairo-regular.fntdata"/><Relationship Id="rId24" Type="http://schemas.openxmlformats.org/officeDocument/2006/relationships/font" Target="fonts/CairoLight-bold.fntdata"/><Relationship Id="rId23" Type="http://schemas.openxmlformats.org/officeDocument/2006/relationships/font" Target="fonts/Cair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CairoBlack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ir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ee896a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ee896a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e96ba22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e96ba22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804160cf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804160cf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804160cf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804160cf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804160cf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804160cf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35f6e5fa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35f6e5fa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804160c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804160c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31f4da1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31f4da1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804160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804160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dd51b3a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dd51b3a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804160cf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804160cf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88cff0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88cff0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31f4d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31f4d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6100" y="0"/>
            <a:ext cx="65079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58600" y="1114975"/>
            <a:ext cx="32814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iro Black"/>
              <a:buNone/>
              <a:defRPr>
                <a:solidFill>
                  <a:schemeClr val="lt1"/>
                </a:solidFill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764225" y="2405900"/>
            <a:ext cx="38757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iro SemiBold"/>
              <a:buNone/>
              <a:defRPr sz="12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527519" y="4402342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v1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5258475" y="1754285"/>
            <a:ext cx="3381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038800" y="2206500"/>
            <a:ext cx="3601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6944" y="4699954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v2">
  <p:cSld name="SECTION_TITLE_AND_DESCRIPTION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5258475" y="1754282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5707900" y="2206500"/>
            <a:ext cx="2932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 flipH="1" rot="10800000">
            <a:off x="8396200" y="1453725"/>
            <a:ext cx="123000" cy="1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2" type="title"/>
          </p:nvPr>
        </p:nvSpPr>
        <p:spPr>
          <a:xfrm>
            <a:off x="5258475" y="888807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9557" y="4699967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  <p15:guide id="2" pos="544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866050" y="2010975"/>
            <a:ext cx="4784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0674" l="0" r="0" t="10666"/>
          <a:stretch/>
        </p:blipFill>
        <p:spPr>
          <a:xfrm>
            <a:off x="6119675" y="4277037"/>
            <a:ext cx="1340010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126450" y="1145375"/>
            <a:ext cx="891000" cy="891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rotWithShape="0" algn="bl" dir="5400000" dist="30480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3909450" y="1255475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2539" l="0" r="0" t="22539"/>
          <a:stretch/>
        </p:blipFill>
        <p:spPr>
          <a:xfrm>
            <a:off x="3997538" y="4622900"/>
            <a:ext cx="1148928" cy="3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">
  <p:cSld name="SECTION_HEADER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6682800" y="-100"/>
            <a:ext cx="24612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6682875" y="124470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2307" y="4699954"/>
            <a:ext cx="1036282" cy="32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310875" y="565050"/>
            <a:ext cx="6153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YQZA0Z0ZdLM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203950" y="2986175"/>
            <a:ext cx="1436400" cy="32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277FF"/>
                </a:solidFill>
                <a:latin typeface="Cairo"/>
                <a:ea typeface="Cairo"/>
                <a:cs typeface="Cairo"/>
                <a:sym typeface="Cairo"/>
              </a:rPr>
              <a:t>يوسف الحوطي </a:t>
            </a:r>
            <a:endParaRPr b="1" sz="1100">
              <a:solidFill>
                <a:srgbClr val="3277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2552" l="1830" r="1830" t="0"/>
          <a:stretch/>
        </p:blipFill>
        <p:spPr>
          <a:xfrm>
            <a:off x="5249475" y="0"/>
            <a:ext cx="4670272" cy="21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244750" y="21839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مشروع التخرج</a:t>
            </a:r>
            <a:endParaRPr b="1" sz="24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06025" y="2808060"/>
            <a:ext cx="31383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iro"/>
                <a:ea typeface="Cairo"/>
                <a:cs typeface="Cairo"/>
                <a:sym typeface="Cairo"/>
              </a:rPr>
              <a:t>يوسف عبدالله الحوطي     </a:t>
            </a:r>
            <a:endParaRPr b="1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iro"/>
                <a:ea typeface="Cairo"/>
                <a:cs typeface="Cairo"/>
                <a:sym typeface="Cairo"/>
              </a:rPr>
              <a:t>مدرسة غرس ثنائية اللغة - الصف السابع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iro"/>
                <a:ea typeface="Cairo"/>
                <a:cs typeface="Cairo"/>
                <a:sym typeface="Cairo"/>
              </a:rPr>
              <a:t>مسار Game Dev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25" y="405375"/>
            <a:ext cx="2807710" cy="250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title="1ed7c05f f5b3 40c4 b2a8 0b9b9c576de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988" y="128988"/>
            <a:ext cx="6514025" cy="48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133450" y="2344475"/>
            <a:ext cx="4877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أعمال مستقبلية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6163" l="8242" r="8242" t="10322"/>
          <a:stretch/>
        </p:blipFill>
        <p:spPr>
          <a:xfrm>
            <a:off x="4097850" y="1096525"/>
            <a:ext cx="938400" cy="93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6682875" y="172995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أعمال مستقبلية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7725" y="1969950"/>
            <a:ext cx="61530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اضافة مراحل جديده وتحديات اصعب في اللعبة واضافه اسلحه متنوعه لاجتياز المراحل.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5258475" y="1459860"/>
            <a:ext cx="3381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النهاية</a:t>
            </a:r>
            <a:endParaRPr sz="3600"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5038800" y="2206500"/>
            <a:ext cx="36012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ماذا استفدت من هذا المشروع؟ </a:t>
            </a:r>
            <a:endParaRPr sz="2100"/>
          </a:p>
          <a:p>
            <a:pPr indent="-292100" lvl="0" marL="457200" rtl="1" algn="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GB"/>
              <a:t>تحديت نفسي ان اسوي لعبه في وقت قصير .</a:t>
            </a:r>
            <a:endParaRPr/>
          </a:p>
          <a:p>
            <a:pPr indent="-292100" lvl="0" marL="457200" rtl="1" algn="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GB"/>
              <a:t>مشاركتي بعمر صغير وحبيت المنافسة مع الأكبر مني.</a:t>
            </a:r>
            <a:endParaRPr/>
          </a:p>
          <a:p>
            <a:pPr indent="-292100" lvl="0" marL="457200" rtl="1" algn="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GB"/>
              <a:t>صار التعليم ممتع وسهل مع الشباب, وصلت لي المعلومه بسهولة.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84375" y="3304400"/>
            <a:ext cx="3381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iro"/>
                <a:ea typeface="Cairo"/>
                <a:cs typeface="Cairo"/>
                <a:sym typeface="Cairo"/>
              </a:rPr>
              <a:t>يوسف عبدالله الحوطي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00" y="713725"/>
            <a:ext cx="2654150" cy="236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4981000" y="420750"/>
            <a:ext cx="39846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الأجندة</a:t>
            </a:r>
            <a:endParaRPr b="1" sz="24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طرح الفكرة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التخطيط والتصميم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عرض المشروع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أعمال مستقبلية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النهاية</a:t>
            </a:r>
            <a:endParaRPr sz="18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40400" y="2792550"/>
            <a:ext cx="2402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iro"/>
                <a:ea typeface="Cairo"/>
                <a:cs typeface="Cairo"/>
                <a:sym typeface="Cairo"/>
              </a:rPr>
              <a:t>The Alien Attack</a:t>
            </a:r>
            <a:endParaRPr b="1" sz="24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063718"/>
            <a:ext cx="4060426" cy="172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طرح الفكرة</a:t>
            </a:r>
            <a:endParaRPr/>
          </a:p>
        </p:txBody>
      </p:sp>
      <p:sp>
        <p:nvSpPr>
          <p:cNvPr id="96" name="Google Shape;96;p18"/>
          <p:cNvSpPr txBox="1"/>
          <p:nvPr>
            <p:ph idx="2" type="title"/>
          </p:nvPr>
        </p:nvSpPr>
        <p:spPr>
          <a:xfrm>
            <a:off x="3909450" y="1255475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885" y="1412677"/>
            <a:ext cx="488224" cy="48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879" y="1189550"/>
            <a:ext cx="291304" cy="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63875" y="1729950"/>
            <a:ext cx="24585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نبذة عن اللعبة</a:t>
            </a:r>
            <a:endParaRPr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310875" y="1568400"/>
            <a:ext cx="61530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اللعبة فكرتها رجل آلي تم تصميمه لانقاذ الأرض من مخلوقات فضائية ,ومهمته قتل زعيم الفضائين في نهاية اللعبة.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944750" y="1688875"/>
            <a:ext cx="2096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ماذا سيحل تطبيقك؟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4123350"/>
            <a:ext cx="646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i="1" lang="en-GB" sz="1000">
                <a:solidFill>
                  <a:srgbClr val="404D59"/>
                </a:solidFill>
                <a:latin typeface="Cairo"/>
                <a:ea typeface="Cairo"/>
                <a:cs typeface="Cairo"/>
                <a:sym typeface="Cairo"/>
              </a:rPr>
              <a:t>-</a:t>
            </a:r>
            <a:endParaRPr i="1" sz="1000">
              <a:solidFill>
                <a:srgbClr val="404D59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2" name="Google Shape;112;p20"/>
          <p:cNvSpPr txBox="1"/>
          <p:nvPr>
            <p:ph idx="2" type="title"/>
          </p:nvPr>
        </p:nvSpPr>
        <p:spPr>
          <a:xfrm>
            <a:off x="310875" y="565050"/>
            <a:ext cx="6153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حلول 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اللعبة فيها روح التحدي لانقاذ الأرض والبشر.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……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التخطيط والتصميم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50" y="1205800"/>
            <a:ext cx="732900" cy="78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682875" y="172995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تصميم البرنامج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50" y="626500"/>
            <a:ext cx="2755576" cy="16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63" y="2845225"/>
            <a:ext cx="2830349" cy="16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750" y="2845225"/>
            <a:ext cx="2830350" cy="16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5750" y="626500"/>
            <a:ext cx="2830349" cy="16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738450" y="1572850"/>
            <a:ext cx="236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أدوات وبرامج </a:t>
            </a:r>
            <a:r>
              <a:rPr lang="en-GB">
                <a:solidFill>
                  <a:schemeClr val="dk1"/>
                </a:solidFill>
              </a:rPr>
              <a:t>و إطارات العمل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76325" y="982050"/>
            <a:ext cx="6463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البرامج التي </a:t>
            </a:r>
            <a:r>
              <a:rPr lang="en-GB"/>
              <a:t>استخدمتها</a:t>
            </a:r>
            <a:r>
              <a:rPr lang="en-GB"/>
              <a:t> خلال فترة مشروعك النهائي...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مثال</a:t>
            </a:r>
            <a:r>
              <a:rPr lang="en-GB"/>
              <a:t>:</a:t>
            </a:r>
            <a:endParaRPr/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برنامج مس</a:t>
            </a:r>
            <a:r>
              <a:rPr lang="en-GB"/>
              <a:t>ارك (</a:t>
            </a:r>
            <a:r>
              <a:rPr lang="en-GB"/>
              <a:t> Visual Studio Code)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التطبيق الذي صنعت منه الشعار</a:t>
            </a:r>
            <a:r>
              <a:rPr lang="en-GB"/>
              <a:t> </a:t>
            </a:r>
            <a:r>
              <a:rPr lang="en-GB"/>
              <a:t> paint 3</a:t>
            </a:r>
            <a:r>
              <a:rPr lang="en-GB"/>
              <a:t>d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استعملت برنامج paint 3d في تعديل شخصيات اللعبة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عرض المشروع</a:t>
            </a:r>
            <a:r>
              <a:rPr lang="en-GB"/>
              <a:t> 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69" y="1189550"/>
            <a:ext cx="674850" cy="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rmej Template">
  <a:themeElements>
    <a:clrScheme name="Simple Light">
      <a:dk1>
        <a:srgbClr val="3277FF"/>
      </a:dk1>
      <a:lt1>
        <a:srgbClr val="FFFFFF"/>
      </a:lt1>
      <a:dk2>
        <a:srgbClr val="3277FF"/>
      </a:dk2>
      <a:lt2>
        <a:srgbClr val="3277FF"/>
      </a:lt2>
      <a:accent1>
        <a:srgbClr val="3277FF"/>
      </a:accent1>
      <a:accent2>
        <a:srgbClr val="212121"/>
      </a:accent2>
      <a:accent3>
        <a:srgbClr val="FFFFFF"/>
      </a:accent3>
      <a:accent4>
        <a:srgbClr val="FFAB40"/>
      </a:accent4>
      <a:accent5>
        <a:srgbClr val="0097A7"/>
      </a:accent5>
      <a:accent6>
        <a:srgbClr val="EEFF41"/>
      </a:accent6>
      <a:hlink>
        <a:srgbClr val="347E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