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9"/>
  </p:notesMasterIdLst>
  <p:handoutMasterIdLst>
    <p:handoutMasterId r:id="rId90"/>
  </p:handoutMasterIdLst>
  <p:sldIdLst>
    <p:sldId id="256" r:id="rId2"/>
    <p:sldId id="402" r:id="rId3"/>
    <p:sldId id="811" r:id="rId4"/>
    <p:sldId id="813" r:id="rId5"/>
    <p:sldId id="812" r:id="rId6"/>
    <p:sldId id="624" r:id="rId7"/>
    <p:sldId id="625" r:id="rId8"/>
    <p:sldId id="824" r:id="rId9"/>
    <p:sldId id="597" r:id="rId10"/>
    <p:sldId id="705" r:id="rId11"/>
    <p:sldId id="706" r:id="rId12"/>
    <p:sldId id="707" r:id="rId13"/>
    <p:sldId id="708" r:id="rId14"/>
    <p:sldId id="709" r:id="rId15"/>
    <p:sldId id="710" r:id="rId16"/>
    <p:sldId id="823" r:id="rId17"/>
    <p:sldId id="711" r:id="rId18"/>
    <p:sldId id="821" r:id="rId19"/>
    <p:sldId id="822" r:id="rId20"/>
    <p:sldId id="713" r:id="rId21"/>
    <p:sldId id="714" r:id="rId22"/>
    <p:sldId id="715" r:id="rId23"/>
    <p:sldId id="716" r:id="rId24"/>
    <p:sldId id="717" r:id="rId25"/>
    <p:sldId id="718" r:id="rId26"/>
    <p:sldId id="719" r:id="rId27"/>
    <p:sldId id="720" r:id="rId28"/>
    <p:sldId id="721" r:id="rId29"/>
    <p:sldId id="722" r:id="rId30"/>
    <p:sldId id="723" r:id="rId31"/>
    <p:sldId id="724" r:id="rId32"/>
    <p:sldId id="725" r:id="rId33"/>
    <p:sldId id="726" r:id="rId34"/>
    <p:sldId id="727" r:id="rId35"/>
    <p:sldId id="728" r:id="rId36"/>
    <p:sldId id="729" r:id="rId37"/>
    <p:sldId id="730" r:id="rId38"/>
    <p:sldId id="731" r:id="rId39"/>
    <p:sldId id="826" r:id="rId40"/>
    <p:sldId id="735" r:id="rId41"/>
    <p:sldId id="736" r:id="rId42"/>
    <p:sldId id="737" r:id="rId43"/>
    <p:sldId id="738" r:id="rId44"/>
    <p:sldId id="739" r:id="rId45"/>
    <p:sldId id="740" r:id="rId46"/>
    <p:sldId id="741" r:id="rId47"/>
    <p:sldId id="742" r:id="rId48"/>
    <p:sldId id="743" r:id="rId49"/>
    <p:sldId id="744" r:id="rId50"/>
    <p:sldId id="745" r:id="rId51"/>
    <p:sldId id="746" r:id="rId52"/>
    <p:sldId id="747" r:id="rId53"/>
    <p:sldId id="748" r:id="rId54"/>
    <p:sldId id="749" r:id="rId55"/>
    <p:sldId id="750" r:id="rId56"/>
    <p:sldId id="751" r:id="rId57"/>
    <p:sldId id="752" r:id="rId58"/>
    <p:sldId id="753" r:id="rId59"/>
    <p:sldId id="754" r:id="rId60"/>
    <p:sldId id="755" r:id="rId61"/>
    <p:sldId id="768" r:id="rId62"/>
    <p:sldId id="770" r:id="rId63"/>
    <p:sldId id="771" r:id="rId64"/>
    <p:sldId id="772" r:id="rId65"/>
    <p:sldId id="774" r:id="rId66"/>
    <p:sldId id="775" r:id="rId67"/>
    <p:sldId id="776" r:id="rId68"/>
    <p:sldId id="778" r:id="rId69"/>
    <p:sldId id="779" r:id="rId70"/>
    <p:sldId id="780" r:id="rId71"/>
    <p:sldId id="781" r:id="rId72"/>
    <p:sldId id="782" r:id="rId73"/>
    <p:sldId id="783" r:id="rId74"/>
    <p:sldId id="784" r:id="rId75"/>
    <p:sldId id="785" r:id="rId76"/>
    <p:sldId id="786" r:id="rId77"/>
    <p:sldId id="787" r:id="rId78"/>
    <p:sldId id="788" r:id="rId79"/>
    <p:sldId id="789" r:id="rId80"/>
    <p:sldId id="790" r:id="rId81"/>
    <p:sldId id="791" r:id="rId82"/>
    <p:sldId id="792" r:id="rId83"/>
    <p:sldId id="793" r:id="rId84"/>
    <p:sldId id="794" r:id="rId85"/>
    <p:sldId id="795" r:id="rId86"/>
    <p:sldId id="796" r:id="rId87"/>
    <p:sldId id="797" r:id="rId8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Nassef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  <a:srgbClr val="DAD0FA"/>
    <a:srgbClr val="800000"/>
    <a:srgbClr val="009900"/>
    <a:srgbClr val="9274F0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D7C1F-A623-4532-B66F-CEC1AB85981E}" v="36" dt="2024-04-27T10:06:50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9" autoAdjust="0"/>
  </p:normalViewPr>
  <p:slideViewPr>
    <p:cSldViewPr>
      <p:cViewPr varScale="1">
        <p:scale>
          <a:sx n="82" d="100"/>
          <a:sy n="82" d="100"/>
        </p:scale>
        <p:origin x="10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commentAuthors" Target="commentAuthors.xml"/><Relationship Id="rId9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 Hesham Ahmed Hassan" userId="ffb7f5c0-3028-47d6-acbb-35d6c99aedd5" providerId="ADAL" clId="{7DBD7C1F-A623-4532-B66F-CEC1AB85981E}"/>
    <pc:docChg chg="custSel modSld">
      <pc:chgData name="Samar Hesham Ahmed Hassan" userId="ffb7f5c0-3028-47d6-acbb-35d6c99aedd5" providerId="ADAL" clId="{7DBD7C1F-A623-4532-B66F-CEC1AB85981E}" dt="2024-04-27T10:06:50.536" v="63"/>
      <pc:docMkLst>
        <pc:docMk/>
      </pc:docMkLst>
      <pc:sldChg chg="addSp delSp modSp mod">
        <pc:chgData name="Samar Hesham Ahmed Hassan" userId="ffb7f5c0-3028-47d6-acbb-35d6c99aedd5" providerId="ADAL" clId="{7DBD7C1F-A623-4532-B66F-CEC1AB85981E}" dt="2024-04-27T10:06:50.536" v="63"/>
        <pc:sldMkLst>
          <pc:docMk/>
          <pc:sldMk cId="4121799552" sldId="797"/>
        </pc:sldMkLst>
        <pc:grpChg chg="del mod">
          <ac:chgData name="Samar Hesham Ahmed Hassan" userId="ffb7f5c0-3028-47d6-acbb-35d6c99aedd5" providerId="ADAL" clId="{7DBD7C1F-A623-4532-B66F-CEC1AB85981E}" dt="2024-04-27T10:04:49.589" v="27"/>
          <ac:grpSpMkLst>
            <pc:docMk/>
            <pc:sldMk cId="4121799552" sldId="797"/>
            <ac:grpSpMk id="4" creationId="{C13CC9A4-AE50-7F9C-5F46-94CE2446AE2A}"/>
          </ac:grpSpMkLst>
        </pc:grpChg>
        <pc:grpChg chg="del mod">
          <ac:chgData name="Samar Hesham Ahmed Hassan" userId="ffb7f5c0-3028-47d6-acbb-35d6c99aedd5" providerId="ADAL" clId="{7DBD7C1F-A623-4532-B66F-CEC1AB85981E}" dt="2024-04-27T10:04:18.418" v="11"/>
          <ac:grpSpMkLst>
            <pc:docMk/>
            <pc:sldMk cId="4121799552" sldId="797"/>
            <ac:grpSpMk id="7" creationId="{D368C1A1-7C9F-E4A2-84A3-9B1E78FBC9E8}"/>
          </ac:grpSpMkLst>
        </pc:grpChg>
        <pc:grpChg chg="del mod">
          <ac:chgData name="Samar Hesham Ahmed Hassan" userId="ffb7f5c0-3028-47d6-acbb-35d6c99aedd5" providerId="ADAL" clId="{7DBD7C1F-A623-4532-B66F-CEC1AB85981E}" dt="2024-04-27T10:04:20.946" v="13"/>
          <ac:grpSpMkLst>
            <pc:docMk/>
            <pc:sldMk cId="4121799552" sldId="797"/>
            <ac:grpSpMk id="10" creationId="{956D7F40-3BB1-DFC5-8C5A-CDC1CF9D7A54}"/>
          </ac:grpSpMkLst>
        </pc:grpChg>
        <pc:grpChg chg="del mod">
          <ac:chgData name="Samar Hesham Ahmed Hassan" userId="ffb7f5c0-3028-47d6-acbb-35d6c99aedd5" providerId="ADAL" clId="{7DBD7C1F-A623-4532-B66F-CEC1AB85981E}" dt="2024-04-27T10:05:28.111" v="35"/>
          <ac:grpSpMkLst>
            <pc:docMk/>
            <pc:sldMk cId="4121799552" sldId="797"/>
            <ac:grpSpMk id="12" creationId="{01A4B06D-7196-6C30-0858-D718893AB8BC}"/>
          </ac:grpSpMkLst>
        </pc:grpChg>
        <pc:grpChg chg="del mod">
          <ac:chgData name="Samar Hesham Ahmed Hassan" userId="ffb7f5c0-3028-47d6-acbb-35d6c99aedd5" providerId="ADAL" clId="{7DBD7C1F-A623-4532-B66F-CEC1AB85981E}" dt="2024-04-27T10:04:49.573" v="25"/>
          <ac:grpSpMkLst>
            <pc:docMk/>
            <pc:sldMk cId="4121799552" sldId="797"/>
            <ac:grpSpMk id="15" creationId="{D64DE769-CC82-13EE-711E-D8F86B23C808}"/>
          </ac:grpSpMkLst>
        </pc:grpChg>
        <pc:grpChg chg="del mod">
          <ac:chgData name="Samar Hesham Ahmed Hassan" userId="ffb7f5c0-3028-47d6-acbb-35d6c99aedd5" providerId="ADAL" clId="{7DBD7C1F-A623-4532-B66F-CEC1AB85981E}" dt="2024-04-27T10:04:36.293" v="20"/>
          <ac:grpSpMkLst>
            <pc:docMk/>
            <pc:sldMk cId="4121799552" sldId="797"/>
            <ac:grpSpMk id="18" creationId="{6C587AEC-C0B5-2D62-ACC7-50ED527B45DC}"/>
          </ac:grpSpMkLst>
        </pc:grpChg>
        <pc:grpChg chg="del mod">
          <ac:chgData name="Samar Hesham Ahmed Hassan" userId="ffb7f5c0-3028-47d6-acbb-35d6c99aedd5" providerId="ADAL" clId="{7DBD7C1F-A623-4532-B66F-CEC1AB85981E}" dt="2024-04-27T10:05:40.550" v="44"/>
          <ac:grpSpMkLst>
            <pc:docMk/>
            <pc:sldMk cId="4121799552" sldId="797"/>
            <ac:grpSpMk id="27" creationId="{C132E554-FDD3-8DC3-24EC-CEA50DD8D9AC}"/>
          </ac:grpSpMkLst>
        </pc:grpChg>
        <pc:grpChg chg="del mod">
          <ac:chgData name="Samar Hesham Ahmed Hassan" userId="ffb7f5c0-3028-47d6-acbb-35d6c99aedd5" providerId="ADAL" clId="{7DBD7C1F-A623-4532-B66F-CEC1AB85981E}" dt="2024-04-27T10:05:40.550" v="44"/>
          <ac:grpSpMkLst>
            <pc:docMk/>
            <pc:sldMk cId="4121799552" sldId="797"/>
            <ac:grpSpMk id="28" creationId="{08589A2A-9DC3-962E-36A0-751ED4D89E1E}"/>
          </ac:grpSpMkLst>
        </pc:grpChg>
        <pc:grpChg chg="del mod">
          <ac:chgData name="Samar Hesham Ahmed Hassan" userId="ffb7f5c0-3028-47d6-acbb-35d6c99aedd5" providerId="ADAL" clId="{7DBD7C1F-A623-4532-B66F-CEC1AB85981E}" dt="2024-04-27T10:06:50.536" v="62"/>
          <ac:grpSpMkLst>
            <pc:docMk/>
            <pc:sldMk cId="4121799552" sldId="797"/>
            <ac:grpSpMk id="31" creationId="{2AB7D088-9148-AFA7-CAC3-51442A5FAB89}"/>
          </ac:grpSpMkLst>
        </pc:grpChg>
        <pc:grpChg chg="del mod">
          <ac:chgData name="Samar Hesham Ahmed Hassan" userId="ffb7f5c0-3028-47d6-acbb-35d6c99aedd5" providerId="ADAL" clId="{7DBD7C1F-A623-4532-B66F-CEC1AB85981E}" dt="2024-04-27T10:06:04.203" v="50"/>
          <ac:grpSpMkLst>
            <pc:docMk/>
            <pc:sldMk cId="4121799552" sldId="797"/>
            <ac:grpSpMk id="36" creationId="{F5580EA0-6A6D-DF23-454A-99FC4C1774DC}"/>
          </ac:grpSpMkLst>
        </pc:grpChg>
        <pc:grpChg chg="del mod">
          <ac:chgData name="Samar Hesham Ahmed Hassan" userId="ffb7f5c0-3028-47d6-acbb-35d6c99aedd5" providerId="ADAL" clId="{7DBD7C1F-A623-4532-B66F-CEC1AB85981E}" dt="2024-04-27T10:06:50.533" v="56"/>
          <ac:grpSpMkLst>
            <pc:docMk/>
            <pc:sldMk cId="4121799552" sldId="797"/>
            <ac:grpSpMk id="38" creationId="{440E77CE-81BB-E4F6-0DDE-5FFE26D517CE}"/>
          </ac:grpSpMkLst>
        </pc:grpChg>
        <pc:inkChg chg="add del mod">
          <ac:chgData name="Samar Hesham Ahmed Hassan" userId="ffb7f5c0-3028-47d6-acbb-35d6c99aedd5" providerId="ADAL" clId="{7DBD7C1F-A623-4532-B66F-CEC1AB85981E}" dt="2024-04-27T10:04:49.589" v="28"/>
          <ac:inkMkLst>
            <pc:docMk/>
            <pc:sldMk cId="4121799552" sldId="797"/>
            <ac:inkMk id="2" creationId="{B282927A-520A-3CCC-2E0B-A170F0B454B4}"/>
          </ac:inkMkLst>
        </pc:inkChg>
        <pc:inkChg chg="add del mod">
          <ac:chgData name="Samar Hesham Ahmed Hassan" userId="ffb7f5c0-3028-47d6-acbb-35d6c99aedd5" providerId="ADAL" clId="{7DBD7C1F-A623-4532-B66F-CEC1AB85981E}" dt="2024-04-27T10:04:49.589" v="27"/>
          <ac:inkMkLst>
            <pc:docMk/>
            <pc:sldMk cId="4121799552" sldId="797"/>
            <ac:inkMk id="3" creationId="{7C4DDB60-D103-7CC9-EDE3-AB672577D610}"/>
          </ac:inkMkLst>
        </pc:inkChg>
        <pc:inkChg chg="add del mod">
          <ac:chgData name="Samar Hesham Ahmed Hassan" userId="ffb7f5c0-3028-47d6-acbb-35d6c99aedd5" providerId="ADAL" clId="{7DBD7C1F-A623-4532-B66F-CEC1AB85981E}" dt="2024-04-27T10:05:28.111" v="35"/>
          <ac:inkMkLst>
            <pc:docMk/>
            <pc:sldMk cId="4121799552" sldId="797"/>
            <ac:inkMk id="5" creationId="{28F8FA00-2514-E1D0-8EBF-25E6028DD162}"/>
          </ac:inkMkLst>
        </pc:inkChg>
        <pc:inkChg chg="add del mod">
          <ac:chgData name="Samar Hesham Ahmed Hassan" userId="ffb7f5c0-3028-47d6-acbb-35d6c99aedd5" providerId="ADAL" clId="{7DBD7C1F-A623-4532-B66F-CEC1AB85981E}" dt="2024-04-27T10:05:28.123" v="36"/>
          <ac:inkMkLst>
            <pc:docMk/>
            <pc:sldMk cId="4121799552" sldId="797"/>
            <ac:inkMk id="6" creationId="{2383DC37-2268-FBF2-D3D0-6D02BFB8AF27}"/>
          </ac:inkMkLst>
        </pc:inkChg>
        <pc:inkChg chg="add del mod">
          <ac:chgData name="Samar Hesham Ahmed Hassan" userId="ffb7f5c0-3028-47d6-acbb-35d6c99aedd5" providerId="ADAL" clId="{7DBD7C1F-A623-4532-B66F-CEC1AB85981E}" dt="2024-04-27T10:05:27.333" v="32"/>
          <ac:inkMkLst>
            <pc:docMk/>
            <pc:sldMk cId="4121799552" sldId="797"/>
            <ac:inkMk id="8" creationId="{728D5A2E-FD39-809D-6947-9CAF43208E5D}"/>
          </ac:inkMkLst>
        </pc:inkChg>
        <pc:inkChg chg="add del mod">
          <ac:chgData name="Samar Hesham Ahmed Hassan" userId="ffb7f5c0-3028-47d6-acbb-35d6c99aedd5" providerId="ADAL" clId="{7DBD7C1F-A623-4532-B66F-CEC1AB85981E}" dt="2024-04-27T10:04:36.304" v="23"/>
          <ac:inkMkLst>
            <pc:docMk/>
            <pc:sldMk cId="4121799552" sldId="797"/>
            <ac:inkMk id="9" creationId="{E2FD47C7-F55E-ADB1-0213-267F699CB25E}"/>
          </ac:inkMkLst>
        </pc:inkChg>
        <pc:inkChg chg="add del mod">
          <ac:chgData name="Samar Hesham Ahmed Hassan" userId="ffb7f5c0-3028-47d6-acbb-35d6c99aedd5" providerId="ADAL" clId="{7DBD7C1F-A623-4532-B66F-CEC1AB85981E}" dt="2024-04-27T10:04:36.304" v="22"/>
          <ac:inkMkLst>
            <pc:docMk/>
            <pc:sldMk cId="4121799552" sldId="797"/>
            <ac:inkMk id="11" creationId="{5D0EC359-606A-B27D-BDD0-0D3B27185029}"/>
          </ac:inkMkLst>
        </pc:inkChg>
        <pc:inkChg chg="add del mod">
          <ac:chgData name="Samar Hesham Ahmed Hassan" userId="ffb7f5c0-3028-47d6-acbb-35d6c99aedd5" providerId="ADAL" clId="{7DBD7C1F-A623-4532-B66F-CEC1AB85981E}" dt="2024-04-27T10:04:49.573" v="25"/>
          <ac:inkMkLst>
            <pc:docMk/>
            <pc:sldMk cId="4121799552" sldId="797"/>
            <ac:inkMk id="13" creationId="{E14EAD80-44AB-C484-E832-AA676994B553}"/>
          </ac:inkMkLst>
        </pc:inkChg>
        <pc:inkChg chg="add del mod">
          <ac:chgData name="Samar Hesham Ahmed Hassan" userId="ffb7f5c0-3028-47d6-acbb-35d6c99aedd5" providerId="ADAL" clId="{7DBD7C1F-A623-4532-B66F-CEC1AB85981E}" dt="2024-04-27T10:04:49.588" v="26"/>
          <ac:inkMkLst>
            <pc:docMk/>
            <pc:sldMk cId="4121799552" sldId="797"/>
            <ac:inkMk id="14" creationId="{55BE6AAE-77EA-872A-D553-3B8B50736F3A}"/>
          </ac:inkMkLst>
        </pc:inkChg>
        <pc:inkChg chg="add del mod">
          <ac:chgData name="Samar Hesham Ahmed Hassan" userId="ffb7f5c0-3028-47d6-acbb-35d6c99aedd5" providerId="ADAL" clId="{7DBD7C1F-A623-4532-B66F-CEC1AB85981E}" dt="2024-04-27T10:04:36.303" v="21"/>
          <ac:inkMkLst>
            <pc:docMk/>
            <pc:sldMk cId="4121799552" sldId="797"/>
            <ac:inkMk id="16" creationId="{54E115C9-9F54-CCEA-D37C-8960F6B20175}"/>
          </ac:inkMkLst>
        </pc:inkChg>
        <pc:inkChg chg="add del mod">
          <ac:chgData name="Samar Hesham Ahmed Hassan" userId="ffb7f5c0-3028-47d6-acbb-35d6c99aedd5" providerId="ADAL" clId="{7DBD7C1F-A623-4532-B66F-CEC1AB85981E}" dt="2024-04-27T10:04:36.293" v="20"/>
          <ac:inkMkLst>
            <pc:docMk/>
            <pc:sldMk cId="4121799552" sldId="797"/>
            <ac:inkMk id="17" creationId="{3B75FC4E-56C4-BFF9-9EB3-5A5D26BF45E0}"/>
          </ac:inkMkLst>
        </pc:inkChg>
        <pc:inkChg chg="add del">
          <ac:chgData name="Samar Hesham Ahmed Hassan" userId="ffb7f5c0-3028-47d6-acbb-35d6c99aedd5" providerId="ADAL" clId="{7DBD7C1F-A623-4532-B66F-CEC1AB85981E}" dt="2024-04-27T10:05:27.340" v="33"/>
          <ac:inkMkLst>
            <pc:docMk/>
            <pc:sldMk cId="4121799552" sldId="797"/>
            <ac:inkMk id="19" creationId="{8FC74986-6567-C9CF-CF37-832E7C6DBF76}"/>
          </ac:inkMkLst>
        </pc:inkChg>
        <pc:inkChg chg="add del">
          <ac:chgData name="Samar Hesham Ahmed Hassan" userId="ffb7f5c0-3028-47d6-acbb-35d6c99aedd5" providerId="ADAL" clId="{7DBD7C1F-A623-4532-B66F-CEC1AB85981E}" dt="2024-04-27T10:05:26.073" v="31"/>
          <ac:inkMkLst>
            <pc:docMk/>
            <pc:sldMk cId="4121799552" sldId="797"/>
            <ac:inkMk id="20" creationId="{40712141-63C2-6274-42E1-61740A1C6BC0}"/>
          </ac:inkMkLst>
        </pc:inkChg>
        <pc:inkChg chg="add del">
          <ac:chgData name="Samar Hesham Ahmed Hassan" userId="ffb7f5c0-3028-47d6-acbb-35d6c99aedd5" providerId="ADAL" clId="{7DBD7C1F-A623-4532-B66F-CEC1AB85981E}" dt="2024-04-27T10:05:27.340" v="34"/>
          <ac:inkMkLst>
            <pc:docMk/>
            <pc:sldMk cId="4121799552" sldId="797"/>
            <ac:inkMk id="21" creationId="{ABF6D6AE-2B67-C654-348C-50F271464F56}"/>
          </ac:inkMkLst>
        </pc:inkChg>
        <pc:inkChg chg="del">
          <ac:chgData name="Samar Hesham Ahmed Hassan" userId="ffb7f5c0-3028-47d6-acbb-35d6c99aedd5" providerId="ADAL" clId="{7DBD7C1F-A623-4532-B66F-CEC1AB85981E}" dt="2024-04-27T10:03:57.832" v="0" actId="478"/>
          <ac:inkMkLst>
            <pc:docMk/>
            <pc:sldMk cId="4121799552" sldId="797"/>
            <ac:inkMk id="22" creationId="{B91DFA34-4BCF-C3F6-97C8-B44534999848}"/>
          </ac:inkMkLst>
        </pc:inkChg>
        <pc:inkChg chg="add del mod">
          <ac:chgData name="Samar Hesham Ahmed Hassan" userId="ffb7f5c0-3028-47d6-acbb-35d6c99aedd5" providerId="ADAL" clId="{7DBD7C1F-A623-4532-B66F-CEC1AB85981E}" dt="2024-04-27T10:06:50.536" v="58"/>
          <ac:inkMkLst>
            <pc:docMk/>
            <pc:sldMk cId="4121799552" sldId="797"/>
            <ac:inkMk id="23" creationId="{85DE790D-752D-CABA-9B16-A0F30B0A797A}"/>
          </ac:inkMkLst>
        </pc:inkChg>
        <pc:inkChg chg="add del mod">
          <ac:chgData name="Samar Hesham Ahmed Hassan" userId="ffb7f5c0-3028-47d6-acbb-35d6c99aedd5" providerId="ADAL" clId="{7DBD7C1F-A623-4532-B66F-CEC1AB85981E}" dt="2024-04-27T10:06:50.536" v="62"/>
          <ac:inkMkLst>
            <pc:docMk/>
            <pc:sldMk cId="4121799552" sldId="797"/>
            <ac:inkMk id="24" creationId="{03F96B4D-607C-DF01-D529-D0A5C6F13E3F}"/>
          </ac:inkMkLst>
        </pc:inkChg>
        <pc:inkChg chg="add del mod">
          <ac:chgData name="Samar Hesham Ahmed Hassan" userId="ffb7f5c0-3028-47d6-acbb-35d6c99aedd5" providerId="ADAL" clId="{7DBD7C1F-A623-4532-B66F-CEC1AB85981E}" dt="2024-04-27T10:06:13.583" v="52"/>
          <ac:inkMkLst>
            <pc:docMk/>
            <pc:sldMk cId="4121799552" sldId="797"/>
            <ac:inkMk id="25" creationId="{4DDF48F0-C302-0A12-A351-961805A9FD39}"/>
          </ac:inkMkLst>
        </pc:inkChg>
        <pc:inkChg chg="add del mod">
          <ac:chgData name="Samar Hesham Ahmed Hassan" userId="ffb7f5c0-3028-47d6-acbb-35d6c99aedd5" providerId="ADAL" clId="{7DBD7C1F-A623-4532-B66F-CEC1AB85981E}" dt="2024-04-27T10:06:13.583" v="51"/>
          <ac:inkMkLst>
            <pc:docMk/>
            <pc:sldMk cId="4121799552" sldId="797"/>
            <ac:inkMk id="26" creationId="{8665C91E-FF67-9330-3DAE-501F75207195}"/>
          </ac:inkMkLst>
        </pc:inkChg>
        <pc:inkChg chg="add del mod">
          <ac:chgData name="Samar Hesham Ahmed Hassan" userId="ffb7f5c0-3028-47d6-acbb-35d6c99aedd5" providerId="ADAL" clId="{7DBD7C1F-A623-4532-B66F-CEC1AB85981E}" dt="2024-04-27T10:06:50.536" v="59"/>
          <ac:inkMkLst>
            <pc:docMk/>
            <pc:sldMk cId="4121799552" sldId="797"/>
            <ac:inkMk id="29" creationId="{BD43604B-F6E9-540D-BC9E-A765D88054B4}"/>
          </ac:inkMkLst>
        </pc:inkChg>
        <pc:inkChg chg="add del mod">
          <ac:chgData name="Samar Hesham Ahmed Hassan" userId="ffb7f5c0-3028-47d6-acbb-35d6c99aedd5" providerId="ADAL" clId="{7DBD7C1F-A623-4532-B66F-CEC1AB85981E}" dt="2024-04-27T10:06:50.536" v="63"/>
          <ac:inkMkLst>
            <pc:docMk/>
            <pc:sldMk cId="4121799552" sldId="797"/>
            <ac:inkMk id="30" creationId="{57F3C7F4-1862-2455-6107-A83E6B337043}"/>
          </ac:inkMkLst>
        </pc:inkChg>
        <pc:inkChg chg="add del">
          <ac:chgData name="Samar Hesham Ahmed Hassan" userId="ffb7f5c0-3028-47d6-acbb-35d6c99aedd5" providerId="ADAL" clId="{7DBD7C1F-A623-4532-B66F-CEC1AB85981E}" dt="2024-04-27T10:06:50.533" v="55"/>
          <ac:inkMkLst>
            <pc:docMk/>
            <pc:sldMk cId="4121799552" sldId="797"/>
            <ac:inkMk id="32" creationId="{3176DD66-3C40-2F08-4298-43411340A2A6}"/>
          </ac:inkMkLst>
        </pc:inkChg>
        <pc:inkChg chg="add del mod">
          <ac:chgData name="Samar Hesham Ahmed Hassan" userId="ffb7f5c0-3028-47d6-acbb-35d6c99aedd5" providerId="ADAL" clId="{7DBD7C1F-A623-4532-B66F-CEC1AB85981E}" dt="2024-04-27T10:06:50.533" v="56"/>
          <ac:inkMkLst>
            <pc:docMk/>
            <pc:sldMk cId="4121799552" sldId="797"/>
            <ac:inkMk id="33" creationId="{84E1EA17-F5D4-5762-D360-7FB0F536B06E}"/>
          </ac:inkMkLst>
        </pc:inkChg>
        <pc:inkChg chg="del">
          <ac:chgData name="Samar Hesham Ahmed Hassan" userId="ffb7f5c0-3028-47d6-acbb-35d6c99aedd5" providerId="ADAL" clId="{7DBD7C1F-A623-4532-B66F-CEC1AB85981E}" dt="2024-04-27T10:04:02.155" v="2" actId="478"/>
          <ac:inkMkLst>
            <pc:docMk/>
            <pc:sldMk cId="4121799552" sldId="797"/>
            <ac:inkMk id="34" creationId="{BD4995D5-5F6B-B32C-5494-639AA884C1A9}"/>
          </ac:inkMkLst>
        </pc:inkChg>
        <pc:inkChg chg="add del mod">
          <ac:chgData name="Samar Hesham Ahmed Hassan" userId="ffb7f5c0-3028-47d6-acbb-35d6c99aedd5" providerId="ADAL" clId="{7DBD7C1F-A623-4532-B66F-CEC1AB85981E}" dt="2024-04-27T10:06:50.533" v="57"/>
          <ac:inkMkLst>
            <pc:docMk/>
            <pc:sldMk cId="4121799552" sldId="797"/>
            <ac:inkMk id="35" creationId="{CA637DDD-3612-F605-9930-276B332D175A}"/>
          </ac:inkMkLst>
        </pc:inkChg>
        <pc:inkChg chg="add del mod">
          <ac:chgData name="Samar Hesham Ahmed Hassan" userId="ffb7f5c0-3028-47d6-acbb-35d6c99aedd5" providerId="ADAL" clId="{7DBD7C1F-A623-4532-B66F-CEC1AB85981E}" dt="2024-04-27T10:06:50.531" v="54"/>
          <ac:inkMkLst>
            <pc:docMk/>
            <pc:sldMk cId="4121799552" sldId="797"/>
            <ac:inkMk id="37" creationId="{75FE8700-A62C-869D-A991-64E6D627579B}"/>
          </ac:inkMkLst>
        </pc:inkChg>
        <pc:inkChg chg="del">
          <ac:chgData name="Samar Hesham Ahmed Hassan" userId="ffb7f5c0-3028-47d6-acbb-35d6c99aedd5" providerId="ADAL" clId="{7DBD7C1F-A623-4532-B66F-CEC1AB85981E}" dt="2024-04-27T10:06:50.536" v="61"/>
          <ac:inkMkLst>
            <pc:docMk/>
            <pc:sldMk cId="4121799552" sldId="797"/>
            <ac:inkMk id="39" creationId="{3DD09CD6-731B-134B-536B-65BFCEA07CC8}"/>
          </ac:inkMkLst>
        </pc:inkChg>
        <pc:inkChg chg="add del">
          <ac:chgData name="Samar Hesham Ahmed Hassan" userId="ffb7f5c0-3028-47d6-acbb-35d6c99aedd5" providerId="ADAL" clId="{7DBD7C1F-A623-4532-B66F-CEC1AB85981E}" dt="2024-04-27T10:06:50.536" v="60"/>
          <ac:inkMkLst>
            <pc:docMk/>
            <pc:sldMk cId="4121799552" sldId="797"/>
            <ac:inkMk id="40" creationId="{928D4B49-E22B-E3A9-2447-EEF2387CBF76}"/>
          </ac:inkMkLst>
        </pc:inkChg>
        <pc:inkChg chg="del">
          <ac:chgData name="Samar Hesham Ahmed Hassan" userId="ffb7f5c0-3028-47d6-acbb-35d6c99aedd5" providerId="ADAL" clId="{7DBD7C1F-A623-4532-B66F-CEC1AB85981E}" dt="2024-04-27T10:04:00.014" v="1" actId="478"/>
          <ac:inkMkLst>
            <pc:docMk/>
            <pc:sldMk cId="4121799552" sldId="797"/>
            <ac:inkMk id="41" creationId="{671D8E7B-B6C7-E7C7-F3C4-1E4ABB112465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20T06:15:23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14810 4720 33,'-17'4'29,"-10"3"1,0 14 0,-13 1-20,8 21-2,-7 1-3,7 12-2,0 2 0,10 2-2,7-4 0,11-4-1,10-10 0,10-14-1,7-11 1,7-14 0,2-12 0,1-11 1,1-11 0,-3-10 0,-4-11-1,-3-7 2,-7-8-1,-2 1 0,-4 4 1,-4 9-1,-3 8 0,-1 20 0,-3 25 1,-2 13-1,0 29 2,-1 16-2,-1 8 0,3 9 0,-1 3 0,2-5-1,6-6-1,-5-15-7,17-5-23,-7-21-1,7-10-2,-2-18 1</inkml:trace>
  <inkml:trace contextRef="#ctx0" brushRef="#br0" timeOffset="404.02">14993 4267 63,'0'-19'35,"0"19"-2,-4 36-1,5 22-28,6 23 0,-4 16-1,5 15-1,-3 6 0,3 1-2,-3-6 0,-1-13 1,0-21-1,-3-16 0,-1-24 1,0-16 0,0-23 0,3-17-1,3-20 0,7-14 1,8-4-1,4-3-1,9 3 1,6 5-1,5 14 0,1 17 1,2 16 0,-4 20 1,-10 10 0,-7 13-1,-16 6 2,-14 4-2,-18 2 1,-12-2-2,-11-2-3,-14-15-17,7 0-12,-3-17-1,14-4-2,5-19 1</inkml:trace>
  <inkml:trace contextRef="#ctx0" brushRef="#br0" timeOffset="661.03">15834 4621 59,'17'-11'33,"-17"11"-1,-27 25 0,-15 8-27,-3 22-1,-8 8-1,4 12 1,4 3-1,14 4-1,16-10 0,24-5 0,24-11 0,20-15-5,28-2-24,3-20-6,16-4 0,-2-14-3</inkml:trace>
  <inkml:trace contextRef="#ctx0" brushRef="#br0" timeOffset="1720.09">16965 4734 12,'-11'-11'28,"-5"8"1,-14 6 2,-2 23-12,-16 1-3,13 26-4,-12-1-4,11 15-2,1-1-2,12 1-1,6-8 0,13-10-2,8-15 0,9-15 0,6-14 0,7-13 0,2-15 0,4-12 0,-3-13 0,2-13 0,-3-5 0,-5 0-1,-5 7 1,-5 9-1,-4 8 1,-8 18-1,-1 24 1,-2 15 0,-3 23 0,-2 10-1,3 10 1,2 3-1,0 4 0,2-7 0,3-5-1,-2-10-2,11-5-10,-10-19-21,15-6 1,-4-16-2,12-6 0</inkml:trace>
  <inkml:trace contextRef="#ctx0" brushRef="#br0" timeOffset="2120.12">17250 4188 63,'5'-52'34,"-6"18"0,1 34 0,-4 16-27,9 37-2,-6 24 0,6 26-1,-3 14-1,3 14-1,-3 0 0,1 2-2,-3-14 1,0-16-1,0-24 1,0-20-1,-3-21 1,1-20-1,2-18 1,5-25-1,5-11 0,9-8 0,7-2 0,5-1-1,8 4 0,5 9 1,3 17-1,3 16 0,-2 14 1,-6 15 0,-9 8 0,-9 7 0,-15 4 0,-17 2-2,-14-3-1,-24-15-12,0 5-19,-16-20-1,12-4-1,-3-18 0</inkml:trace>
  <inkml:trace contextRef="#ctx0" brushRef="#br0" timeOffset="2386.13">18221 4402 67,'-11'12'35,"-35"15"-1,-13 27 0,-20 13-30,5 15 0,-1 5 0,17 7-1,22-4 0,31-5-2,31-10-1,28-13-2,26-9-3,3-17-24,23 0-5,-8-14-2,-1 0 1</inkml:trace>
  <inkml:trace contextRef="#ctx0" brushRef="#br0" timeOffset="13318.76">21554 3465 42,'0'0'30,"12"3"2,-9 10-3,-10 3-18,11 20-3,-9 6-2,6 23-2,-5 15-1,2 20 0,-5 17 0,2 25-1,-5 20 0,-2 23-1,-6 22 0,0 10-1,-1 14 1,1 11-2,-1 8 3,-1-2-2,0-3 2,2-8-1,1-15 2,1-13-1,2-15 0,0-19 0,1-20-2,6-19 2,0-24-2,5-21 2,2-22-3,1-14 2,3-16-1,0-14 0,1-11 0,-5-14 0,22 8 0,-1-12 0,13-3 0,12-1 0,16-1-1,17 0 1,17 1 0,15-1-1,14 4 1,3 0 0,4 5 0,-5 2 0,-9 2 1,-12 1-2,-16 1 2,-17-2-1,-17 1 0,-15-2 0,-14-3 0,-8-6 1,-6-9-1,-4-6 1,-2-14-1,0-9 1,2-15 0,3-11-1,2-19 0,3-18 0,1-21 0,4-16-1,4-15-1,4-20 1,5-15 0,1-15 0,4-13 0,3-6 1,0-5-1,1-5 2,-1-3 0,-6 5 0,-6-3-1,-5 8 1,-6 12 0,-7 16 1,-4 15-2,-5 23 1,-4 21-2,0 22 1,2 31-3,0 18-5,17 36-26,-13 14-1,9 31-1,-9 12 0</inkml:trace>
  <inkml:trace contextRef="#ctx0" brushRef="#br0" timeOffset="13902.79">21238 6682 58,'-16'-5'34,"16"5"-2,0 0 1,18-7-25,9 1-2,21 4-3,14-5 0,23 2 0,19-3 0,20 2-1,12-1 0,7 3 0,0 0-1,-3 2 0,-5 1-1,-14 1 0,-17 2-2,-21-2-2,-15 8-7,-28-10-21,-7 3-2,-33-1-1,11-10 0</inkml:trace>
  <inkml:trace contextRef="#ctx0" brushRef="#br0" timeOffset="14446.82">21329 5444 25,'-11'-1'29,"11"1"3,0 0-1,21-20-18,35 14-2,16-10-3,36 6-1,21-5-1,25 6-1,14-2 0,13 6-2,-6 0-2,-4 5 1,-16 1-2,-19 1 0,-23 1-1,-20-6-2,-17 8-4,-32-13-14,-12 8-12,-32 0-1,-10-14 0,-24 1 0</inkml:trace>
  <inkml:trace contextRef="#ctx0" brushRef="#br0" timeOffset="14904.84">21310 4405 42,'-14'3'30,"14"-3"3,0 0-1,14-9-20,33 8-2,14-12-3,30 5 0,17-8-2,25 1-2,13-3-1,11-3-1,0 0 0,0 2-1,-9 3-2,-18-2-2,-11 14-17,-29-9-13,-14 8 1,-25-3-3,-17 11 2</inkml:trace>
  <inkml:trace contextRef="#ctx0" brushRef="#br0" timeOffset="16890.96">22117 6926 18,'26'-9'26,"-1"4"1,-4 0-3,-12-5-11,-9 10-3,-14-10-5,-20 7-1,-21 1-1,-13 7-1,-15 0 0,0 9 0,-1 5 0,11 8 1,14 1 0,26 10 1,23-1 2,31 7-2,22-5 1,20 2-1,8-2 2,9-1-1,-5-5-2,-6-1 0,-21-6-2,-21-2 0,-30-4-1,-26-8-3,-19 1-3,-23-14-11,0 2-16,-6-10 0,12-3-1,9-9 0</inkml:trace>
  <inkml:trace contextRef="#ctx0" brushRef="#br0" timeOffset="17133.98">22035 6635 50,'-25'5'32,"-1"27"1,1 19 0,-5 8-25,11 19-1,-3 6 1,11 12-1,0 0-3,7 1 1,1-6-3,3-9-2,3-5-4,-8-20-13,4-1-16,-6-16-1,3-10-2,-2-16 1</inkml:trace>
  <inkml:trace contextRef="#ctx0" brushRef="#br0" timeOffset="19517.09">22170 5626 44,'-13'7'31,"-12"14"1,-6 10-1,-11 5-24,3 10-4,-4 2 0,7 5-1,7-5 1,13-5-2,12-11 0,13-9 1,11-13-1,10-8 0,3-12 0,5-10 0,-4-7 0,0-7-1,-3-5 0,-4-7-1,-5 3 1,-3 4 0,-5 7 0,-4 6 1,-1 15 0,-9 11 0,17 14 2,-4 11-2,1 5 1,4 5-1,3 2-1,2-3-2,4-3-5,-9-16-11,9-2-14,-11-13-2,-1-6 0,-7-12 1</inkml:trace>
  <inkml:trace contextRef="#ctx0" brushRef="#br0" timeOffset="19523.09">22271 4350 25,'0'0'30,"-20"26"1,16 8 0,-6 7-15,11 23-4,-11-1-3,10 15 0,-9 0-4,6 2 0,-7-7-2,1-8-1,-4-16 0,-1-11-1,0-14 1,-1-7-2,4-16 0,11-1 1,-7-31-1,16 1 0,15-4 0,6-2 0,12 2-1,4 4 1,7 7-1,2 8 1,-2 13 0,-6 10 0,-11 7 1,-7 10-1,-15 4 2,-11 2-1,-15-1 0,-13-1-1,-9-5 0,-15-7-3,1 3-18,-11-21-12,9-4-3,-3-17 0,11-3 0</inkml:trace>
  <inkml:trace contextRef="#ctx0" brushRef="#br0" timeOffset="19527.09">22502 3243 43,'-20'0'30,"-5"12"3,-23 1-2,-1 17-20,-19-1-1,9 15-2,-6-4 0,16 11-3,11-5-1,19 2-3,25-6 1,24-5-2,24-6-2,13-8-1,15 5-4,-10-13-24,10 4-2,-15-6-1,-5 3 0</inkml:trace>
  <inkml:trace contextRef="#ctx0" brushRef="#br0" timeOffset="21989.25">14989 4668 9,'-48'90'22,"-11"22"-1,-18 11-1,-8 13-17,-7 8-5,2-9-12,5-6-7,7-22 0</inkml:trace>
  <inkml:trace contextRef="#ctx0" brushRef="#br0" timeOffset="22276.27">15491 4322 28,'27'-1'28,"-22"31"1,-22 29-2,-21 24-20,-14 27-3,-16 16 1,-4 21-2,-11 2-2,0 2-1,3-4-7,4-17-20,13-20-2,12-17 1,11-24-1</inkml:trace>
  <inkml:trace contextRef="#ctx0" brushRef="#br0" timeOffset="22503.28">15877 4448 46,'41'-7'31,"-29"47"-1,-30 40-1,-39 38-27,-24 35 0,-27 24 1,-11 18-2,-7 14-10,-2-7-20,9-18 0,16-18-1,22-29 1</inkml:trace>
  <inkml:trace contextRef="#ctx0" brushRef="#br0" timeOffset="23824.36">16645 5486 15,'27'9'21,"-9"-9"-1,13 2-13,0 2-8,1-4-16,4 8-2,-11-7-1</inkml:trace>
  <inkml:trace contextRef="#ctx0" brushRef="#br0" timeOffset="41677.38">14856 11593 11,'-28'0'28,"7"0"0,2 1-3,-2-7-11,21 6-4,-19 0-2,19 0-3,-11-2-1,11 2 1,0 0-4,0 0 2,20-11-1,11 9 0,14-6 0,21 6 2,24-2-1,26 6 0,23 0 2,25 8-2,18 0 1,16 9-2,8-1 1,4 5-3,-5 0 1,-7-1-1,-12-1 0,-13-4 0,-21-2 0,-18-2-1,-15 3-6,-31-12-12,-14 11-15,-27-3 0,-21 8-1,-25-5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18-05-08T08:57:47.48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19913 5125 33 0,'0'0'22'15,"0"0"1"-15,18-6-9 16,0 6-9-16,11-5-8 16,13 5-6-16,10-4-4 15,16 4-7-15,5-6-1 16,8 3-1-16,7 3 14 15</inkml:trace>
  <inkml:trace contextRef="#ctx0" brushRef="#br0" timeOffset="359.38">21487 5095 17 0,'-30'0'24'15,"11"-5"0"-15,19 5 1 0,0 0-12 16,37-15-4-16,15 15-2 16,9-9-3-16,12 6 0 15,5-4-1-15,-1 7-1 16,-1 0-4-16,-15-5-12 16,-19 12-12-16,-23-2 0 15,-19-5-3-15,-41 10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20T06:42:58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18751 5368 39,'-31'11'31,"-6"8"2,-9 2-2,-2 17-21,-13 0-3,9 14-1,-8-3-1,12 7-1,4-5 0,13 0-2,12-7 0,15-5-1,11-10 1,13-7 0,8-9-1,9-9-1,2-8 1,5-9 0,2-10-1,-1-11 0,-1-9-1,-4-9 1,-5-6-1,-6 0 2,-4 3-1,-7 7 1,-7 7-1,-3 17 2,-8 24-1,3 10 1,-7 26 1,6 14-1,3 9 1,4 10-1,6 5 0,4-1-1,4-3 1,4-9-2,3-11-2,-3-12-3,7-2-16,-12-28-12,7-5-3,-6-20-2,8-7 0</inkml:trace>
  <inkml:trace contextRef="#ctx0" brushRef="#br0" timeOffset="745.04">19933 5488 45,'-47'28'32,"-3"14"1,-8 9 0,5 17-24,-3 0-1,15 12-2,2-5 1,21-1-3,12-11 0,17-10-1,11-15-1,14-14 0,9-17-1,5-17 0,3-16-1,-1-15 0,-4-13 0,-1-17 0,-6-8-1,-6-3 0,-12 7 1,-6 9-1,-6 13 0,-4 18 2,-7 23-2,-2 27 2,0 22 1,3 18-2,4 12 1,7 7 0,3 4-1,7-3-1,9-3-3,-1-17-5,17 0-21,-9-20-5,10-6-1,-4-18 0</inkml:trace>
  <inkml:trace contextRef="#ctx0" brushRef="#br0" timeOffset="1284.07">21471 4855 64,'-17'15'36,"5"37"-1,-2 25 1,8 27-33,-2 17 2,8 15-1,-4 0 1,3 2-2,-7-10 0,-2-9-1,-5-19-1,-4-17 0,-2-21-1,-3-16 1,1-19-1,1-16 0,8-25 0,8-17-1,14-17 1,15-10-2,18-3 2,14-2-2,15 8 1,10 9 0,8 17 0,4 15 1,-3 20 0,-8 17 0,-12 12 0,-16 12 1,-21 7 0,-23 4 0,-27-2-1,-24-3 1,-21-3-2,-19-12-1,-5-2-4,-12-27-18,23-2-11,8-22-1,33-9-2,19-18 2</inkml:trace>
  <inkml:trace contextRef="#ctx0" brushRef="#br0" timeOffset="1835.1">22468 4935 57,'0'0'34,"4"13"1,5 32 0,-6 21-28,8 30 1,-4 14-1,7 21-2,-4 3-1,4 8 0,-3-6-2,-2-8 0,-5-19-1,-2-17 0,-4-22-1,-2-14 1,-4-19 0,-1-20 0,9-17 0,-12-36-1,19-12 1,7-15-1,14-5 0,12-4-1,14-1 0,9 5 0,15 12 0,4 16 0,4 19 1,0 15 0,-3 14 0,-9 16 1,-13 12 0,-13 12 1,-23 8 1,-17 7-1,-25-1 0,-27-1 0,-21-6-1,-23-13 0,-11-12-3,-15-23-7,6-6-12,-19-42-8,22-13-9,4-36-5,15-27 1</inkml:trace>
  <inkml:trace contextRef="#ctx0" brushRef="#br0" timeOffset="11779.67">19106 5004 24,'0'0'31,"0"0"2,0 0-5,-14 32-7,-22-1-7,0 31-3,-27 9-3,-8 21-2,-18 7-1,-2 14-1,-9 0 0,6 1-2,1-8 0,11-12-1,12-15 0,13-13-1,15-12-1,9-16-2,13-7-2,1-21-10,19-10-19,0 0 0,21-18-3,-7-4 2</inkml:trace>
  <inkml:trace contextRef="#ctx0" brushRef="#br0" timeOffset="12343.7">18566 6556 43,'0'0'32,"0"0"2,-8 16-10,-22 6-5,6 26-5,-20 4-4,4 18-3,-14 4-3,0 11-1,-4-1 0,8-5-1,4-9-1,7-13-1,8-11-1,5-16-3,16-5-4,-7-22-20,17-3-7,2-20 0,9-4-2</inkml:trace>
  <inkml:trace contextRef="#ctx0" brushRef="#br0" timeOffset="12604.72">17935 6667 63,'-3'15'36,"15"14"-1,6 5 1,26 16-28,1 6-1,22 18 0,5 2-2,14 6 0,0 0-2,3-3 0,-8-10-2,-9-12-1,-10-9-3,-17-17-4,-1-1-20,-23-20-9,-1-6-1,-20-4-2</inkml:trace>
  <inkml:trace contextRef="#ctx0" brushRef="#br0" timeOffset="15407.88">19674 6451 0,'18'7'24,"6"-6"0,-4-4-3,5 0-9,5 2-2,-5-3-3,0 4-1,-8-2 0,-4 6-1,-13-4 0,0 0 1,-17 6 1,0 4-1,-7-7 0,1 6-2,-4-3 0,6 3-1,-2-5-1,9 3-1,14-7 0,-14 6 0,14-6 0,0 0-1,22-3 0,-7 1 1,2 0-1,1-1 1,-3 0-1,-1 2 0,-14 1 0,16 0 1,-16 0-1,0 0 0,-12 4 0,12-4 1,-23 5-1,10-3 0,-1 1 0,1-2 1,2 0-1,11-1 0,-15 0 0,15 0 0,0 0 0,0 0 0,0 0 0,20-5 0,-9 4 0,3 1 0,6-1 0,-1 2 0,-1-1 1,1 0-1,-3 0 0,-2 0 0,-2 1 0,-12-1-1,0 0 0,0 0-1,0 0-2,-18 0-5,18 0-11,-18 5-11,6-4-2,0-2 2,12 1 0</inkml:trace>
  <inkml:trace contextRef="#ctx0" brushRef="#br0" timeOffset="56534.23">19768 6538 37,'0'0'29,"0"0"1,-14 2-7,14-2-9,16-2-4,6 5-3,2-7-2,8 3-2,5-1-1,6 2-1,0-1-1,1 2 1,-8-2-1,-5 2 0,-9 0 1,-9 0-1,-13-1 0,0 0 1,-27 4 0,-3-2 0,-10-1-1,-6 1 1,-4-1 0,-1 1-1,9 2-7,-2-6-18,21 1-7,8-3 0,15 4-1</inkml:trace>
  <inkml:trace contextRef="#ctx0" brushRef="#br0" timeOffset="58690.35">21315 6647 36,'-12'3'29,"12"-3"-2,0 0-6,-16-3-5,16 3-3,0 0-4,0 0-2,20 0-3,9 0-1,5-3 0,13 2-1,4 0 0,8 1-1,-1 1 0,-2 2-1,-11-1 1,-13 3 0,-18 0-1,-14-5 1,-23 11-1,-12-6 1,-15-1 0,-7-2-1,-3-1 1,2-1 0,5-2-1,11 0-1,12-1 0,8-4-2,22 7-6,0 0-12,17-12-11,0 6-2,8 4 1,-1-2 0</inkml:trace>
  <inkml:trace contextRef="#ctx0" brushRef="#br0" timeOffset="59978.43">22007 5149 11,'11'14'29,"-25"10"1,-11 17 2,-26 10-13,-1 26-3,-30 8-3,1 23-4,-20 7-2,0 13-1,-6-1-3,4-5-1,10-7-1,10-13-2,18-12-2,6-21-7,25-11-18,5-22-4,19-16-2,10-20 1</inkml:trace>
  <inkml:trace contextRef="#ctx0" brushRef="#br0" timeOffset="61694.52">21392 7072 19,'0'0'27,"0"0"2,2-12-5,-2 12-6,0 0-6,0 12-2,0-12-2,-11 21-3,4-5 0,4 10-1,-2-3-1,2 7 0,1-4 0,4 2-1,1-5 1,5 0-1,3-8-1,6-2 1,1-7 0,4-1 1,-2-6-1,5-4-1,-2-5 1,4-5-1,-4-8-1,0-4 0,-1-3-1,0-1 1,-4 0-1,-1 3 1,-4 3 0,-3 5 0,-4 7 0,-6 13 1,0 0 0,0 0-1,3 12 1,-6 8 0,2 5 0,0 8 0,-2 8 1,2 8 0,-2 6-1,2 8 1,-1 6 0,-1 4 0,-2 3-1,1 0-1,-1-1 1,0-2 0,-3-5 0,-1-8 0,-4-10 0,-2-7-1,-5-8 2,-4-9-2,-6-9 0,-3-10-1,1-5-2,-4-11-2,10 5-12,-10-22-10,20 8-5,-6-12-5,17 6-1,0-6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18-05-08T08:55:10.2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20265 2150 16 0,'0'0'14'0,"14"-12"1"15,-14 12-1-15,10-19-2 16,-10 19-1-16,10-23-1 15,0 13-1-15,-6 0 0 16,6-1-1-16,-6-3-1 16,-4 14 1-16,10-20-3 15,-10 20 2-15,3-14-4 0,-3 14 1 16,-11-5-2-16,1 7 1 16,-10 10-2-16,0 8-2 15,-7 7 1-15,2 6-1 16,-3 11 1-16,1 5-1 15,4 8 1-15,6 1-1 16,5-3 1-16,10-8 0 16,7-6 0-16,4-7 1 15,6-16-1-15,7-12 1 16,4-13 0-16,2-9-1 16,5-14 1-16,-3-6 0 15,0-10 0-15,-2-4 0 16,-1-4 0-16,-3 8-1 15,-9 1 1-15,-1 11-1 0,-2 4 1 16,-7 14 0-16,-5 16-1 16,0 0 1-16,5 24 0 15,-5 6 0-15,0 10-1 16,0 7 1-16,0 7 0 16,7 2 0-16,-1-1-1 15,0-6 1-15,7-4-3 16,-3-12-4-16,7 0-9 15,-9-21-14-15,11-4 0 16,-7-14-1-16,6-2 0 16</inkml:trace>
  <inkml:trace contextRef="#ctx0" brushRef="#br0" timeOffset="515.64">21013 2217 32 0,'12'-12'27'0,"-2"1"0"15,-5-2 0-15,-5 13-16 16,-15-15-1-16,3 15-3 15,-17 6-2-15,0 10-2 16,-7 6-1-16,2 12 0 16,0 10-1-16,5 7 1 0,3 2-1 15,8 3 0-15,4-3-1 16,8-7 1-16,6-8-1 16,7-10 1-16,3-12 0 15,4-13-1-15,5-8 1 16,-1-12 0-16,2-8 0 15,1-11-1-15,0-10 1 16,2-8-1-16,-2-3 1 16,-2 5-1-16,0 1 1 15,-5 9-1-15,3 13 0 16,-5 16 1-16,-12 13-1 16,17 28 1-16,-12 9 0 0,-3 7-1 15,-2 5 1-15,7 0-1 16,-2-2-2-16,-5-5-3 15,9-6-5-15,-9-17-12 16,10-2-6-16,-10-17-3 16,24 0 2-16,-8-14-2 15</inkml:trace>
  <inkml:trace contextRef="#ctx0" brushRef="#br0" timeOffset="1047.15">21618 2109 29 0,'12'-15'26'16,"-4"-2"0"-16,-4 5-1 15,-4 12-18-15,-9-12 0 16,-1 22-1-16,-11 4-2 16,-6 11-2-16,-2 8 0 15,0 13 1-15,0 5-1 16,2 6 1-16,4 0-1 16,11-5 1-16,5-5-2 15,7-5 0-15,4-15 0 0,10-7 1 16,0-15-1-16,6-9 1 15,1-12-1-15,0-7 0 16,4-18 1-16,1-5-2 16,0-12 1-16,0-5-1 15,-4 2 1-15,0 4 0 16,-4 6 0-16,-6 13 1 16,-6 19-2-16,-6 19 0 15,8 14 1-15,-8 19 0 16,-3 13-1-16,3 8-1 15,0 6 2-15,0 2-2 16,0-9 1-16,5-3 0 16,2-6-6-16,-4-18-8 0,8-3-14 15,-3-12-2-15,5-7 1 16,-13-4-2-16</inkml:trace>
  <inkml:trace contextRef="#ctx0" brushRef="#br0" timeOffset="2219.12">22177 1751 11 0,'18'15'21'15,"-15"20"1"-15,-3 34-2 16,0 12-13-16,-8 24 2 15,-3 3-5-15,-7 6 0 0,2-7 0 16,-6-8 0-16,4-10 0 16,-4-20 0-16,7-15 2 15,-2-22-1-15,13-10 0 16,4-22 0-16,0 0-3 16,0-24 0-16,12-5-1 15,8-10 1-15,8 0-2 16,4-2 1-16,4 7 0 15,5 12 0-15,-1 8 0 16,-4 10 1-16,-1 15 0 16,-9 8 1-16,-5 8 0 15,-19 0 0-15,-7 4 0 16,-18-6-1-16,-8-3-2 16,-8-4-3-16,-9-8-3 0,9 0-14 15,-4-10-9-15,16-5-2 16,8-9-1-16,16-1 4 15</inkml:trace>
  <inkml:trace contextRef="#ctx0" brushRef="#br0" timeOffset="2672.31">22666 1751 49 0,'6'26'28'0,"2"23"0"0,-1 13-2 15,0 15-22-15,0 12 0 16,-7 4 1-16,0 2-2 16,-7-6 0-16,-2-7-2 15,-7-17 2-15,1-9 0 16,-4-14-1-16,6-13 1 15,-1-13 0-15,14-16-1 16,0 0-1-16,0 0 0 16,27-22 0-16,-1 8-1 15,9 0 1-15,6-1-2 16,0 7 1-16,-1 8 0 16,-2 4 1-16,-8 10-1 15,-9 3 1-15,-10 5 2 0,-17 1-2 16,-13 0 1-16,-11-1-2 15,-10-7-1-15,2-1-4 16,-10-14-5-16,17 3-13 16,-3-16-10-16,19-2 3 15,7-16-3-15,16-7 3 16</inkml:trace>
  <inkml:trace contextRef="#ctx0" brushRef="#br0" timeOffset="3078.78">23109 1766 59 0,'4'-11'29'16,"-4"11"-1"-16,16 0 2 16,-7 17-26-16,6 15 0 15,-4 16 1-15,6 16-3 16,-6 11 2-16,6 16-2 15,-7 7 1-15,0 1-2 16,-10-5 1-16,0-7 0 16,-5-17 0-16,-3-9 1 15,-3-18-1-15,1-12 1 16,0-19-3-16,10-12 1 16,7-14-2-16,10-8 0 15,11-6 0-15,9-2-1 16,8 2 1-16,4 3-1 0,2 9 2 15,-1 11 0-15,-8 13 0 16,-8 12 1-16,-17 10 1 16,-13 6 2-16,-22 2-2 15,-14 4 1-15,-23-4-1 16,-13-4-1-16,-6-8-3 16,-13-16-22-16,17-5-7 15,0-17-2-15,16-11-2 16</inkml:trace>
  <inkml:trace contextRef="#ctx0" brushRef="#br0" timeOffset="5516.52">19075 2383 69 0,'0'0'29'0,"0"0"1"15,0 0-3-15,4 19-22 0,-4 2-3 16,0 9-2-16,0 10 0 16,4 4 0-16,-1 10-1 15,0 3-1-15,6 1-1 16,-4-3-1-16,5-3-1 16,-2-6 0-16,6-5-2 15,-5-12 1-15,8-10 0 16,-3-15 1-16,3-4 1 15,3-21-2-15,9 1-8 16,3-16-9-16,-2-5 5 16,6-9 0-16,6 1 2 15</inkml:trace>
  <inkml:trace contextRef="#ctx0" brushRef="#br0" timeOffset="5750.91">19569 2498 27 0,'12'-24'16'15,"-6"10"-1"-15,-3 2-1 16,-3-1-3-16,0 13-2 15,0-17-3-15,0 17-1 16,-7-20-1-16,7 20-2 16,-20-18 0-16,-1 15 1 15,-12-2 1-15,-5 8 0 16,-13-3 1-16,-5 9 1 16,-7-4 0-16,2 12 0 15,0-8 0-15,10 5-3 16,7-3-4-16,6-3-9 15,19 4-15-15,1-5-3 16,18-7 1-16,-5 11-2 0</inkml:trace>
  <inkml:trace contextRef="#ctx0" brushRef="#br0" timeOffset="6689.29">19565 2394 21 0,'0'0'19'15,"0"0"-3"-15,0 0-2 16,0 0-1-16,-9 12-3 16,0 8-1-16,-9-3-4 15,-2 14-4-15,-7 3-9 16,-8 9-11-16,-6-4-3 16,3 5 1-16,-2-3-2 15</inkml:trace>
  <inkml:trace contextRef="#ctx0" brushRef="#br0" timeOffset="7579.95">23798 2533 15 0,'11'14'20'15,"2"10"0"-15,1 4-9 16,-2 7-1-16,2 4 0 0,-4 2-2 16,6 6 0-16,-7-10 0 15,2 4 0-15,-11-17-1 16,7 4-1-16,-7-14 1 15,3 1 0-15,-3-15-2 16,0 0-1-16,15-6-1 16,2-12-1-16,4-5 0 15,11-5 1-15,2-11-3 16,13-3 1-16,0-3-1 16,4 1 1-16,-3 3 0 15,-5 7 0-15,-7 7 0 16,-6 5-1-16,-15 8 1 15,-15 14 0-15,-14-11-1 16,-18 11 1-16,-18 0-1 0,-16 4 1 16,-14-4-1-16,-4 4 0 15,-3-4 0-15,3 0 0 16,9 5-3-16,12-12-9 16,21 7-17-16,13 0-2 15,29 0 1-15,0 0-3 16</inkml:trace>
  <inkml:trace contextRef="#ctx0" brushRef="#br1" timeOffset="12611.8">20549 1756 16 0,'0'0'11'0,"0"0"-2"15,-12 7-1-15,9 5-3 16,-4 5 0-16,0 7-1 15,-8 12 1-15,-4 4 0 16,-8 13 2-16,-5 8 0 0,-13 13 1 16,0 3-2-16,-7 7 0 15,3 0-1-15,-4-7 0 16,10-1-1-16,-5-12-2 16,17-8-1-16,3-15-5 15,5-13-5-15,10-11-4 16,13-17-6-16,-12 8-3 15,12-8-1-15,3-11 1 16</inkml:trace>
  <inkml:trace contextRef="#ctx0" brushRef="#br1" timeOffset="13455.98">20158 3009 3 0,'0'0'16'0,"13"-14"0"0,-13 14 2 16,0 0-3-16,0 0 1 16,0 0-1-16,-9 15-3 15,1 15-1-15,-11 6-3 16,0 13-2-16,-11 5-4 15,3 7 0-15,-5 2 0 16,1-2-1-16,3-8 0 16,1-8-1-16,9-13 1 15,3-9-3-15,9-9-3 16,6-14-6-16,0 0-9 16,-6-14-6-16,9-3 1 15,-3-8-1-15</inkml:trace>
  <inkml:trace contextRef="#ctx0" brushRef="#br1" timeOffset="13659.12">19898 3035 26 0,'0'-11'24'0,"0"11"2"16,9 11 0-16,10 20-7 15,-1 1-6-15,16 16-2 16,-1-1-2-16,14 10-1 15,-1-4-3-15,1-1-4 16,1 2-13-16,-9-17-16 16,-7-5-1-16,-13-11-1 15,-4-6-1-15</inkml:trace>
  <inkml:trace contextRef="#ctx0" brushRef="#br1" timeOffset="17519.12">20811 3394 15 0,'0'0'19'0,"28"0"-1"15,-8 4-3-15,6-4-5 16,3 6-2-16,1-6-4 15,5 5-5-15,-1-5-15 16,3 4-2-16,-4-4 0 16,6 0-3-16</inkml:trace>
  <inkml:trace contextRef="#ctx0" brushRef="#br1" timeOffset="17816">21449 3517 19 0,'0'0'23'0,"17"-12"0"16,-3 12 0-16,4 0-11 15,-2 0-8-15,3 0-13 0,2 0-11 16,3 8-1-16,0-8-2 16,0 4 0-16</inkml:trace>
  <inkml:trace contextRef="#ctx0" brushRef="#br1" timeOffset="20410.12">22114 3335 5 0,'0'0'13'16,"0"0"-2"-16,0 0-2 15,-7 10-3-15,7-10-2 16,0 0 0-16,0 0 0 16,-9 12 1-16,9-12 0 0,0 0 1 15,0 0 0-15,0 0 1 16,0 0 0-16,0 0 0 15,0 0-1-15,0 0-3 16,0 0-5-16,0 0-13 16,0 0-6-16,0 0-1 15,4-14-1-15</inkml:trace>
  <inkml:trace contextRef="#ctx0" brushRef="#br1" timeOffset="21300.93">22353 2111 17 0,'0'0'12'16,"0"0"-1"-16,11-5-2 15,-11 5-3-15,0 0-2 16,0 0-1-16,0 0-2 16,0 0 0-16,0 0-1 15,0 0 1-15,0 0 0 16,0 0 0-16,-11 0 0 16,11 0 0-16,0 0 0 15,0 0 0-15,0 0 0 16,0 0-1-16,0 0 0 0,0 0 0 15,0 0 1-15,0 0-2 16,0 0 1-16,0 0 0 16,0 0 0-16,0 0 0 15,-5 14 0-15,5-14 0 16,-9 18 1-16,1-4 0 16,-6 14 1-16,-2 5 0 15,-11 14 1-15,0 12 1 16,-12 7 0-16,1 8 2 15,-9 9-2-15,5 3 0 16,2-5-1-16,3 4 0 16,4-11-2-16,5-5-5 15,11-6-16-15,4-2-3 16,2-14 0-16,7-6 0 0</inkml:trace>
  <inkml:trace contextRef="#ctx0" brushRef="#br1" timeOffset="22332.22">22088 3335 16 0,'0'17'16'0,"0"2"-3"16,0 2-1-16,0 0-2 16,0 0-4-16,0 0-1 15,5-5-1-15,0-2 0 16,-5-14 1-16,16 14 0 16,-16-14 0-16,20-4 0 0,-9-7-1 15,1 0 0-15,1-8-1 16,1-2-1-16,-5-4-1 15,1-3 0-15,0 3 0 16,-6 1 0-16,2 3 0 16,-1 5 0-16,-2 6 0 15,-3 10 0-15,0 0-1 16,14 17 1-16,-9 2 0 16,1 5 1-16,-3 3 2 15,4 8-1-15,-7 1 2 16,8 6-2-16,-8-2 3 15,0 7-2-15,0-4 1 16,-6 5-2-16,-3-4 1 16,-3 4-1-16,-5-11-1 15,0 1 0-15,-12-11-1 16,1-6-1-16,0-6-6 0,-12-15-20 16,11-3-4-16,-7-14-1 15,7-6-1-15</inkml:trace>
  <inkml:trace contextRef="#ctx0" brushRef="#br1" timeOffset="27036.16">21414 3512 11 0,'-14'0'19'16,"14"0"1"-16,0 0-3 15,12 2-5-15,-1-2-5 16,6 0-2-16,1 0-7 0,1 0-16 16,3 0 0-16,-7 0-3 15,0 0 0-15</inkml:trace>
  <inkml:trace contextRef="#ctx0" brushRef="#br1" timeOffset="28676.83">20806 3484 18 0,'0'0'19'0,"0"0"-1"0,0 0-4 15,0 0-3-15,0 0-3 16,0 0 0-16,16-11-1 15,-5 11-1-15,2-2-1 16,3 2-2-16,5 0-6 16,-5-8-7-16,7 4-11 15,-1 0-3-15,-6 0 1 16,-1 4-1-16</inkml:trace>
  <inkml:trace contextRef="#ctx0" brushRef="#br1" timeOffset="29317.66">20885 3413 10 0,'0'0'17'0,"10"-4"3"16,4 4-7-16,2 0-3 15,5 0-2-15,2 0-2 16,-3 0-1-16,0 0-2 15,-3 0-3-15,-3 4-2 16,-3-4-3-16,-11 0-1 16,12 0-1-16,-12 0-1 15,0 0-4-15,0 0-5 16,0 0 1-16,0 0-1 16,-12-4 16-16</inkml:trace>
  <inkml:trace contextRef="#ctx0" brushRef="#br1" timeOffset="29598.93">21008 3417 3 0,'0'0'10'0,"9"0"-4"16,-9 0-4-16,0 0 0 16,11 0-1-16,-11 0 0 15,0 0 1-15,0 0 0 0,0 0 0 16,0 0-1-16,0 0 1 16,0 0-2-16,-11 0-2 15,11 0-5-15,-9 3-6 16,-3-6 2-16,12 3 11 15</inkml:trace>
  <inkml:trace contextRef="#ctx0" brushRef="#br1" timeOffset="31864.83">19949 3881 4 0,'5'14'16'16,"-10"0"0"-16,5 7-5 16,-5 6-1-16,5 4-3 15,-6 8-1-15,3 1-2 16,-2 6-1-16,1-6 0 16,4 2-1-16,-5-6 0 15,5-3-3-15,-5-2-6 16,5-3-11-16,-7-12-2 15,7 4 1-15,0-20 1 0</inkml:trace>
  <inkml:trace contextRef="#ctx0" brushRef="#br1" timeOffset="32333.62">19793 4139 19 0,'4'-29'22'0,"3"2"-1"15,0-7-1-15,-2 3-7 16,4 3-4-16,-5-1-1 16,7 6-2-16,0 3 0 15,3 8 0-15,-2 2 0 16,5 10 0-16,-4 0 1 15,3 9-1-15,-4-2-2 16,3 9 0-16,-7-3 0 16,2 9-2-16,-4-4 0 0,-2 4 0 15,0-1-2-15,-1-4-3 16,7 6-16-16,-10-11-10 16,7 5-1-16,-7-17-1 15,4 17 0-15</inkml:trace>
  <inkml:trace contextRef="#ctx0" brushRef="#br1" timeOffset="37818.78">21171 1913 15 0,'7'-22'18'16,"7"6"-4"-16,-3 5-2 15,-1-1 0-15,-10 12 0 16,12 0-1-16,-12 10-1 15,-12 7-3-15,-9 19-1 0,-14 12-2 16,-9 15-2-16,-13 21 0 16,-3 10-1-16,-6 9-1 15,0-1-2-15,10-1-3 16,3-10-18-16,13-11-1 16,11-13 1-16,7-24-1 15</inkml:trace>
  <inkml:trace contextRef="#ctx0" brushRef="#br1" timeOffset="38975.08">20979 3156 26 0,'10'-14'23'0,"-10"14"1"16,0 0-1-16,0 0-8 15,-6 28-4-15,-8 7-4 16,-14 0-3-16,1 13 1 15,-6-1 0-15,0 10-2 16,-2-10 0-16,7 2-1 16,1-9 0-16,7-2-1 15,6-9 0-15,3-6-2 16,3 0-1-16,-1-12-3 16,9 1-7-16,0-12-14 0,0 0-1 15,-10-12 1-15,10 1-1 16</inkml:trace>
  <inkml:trace contextRef="#ctx0" brushRef="#br1" timeOffset="39240.71">20586 3270 40 0,'-5'-11'25'0,"5"11"0"15,0 0-1-15,12 7-10 16,14 12-3-16,-5-1-3 15,21 14 0-15,-4-4 0 16,10 10-2-16,-3-4-2 0,1 4-2 16,-1-4 1-16,-7 0-3 15,-3-5 1-15,-10-3-1 16,-5-4 0-16,-5-2-2 16,-3-3 0-16,-12-6-4 15,7 4-8-15,-7-15-15 16,-6 11-1-16,6-11 0 15,0 0-1-15</inkml:trace>
  <inkml:trace contextRef="#ctx0" brushRef="#br1" timeOffset="41553.53">21416 3552 29 0,'0'0'26'16,"13"0"-1"-16,-13 0 3 16,11 4-13-16,-11-4-2 0,14-4-5 15,-14 4-3-15,17 0-1 16,-17 0-1-16,21-6 0 15,-21 6-2-15,21 0-2 16,-10 0-3-16,-11 0-5 16,26 0-8-16,-26 0-9 15,23-3-2-15,-13 3 1 16,4 0-1-16</inkml:trace>
  <inkml:trace contextRef="#ctx0" brushRef="#br1" timeOffset="45616.68">22514 3539 49 0,'12'0'31'16,"6"7"-2"-16,2-7 0 15,8 10-15-15,-6-6-14 16,-1 2-25-16,2-2-3 15,-4-4-1-15,-4 5-2 16</inkml:trace>
  <inkml:trace contextRef="#ctx0" brushRef="#br1" timeOffset="46132.33">22585 3601 39 0,'0'0'26'16,"4"-12"0"-16,-4 12 1 16,23 0-16-16,-11 0-5 15,7 0-3-15,-1 4 0 16,6-4-3-16,-3 8-7 15,-4-8-15-15,7 0-4 0,-2 0-1 16,-3-4 0-16</inkml:trace>
  <inkml:trace contextRef="#ctx0" brushRef="#br1" timeOffset="46382.3">22661 3563 34 0,'0'0'27'0,"11"0"-1"16,2 0 1-16,3-4-14 16,-5-4-5-16,9 3-5 0,-6 0-2 15,0-2-4-15,-3 7-3 16,-11 0-5-16,0 0-4 15,-7-12-3-15,7 12-3 16,-27 0 0-16,7 0 0 16</inkml:trace>
  <inkml:trace contextRef="#ctx0" brushRef="#br1" timeOffset="46507.31">22574 3548 18 0,'-6'12'16'15,"6"-12"0"-15,31 10-3 16,-8-7-9-16,4-3-15 15,4 4-4-15,-8-4-3 16,1 0-1-16</inkml:trace>
  <inkml:trace contextRef="#ctx0" brushRef="#br1" timeOffset="47570.06">22793 1993 21 0,'13'-15'21'0,"-8"5"2"16,5-2-5-16,-10 12-5 15,0 0-3-15,0 0-2 16,0 0-1-16,-7 35-2 0,-10-1 1 15,0 18-2-15,-13 18 1 16,-3 19-1-16,-13 11 0 16,-3 9-1-16,-2 2-4 15,-1-7-3-15,13 2-14 16,-4-16-9-16,12-16-1 16,5-16 0-16</inkml:trace>
  <inkml:trace contextRef="#ctx0" brushRef="#br1" timeOffset="48804.67">22556 3333 26 0,'0'-13'22'0,"0"13"-1"16,-5 13-3-16,5-13-6 15,-9 27-4-15,4-9-3 16,5 7-1-16,-4-3 0 16,8 9 0-16,-4-7 1 15,10 4-1-15,-6-7 0 0,9 2-1 16,-5-7 0-16,4 1-1 15,-12-17 1-15,18 20 0 16,-18-20 0-16,19 7-1 16,-9-14 1-16,6-1 0 15,-4-6 0-15,6-2 0 16,-1-5-3-16,1-4 2 16,-3-4-2-16,4 0 2 15,-8 1-3-15,3 3 2 16,-5 3-2-16,-1 4 1 15,-4 6 0-15,-4 12-1 16,0 0 0-16,0 0 1 16,10 26 0-16,-10 0-1 15,0 6 2-15,0 9-1 0,0 3 1 16,4 6 0-16,-4 0 1 16,0 5-1-16,0 0 1 15,0-1 1-15,0-5-1 16,0 2 1-16,-9-7 0 15,2-3 0-15,-9-4-1 16,-1-8 0-16,-8-4-2 16,-8-8-1-16,0-1-6 15,-16-16-22-15,9 5-4 16,-7-19-2-16,3-3 0 16</inkml:trace>
  <inkml:trace contextRef="#ctx0" brushRef="#br1" timeOffset="55571.6">20803 4037 14 0,'6'39'17'15,"-6"-3"0"-15,0 1-7 16,0 3-5-16,-3-5 0 0,0 0-3 16,-4-5-1-16,1-1 0 15,1-8-3-15,-4-1-11 16,9-20-5-16,-12 22 1 16,12-22-2-16</inkml:trace>
  <inkml:trace contextRef="#ctx0" brushRef="#br1" timeOffset="56118.44">20735 4068 36 0,'8'-9'26'16,"-8"9"0"-16,0 0-1 15,0 0-11-15,4 11-3 16,-4-11-4-16,0 30-3 16,6-8-1-16,-1 11 0 15,-5 1 0-15,3 6-2 16,-3-5 0-16,0 4-1 16,4-3-2-16,-4-7-3 15,0 2-7-15,-7-13-16 16,2 2 0-16,-5-8-1 0,4 0 0 15</inkml:trace>
  <inkml:trace contextRef="#ctx0" brushRef="#br1" timeOffset="56493.46">20614 4180 36 0,'7'-30'27'15,"2"-3"-1"-15,5 4-6 16,-8-5-9-16,11 8-2 16,-7 3-4-16,5 10-1 15,-5 8 0-15,3 11-2 16,1 6 0-16,0 8-1 16,4 1 0-16,-1 4-1 15,4 2 0-15,-7-5-4 0,7 3-20 16,-7-7-3-1,-3-3 0-15,-3-4-1 0</inkml:trace>
  <inkml:trace contextRef="#ctx0" brushRef="#br1" timeOffset="60337.83">21396 3785 31 0,'18'0'17'0,"-18"0"2"16,9 0 0-16,-9 0-3 16,0 0-2-16,0 0-4 15,0 0-3-15,-4-10-3 16,4 10-2-16,-10-7-1 15,10 7-1-15,-13-5 0 16,13 5 0-16,0 0 0 16,0 0 0-16,0 0 0 15,13-1 0-15,-3 1 0 0,4 0 0 16,-3 0 0-16,1 0 1 16,-12 0 0-16,14-6 0 15,-14 6 0-15,0 0 0 16,-19 0 0-16,5 3-1 15,-4-3 1-15,-1 3-1 16,1-3 0-16,7 5-1 16,11-5 1-16,0 0-1 15,0 0 1-15,15 4-4 16,5-4-8-16,0 0-14 16,-3 0 0-16,-3-5-1 15,-3 1 0-15</inkml:trace>
  <inkml:trace contextRef="#ctx0" brushRef="#br1" timeOffset="61150.52">21822 1768 51 0,'0'0'26'0,"0"0"-6"15,-23 29-2-15,1 6-7 16,-20 14-4-16,0 12-5 16,-10 21 0-16,-1 13-1 15,-6 11-1-15,1 3-2 16,3 6-4-16,2-5-3 15,10 1-1-15,1-14-10 16,8-9-4-16,6-12-1 0,4-10 0 16</inkml:trace>
  <inkml:trace contextRef="#ctx0" brushRef="#br1" timeOffset="62244.66">21535 3478 33 0,'0'0'22'0,"0"0"-4"16,0 0-4-16,0 0-4 0,0 0-3 15,-13 0-3-15,13 0-1 16,0 0 0-16,-12 5-1 16,12-5 1-16,0 0-1 15,0 0-1-15,0 0 1 16,0 0-2-16,0 0-2 16,0 0-2-16,0 0-4 15,0 0-3-15,0 0-8 16,0 0-4-16,0 0-1 15,0 0 1-15</inkml:trace>
  <inkml:trace contextRef="#ctx0" brushRef="#br1" timeOffset="62775.89">21626 3249 27 0,'0'0'23'0,"6"-15"2"16,-6 15-4-16,0 15-5 16,-14 5-6-16,2 14-3 15,-9 2-1-15,4 12-2 16,-7 0-1-16,2 9-1 0,-6-6 1 16,6 1-2-16,1-6 1 15,7-8-2-15,0-4-1 16,2-8-1-16,7-3-5 15,5-23-11-15,-11 14-9 16,11-14 1-16,0 0-2 16,-8-21 1-16</inkml:trace>
  <inkml:trace contextRef="#ctx0" brushRef="#br1" timeOffset="63025.89">21316 3357 30 0,'-7'-19'25'0,"7"9"0"0,0 10 2 16,14 0-15-16,7 20-1 15,-4-1-1-15,13 15-2 16,-2-2 0-16,14 12-1 16,-10-4-2-16,7 3-1 15,-7-5-2-15,-1-1-1 16,-8-5-2-16,-4-7-2 15,-3 1-5-15,-16-10-15 16,7 4-6-16,-7-20-2 16,-7 17 1-16</inkml:trace>
  <inkml:trace contextRef="#ctx0" brushRef="#br1" timeOffset="66823.53">23127 3641 31 0,'21'14'25'15,"-1"-14"1"-15,0 0-6 16,10 4-4-16,-16-11-5 16,10 12-1-16,-24-5 0 15,20-2-2-15,-20 2-2 16,-22 0-2-16,-5 0-1 16,-4 0-1-16,-1 0-1 15,0 2-1-15,2-2 0 16,9 7 1-16,6-4 0 15,15-3 0-15,9 11 0 16,18-5 0-16,0-3 0 16,8 3 0-16,-4-1-2 0,-8-10-13 15,-2 8-16-15,-21-3-1 16,0 0-2-16,-19-16-1 16</inkml:trace>
  <inkml:trace contextRef="#ctx0" brushRef="#br1" timeOffset="71527.32">23699 1992 30 0,'0'0'25'15,"-13"13"-1"-15,-10 8-1 16,-10 18-9-16,-21 16-3 15,-4 16-4-15,-18 14-2 16,-2 12-2-16,-7 11-9 0,-2 1-15 16,11 3-5-16,12-5-1 15,13-7 0-15</inkml:trace>
  <inkml:trace contextRef="#ctx0" brushRef="#br1" timeOffset="72340.09">23068 3344 3 0,'0'0'20'0,"-11"-9"3"16,11 9-1-16,0 0-6 15,-7 15-3-15,9 6-1 16,-4-4-3-16,5 11-3 16,-3-2 2-16,8 10-3 15,-3-6 0-15,7 3-3 0,0-7 2 16,2 0-3-16,4-7 1 15,5-4-1-15,-1-9 1 16,6-6 0-16,-4-6 0 16,4-7 0-16,-4-9 0 15,3-3 0-15,-9-5-2 16,1-7 1-16,-7 5-1 16,0 1 1-16,-5 4-2 15,-1 4 1-15,-1 10-1 16,-5 13 0-16,11 7 2 15,-3 15-2-15,1 9 1 16,1 11-2-16,1 10 3 16,0 8-1-16,-1 4 1 0,-1 5 0 15,-6-3 0-15,-3 2 1 16,-9-8 0-16,-8-1 0 16,-13-8-3-16,-16-11-8 15,-6 0-19-15,-14-11-3 16,-2-10 0-16,-6-12-2 15</inkml:trace>
  <inkml:trace contextRef="#ctx0" brushRef="#br1" timeOffset="76059.3">21444 4098 9 0,'0'19'18'0,"-4"-7"1"0,4 8-4 16,-3 9-4-16,-4 2-1 15,7 10-3-15,-7-3 1 16,7 7-2-16,0-3 0 16,0 0-2-16,-2-7-1 15,2-5-3-15,0-1-13 16,0-6-10-16,0-7-1 16,-5-6 0-16,5-10-1 15</inkml:trace>
  <inkml:trace contextRef="#ctx0" brushRef="#br1" timeOffset="76824.89">21290 4355 4 0,'5'-20'19'0,"-5"20"-1"16,9-16-1-16,-9 0-2 16,5 2-2-16,-5-8 0 15,5 8-1-15,-5-10-4 16,9 6-2-16,-4-1-2 15,7 7-1-15,-5 0-2 16,7 7 0-16,-3 1-1 16,5 4 1-16,1 0-1 15,1 5 0-15,0 2 1 16,2 2 0-16,-4 4 0 16,1 0 0-16,-3 1 1 0,-3 1-2 15,-1 0 2-15,-4-1-2 16,-1-1 1-16,-2-2-1 15,-3-11 1-15,0 16-1 16,0-16 0-16,0 0 0 16,3 12 1-16,-3-12-1 15,0 0 0-15,0 0 0 16,0 0 1-16,13 0-1 16,-13 0 0-16,0 0 1 15,0 0-1-15,0 0 0 16,0 0 0-16,0 0 0 15,0 0 0-15,0 0-1 16,-12-10 0-16,2 10 1 0,-5 0-1 16,-4 0 1-16,-9 0-1 15,-4 0 1-15,-4 0-1 16,-3-5-3-16,8 5-13 16,-1 0-9-16,7 0-1 15,9-2-1-15,16 2-2 16</inkml:trace>
  <inkml:trace contextRef="#ctx0" brushRef="#br1" timeOffset="81310.02">8751 15063 29 0,'-19'-14'28'16,"3"-17"-1"-16,16-5-10 15,0-25-5-15,21-2-2 16,1-22-7-16,16-9 1 0,17-20-2 15,17-2 0 1,17-3 0-16,16 10 1 0,10 3-1 16,30 14 2-16,16 15 0 15,22 24 0-15,16 23 0 16,18 23-1-16,6 15 1 16,14 16-2-16,4 15 0 15,-14 13-1-15,-14 9 0 16,-14 2 0-16,-32 2-1 15,-25-2 1-15,-32-7-1 16,-26-8 1-16,-30-7-1 16,-21-14 0-16,-15-8-1 15,-18-19-8-15,0 0-16 16,-9-17-4-16,2 2-1 0,-6-16-1 16</inkml:trace>
  <inkml:trace contextRef="#ctx0" brushRef="#br1" timeOffset="81716.66">11703 13929 41 0,'-32'-32'28'15,"-2"-1"0"-15,11 10-1 0,0-1-14 16,23 24-3-16,-2-18-5 16,17 18-3-16,12 4 0 15,8 3-1-15,16 4 0 16,7 1 0-16,11 4 1 16,9 3-2-16,2 3 2 15,5 5 0-15,-1 4 0 16,-7 4-1-16,-8 0 0 15,-7 6 1-15,-20 5 0 16,-19 1 0-16,-23 2-1 16,-28 0 2-16,-33-3-1 15,-23-1 0-15,-21-3 0 16,-22-7-1-16,-11-3-3 16,-5-13-6-16,19 7-18 0,4-21-7 15,36-5-2-15,22-8-2 16</inkml:trace>
  <inkml:trace contextRef="#ctx0" brushRef="#br1" timeOffset="85717.17">8604 15004 18 0,'0'0'15'16,"-5"13"-2"-16,5-13-3 15,0 0 0-15,0 0 0 16,0 0-1-16,0 0-1 15,0 0-1-15,0 0-1 16,0 0-1-16,0 0-1 16,0 0 0-16,0 0-1 15,0 0-1-15,0 0 1 16,0 0-1-16,0 0 0 0,0 0 0 16,-11 5-1-16,11-5 0 15,0 0 1-15,0 0-1 16,0 0-1-16,0 0 1 15,-10-9 0-15,10 9-1 16,0 0 1-16,0 0-1 16,0 0 1-16,-8-10 0 15,8 10 0-15,-4-10-1 16,4 10 1-16,-3-14-1 16,3 14 1-16,-5-17-1 15,5 5 1-15,-6 0-1 16,6-3 1-16,-4-1 0 15,2-8 0-15,-2-1 0 0,-5-8 0 16,3-2 0-16,-9-9-1 16,-3-4 2-16,-6-7-2 15,-7-4 1-15,-7 0-1 16,-7-5 1-16,-10-2-1 16,-10 0 1-16,-7 3 0 15,-15-1-1-15,-12 4 0 16,-15 4 0-16,-10 5 1 15,-9 5-1-15,-12 11 1 16,-3 7-1-16,-4 9 0 16,0 12 0-16,5 7 0 15,3 14 1-15,5 6-1 16,2 6 0-16,12 7 0 16,4 6 0-16,9 0 1 0,5 2-1 15,4-1 1-15,7 1 0 16,8-5 0-16,5-3 0 15,7-3-1-15,7-4 1 16,6-4 0-16,10-5-1 16,7-4 0-16,9-4 0 15,9-3-2-15,6-6-1 16,12 0-6-16,-3-11-5 16,13 11-12-16,6-29-3 15,3 12 0-15,-4-10 0 16</inkml:trace>
  <inkml:trace contextRef="#ctx0" brushRef="#br1" timeOffset="86060.93">5332 14082 17 0,'10'-13'22'16,"1"8"0"-16,-8-7-2 16,-3 12-2-16,0 0-5 15,0 0-2-15,0 0-3 16,-17 19-2-16,-7-2-1 15,1 10-1-15,-10 5-2 16,-8 6 0-16,-6 3 0 16,-2 5 1-16,-3-2-2 15,5-3 1-15,3-5 0 16,7-2-1-16,11-7 0 16,14-2 0-16,16-9 0 0,23-4 0 15,26-7 0-15,30-5-1 16,24 0 1-16,21-4-1 15,11-4 1-15,3-1-1 16,-4 1 0-16,-14-1 1 16,-25 3-1-16,-25 2 0 15,-26 4-5-15,-31-7-16 16,-17 7-8-16,0 0-2 16,0 0 0-16</inkml:trace>
  <inkml:trace contextRef="#ctx0" brushRef="#br1" timeOffset="87701.8">21945 4282 20 0,'8'-10'21'0,"-8"10"-4"0,18-12-2 16,-18 12-3-16,11 0-3 16,-11 0-2-16,10 20-1 15,-10-4-1-15,9 16 0 16,-9-1-1-16,8 15 1 15,-8 2-2-15,0 6-1 16,0 0 0-16,4-2-1 16,-4-4-1-16,0-9 1 15,0-3-4-15,0-13-1 16,0-2-9-16,0-21-12 16,0 10-1-16,0-10 0 15,-4-18 0-15</inkml:trace>
  <inkml:trace contextRef="#ctx0" brushRef="#br1" timeOffset="88076.81">21840 4492 24 0,'0'0'24'0,"-7"-17"1"16,12 5-1-16,0-8-11 0,4 2-6 15,-2-8-3-15,5 0-2 16,-3-4 1-16,3 7-1 16,-3-1 0-16,-4 6 0 15,2 7 0-15,-7 11 0 16,16 0-1-16,-7 11 0 15,6 4 0-15,-1 8-1 16,4-1 1-16,1 3-1 16,1 0 1-16,0-4 1 15,-5-2-1-15,-4-1 0 16,-6-3-1-16,-9-5-5 16,-4 6-13-16,-8-6-8 15,-7 0-1-15,0-5 0 16</inkml:trace>
  <inkml:trace contextRef="#ctx0" brushRef="#br1" timeOffset="88529.96">22585 4305 31 0,'0'0'24'16,"14"25"0"-16,-7-5-1 16,-2 8-19-16,3 7 2 15,-3 0 0-15,4 6 0 16,-9-1-2-16,10 3 2 16,-10-6-2-16,2 1 1 15,-2-9-2-15,0 0 1 16,0-5-2-16,-2-7-1 15,2-2-2-15,0-15-5 0,0 16-10 16,0-16-12-16,0 0 1 16,-12-23-2-16,12 10 1 15</inkml:trace>
  <inkml:trace contextRef="#ctx0" brushRef="#br1" timeOffset="88842.61">22420 4495 14 0,'10'-22'22'15,"0"-8"0"-15,7-4 0 0,3 3-6 16,-2-9-4-16,6 12-1 15,-6-5-2-15,6 13-1 16,-7 6-2-16,8 14 0 16,-9 0-2-16,5 19-2 15,-7 1 1-15,3 11-3 16,-3-2 1-16,-5 4-5 16,5 4-6-16,-14-6-17 15,9-3-2-15,-3-10 1 16,4 2-2-16</inkml:trace>
  <inkml:trace contextRef="#ctx0" brushRef="#br1" timeOffset="89217.63">23248 4389 38 0,'20'0'27'0,"-4"0"1"0,2 11-1 15,-11 3-19-15,10 15 0 16,-10-1-2-16,3 10-1 15,-6 3-2-15,1 1 0 16,-5-4-1-16,0 3 0 16,-2-12-1-16,2 3 0 15,-7-11 0-15,7-2-1 16,0-4-2-16,0-15-3 16,0 19-7-16,0-19-14 15,0 0-2-15,0 0-2 16,-8-11 1-16</inkml:trace>
  <inkml:trace contextRef="#ctx0" brushRef="#br1" timeOffset="89623.89">23157 4627 27 0,'5'-27'22'0,"-5"-5"0"0,6 9-3 15,-6-11-3-15,8 12-4 16,-8-4-2-16,14 12-2 16,-9-3-2-16,6 12-3 15,-11 5-1-15,23-9-1 16,-13 9-1-16,2 0 1 16,2 9-1-16,-3-2 0 15,0 8 1-15,-3 2-2 16,4 5-4-16,-7-3-10 15,6 7-11-15,-5-3-2 16,5 0 0-16,-4-4 0 16</inkml:trace>
  <inkml:trace contextRef="#ctx0" brushRef="#br1" timeOffset="90327.05">23209 4452 30 0,'-10'-14'23'0,"10"14"1"16,14 0-6-16,-14 0-6 15,29 12-3-15,-10-9-2 16,10 10 0-16,-7-8 0 16,11 4-1-16,-10-2-2 15,2 2 0-15,-8-3-3 16,-1 1 1-16,-16-7-1 16,17 12 0-16,-17-12-1 15,7 12 1-15,-7-12-1 16,0 10 0-16,0-10 1 15,0 0-1-15,0 12 0 16,0-12 0-16,0 0 0 0,0 0 0 16,0 0-2-16,0 0 1 15,-13-9-3-15,13 9 0 16,-15-13-2-16,-2-2-6 16,17 15-16-16,-23-15 1 15,12 8-1-15,-6-1 1 16</inkml:trace>
  <inkml:trace contextRef="#ctx0" brushRef="#br1" timeOffset="91328.81">23195 4509 14 0,'0'0'23'15,"0"0"0"-15,4 24 1 16,6 1-11-16,-10 1-5 16,14 13 0-16,-10-1-1 15,6 11 0-15,-5-5 0 16,6 7-1-16,-11-8-1 16,8 4-1-16,-8-7 0 15,0-1-2-15,0-5 0 0,-4-5-1 16,-2-3 1-1,3-4-1-15,-2-8 0 0,-1-4 1 16,6-10-1-16,-8 5 1 16,8-5 0-16,-10-22-1 15,5-1 0-15,0-6 0 16,0-8-1-16,1-11 0 16,4-11 0-16,0-8-1 15,0-5 0-15,0-2 1 16,0 7 0-16,6 4-1 15,-3 9 1-15,-3 12-1 16,5 13 1-16,-5 14-1 16,0 15 1-16,5 12-1 15,-1 6 1-15,-4 7-1 0,6 5 0 16,-3 4 1-16,2 1 0 16,-5 1 0-16,0-1 0 15,0-2 0-15,0-2 0 16,0-2 0-16,-5-6 0 15,5 1-1-15,0-2 0 16,0-5-1-16,0-1-1 16,0-4-2-16,0 1-2 15,0-13-1-15,0 16-3 16,0-16-5-16,0 0-7 16,0 0-5-16,0 0 2 15,-8 0 1-15</inkml:trace>
  <inkml:trace contextRef="#ctx0" brushRef="#br1" timeOffset="91797.64">22898 4712 31 0,'0'-26'22'0,"7"3"0"16,9-7-6-16,-2-7-7 16,12-3-4-16,0-5 0 15,6 8 0-15,-4-3 0 16,3 11-1-16,-5 3 1 15,2 11-1-15,-5 8 0 16,3 9-1-16,-8 10 0 0,7 5 0 16,-5 8-2-16,4 1-4 15,6 13-20-15,-7-5-4 16,1 2-1-16,-3-4-2 16</inkml:trace>
  <inkml:trace contextRef="#ctx0" brushRef="#br1" timeOffset="93907.29">23981 3413 21 0,'0'0'19'0,"0"0"1"15,-7 17-4-15,7 21-4 16,-13 12-1-16,13 33-3 16,-8 9 1-16,12 29 0 15,-9 6 0-15,13 26-3 16,-13 3-1-16,10 2-1 16,-5-3-1-16,0-10-1 15,0-7-1-15,0-10-1 16,-5-12 1-16,5-17-1 15,-5-17 1-15,5-12-1 16,0-16-3-16,0-16-8 16,0-12-17-16,-3-15-2 0,3-11 1 15,0-22-2-15</inkml:trace>
  <inkml:trace contextRef="#ctx0" brushRef="#br1" timeOffset="94376">23616 3601 20 0,'20'-50'20'0,"2"-12"3"16,4-2-6-16,5 8-1 16,-6-1-6-16,6 14-2 15,-8 5-2-15,5 21 1 0,-8 12 0 16,5 23 0-16,-2 9-2 16,3 17 0-16,1 2 0 15,4 14-2-15,4 0-3 16,-4 5-8-16,0 8-18 15,-5-4-4-15,-6 2 1 16,-6-7-4-16</inkml:trace>
  <inkml:trace contextRef="#ctx0" brushRef="#br1" timeOffset="96204.67">6638 12873 34 0,'-11'0'27'0,"11"0"0"15,0 0-1-15,0 0-18 16,20 0-2-16,16 6-2 15,13-6-2-15,16 7 0 16,22-2 0-16,20 2-1 16,27 0 1-16,24 5-1 15,28-2 1-15,20 7 0 16,19-2-1-16,15 2 2 16,19-1-2-16,10 1 1 15,6-4 0-15,6-2 0 16,-2-6-1-16,1-5 0 15,-3-4 0-15,0-4 0 16,-11-10-1-16,-7-3 0 0,-17-10 1 16,-15-11-1-16,-26-8 1 15,-25-5 0-15,-34-8 0 16,-25 0 0-16,-36-10-1 16,-29 1 1-16,-28 1 0 15,-24 1-1-15,-24 2 0 16,-18-6 0-16,-9 2 0 15,-19-1-1-15,-7 4 1 16,-12 1 0-16,-11 5 0 16,-13 4 0-16,-13 5 0 15,-19 5 0-15,-14 9 0 16,-15 3 0-16,-12 6 0 16,-13 6 0-16,-9 3 0 15,-5 6 0-15,-8 6-1 0,-2 5 0 16,-2 3 1-16,-8 2-1 15,0 0 1-15,-2 0-1 16,-5 0 0-16,-3 0 1 16,4 0-1-16,8 2 1 15,3 4 0-15,14 3 1 16,17 4 0-16,19 5-1 16,21 1 2-16,26 4-2 15,19 0 1-15,19 3-1 16,27 2 1-16,14 6-1 15,12 5 0-15,14 10 0 16,10 11-1-16,12 11 2 16,4 10-1-16,11 8 0 15,3 11 0-15,6 8 1 0,-4 6-1 16,-1-3 1-16,-5-7-1 16,-6-4 0-16,-4-11 0 15,0-11 0-15,0-15 1 16,0-15-1-16,8-15 1 15,12-13-1-15,15-11 1 16,16-9-3-16,25 5-7 16,8-10-18-16,20 5-5 15,5-4-2-15,6 4-2 16</inkml:trace>
  <inkml:trace contextRef="#ctx0" brushRef="#br1" timeOffset="111691.1">20834 1755 14 0,'0'0'17'16,"0"0"-2"-16,0 0-1 15,0 0-3-15,0 0 0 0,0-12-2 16,7-4 1-16,-2-11-2 16,5 3-2-16,-7-10-2 15,9-1 0-15,-5-13 1 16,3 0-2-16,-10 48 0 16,0-63-2-16,0 63 1 15,11-60-1-15,-11 60 1 16,0-60 0-16,0 60 0 15,5-57-2-15,-5 57 2 16,0-55 0-16,0 55 0 16,0 0-2-16,0-65 1 15,0 65 0-15,0 0-1 16,7-45 0-16,-7 45 0 0,0 0 0 16,0 0 0-16,0 0 2 15,64-16-2-15,-64 16 1 16,55 5 0-16,-55-5 1 15,73 7-1-15,-73-7 0 16,91 9 0-16,-41-3 0 16,5-2 0-16,0 2 0 15,0 1 0-15,-1-3 0 16,-4 1 2-16,1 0-1 16,-51-5 0-16,84 6 1 15,-84-6-1-15,68 5 0 16,-68-5 1-16,49 0-1 15,-49 0-2-15,0 0 0 0,0 0 1 16,49 0-1-16,-49 0 0 16,0 0 0-16,0 0-1 15,0 0 0-15,0 0 1 16,0 0 1-16,0 0 0 16,0 0-2-16,0 0 0 15,0 0 1-15,0 0 0 16,0 0-1-16,0 0 1 15,0 0-1-15,0 0 0 16,0 0 1-16,0 0 0 16,0 0 0-16,0 0 0 15,0 0 0-15,0 0 0 16,0 0-1-16,0 0 2 16,0 0-1-16,0 0 1 0,0 0-1 15,0 0 0-15,0 0 1 16,0 0-1-16,0 0 0 15,0 0-1-15,0 0 3 16,0 0-3-16,0 0 1 16,0 0 0-16,0 0-1 15,0 0 1-15,0 0 0 16,0 0 0-16,0 0-2 16,0 0 3-16,0 0-1 15,0 0 0-15,0 0 0 16,0 0 0-16,0 0 0 15,0 0 1-15,0 0 0 16,5 47-2-16,-5-47 2 0,0 0 0 16,0 0-1-16,0 0 0 15,0 0 0-15,0 0 0 16,0 0-1-16,0 0 1 16,0 0-1-16,0 0 1 15,0 0 0-15,0 0 1 16,0 0-1-16,0 0 0 15,0 0 0-15,0 0 1 16,0 0-1-16,0 0 0 16,0 0 1-16,0 0-2 15,0 0 1-15,0 0-1 16,0 0 2-16,0 0-3 16,0 0 2-16,0 0 2 15,0 0-3-15,0 0 2 0,0 0-1 16,0 0 0-16,0 0-1 15,0 0 1-15,0 0 0 16,0 0 0-16,0 0 0 16,0 0-1-16,0 0 1 15,0 0 0-15,0 0 1 16,0 0-1-16,0 0 0 16,0 0-1-16,0 0 1 15,0 0 0-15,0 0 0 16,0 0 0-16,0 0-1 15,47 0 0-15,-47 0 1 16,0 0 1-16,7 17-1 16,-7 0-1-16,0 9 1 0,-7 6-1 15,0 7 2-15,2 5-2 16,-2 3 2-16,0-5-4 16,2 2 4-16,-1-5-2 15,1-1 1-15,0-6 0 16,5-4 0-16,-4-6 0 15,4 0 1-15,0-4-1 16,-3-5 0-16,3-3-2 16,0-10-2-16,0 12-5 15,0-12-14-15,0 0-5 16,0 0-1-16,0 0 0 16,0 0-1-16</inkml:trace>
  <inkml:trace contextRef="#ctx0" brushRef="#br1" timeOffset="175872.08">15934 3655 12 0,'27'5'13'15,"1"-5"-3"-15,10 4-1 16,8-4-3-16,-1 4-1 16,6 0 0-16,-8-4 2 15,-1 6 2-15,-14-6 0 16,-8 0 0-16,-20 0-1 15,-23 6-1-15,-25-2 1 16,-16 8-1-16,-21-2-4 16,-8 5-2-16,0 1-1 15,2-1 0-15,16 0-1 16,17-3 2-16,22-4-1 16,36-8 2-16,21 0-1 0,28-11 0 15,12-5 2-15,11 3-1 16,8-11 2-16,6 6-2 15,-6-2 1-15,-5 5-1 16,-18 4 0-16,-9 4 0 16,-16 3-1-16,-14 4 1 15,-18 0-1-15,-19 7 0 16,-19-3 0-16,-6 0 0 16,-10 1-1-16,-1 0 0 15,0-2 0-15,5-3 0 16,12 4 0-16,12-4-1 15,26 0 1-15,0 0 0 16,20-10-1-16,18 4 2 0,13 0-1 16,9-1 0-16,7-1 1 15,-2 2-1-15,-6-3 2 16,-7 3-1-16,-15 3 1 16,-22 3-1-16,-15 0-1 15,-41 15-1-15,-11 3-2 16,-22-3-11-16,-4 14-14 15,-11-2-1-15,7 5-1 16,1-6-2-16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20T06:46:56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16078 1695 57,'2'-32'34,"1"9"0,-7 0-2,8 12-21,-12 1-2,8 10-4,0 0-2,0 17-1,-4 6 0,0 11-2,1 11 2,-5 18-2,-1 16 2,-1 20-2,-6 17 2,1 8-1,-3 8 1,1 5 0,-4-3-1,3-5 1,-1-10-1,1-13 0,-1-20 0,2-16 0,3-19 0,2-17 0,1-20 0,11-14-1,-13-26 1,15-16-1,10-17 1,8-10-2,13-7 1,7-4-1,8 3 0,7 4 0,2 12 1,4 11-2,-1 13 2,-2 9-1,-2 11 1,2 6 0,0 12-1,-2 9 1,0 7 0,-5 11 1,-7 10 0,-8 9 0,-13 8 0,-13 6 1,-14 4-1,-11 4 1,-15 0-2,-10 2 1,-11-3-1,-10-8 2,-12-4-3,-9-7 1,-6-10-2,-8-15-6,12-2-17,-16-30-10,15-10-3,0-22-3,23-14 0</inkml:trace>
  <inkml:trace contextRef="#ctx0" brushRef="#br0" timeOffset="6997.4">15264 5957 2,'-1'11'18,"1"-11"-2,3 10 1,-3-10-18,12 9 1,-12-9 2,21 12 1,-8-4 2,-13-8 3,24 17 0,-11-9 2,10 4-2,-2-5-1,14 4-1,1-3-1,17 4 0,3-4 0,16 3-1,8-1 0,14 2-1,6-1 0,6 1-1,-2-4-1,-7 0 0,-8-3 0,-16-2 1,-20-4-1,-21 0 1,-32 1-1,-26-7 1,-32 5-1,-23 1 1,-30 0-2,-15 1-1,-18 1 2,-6 2-1,3 0 0,16-1 0,20 1 0,27 1 0,34-2 1,38 0-1,42 2 1,37-1 0,33 2 0,29 4 1,22 2 0,13 5-1,9 2 1,-7 4-1,-18 0 0,-22 2 0,-31-3 1,-35-1-2,-48-7 0,-40-2 1,-49-4-1,-36-3 1,-30 1-1,-19 1 0,-8 1-1,7-2-2,30 8 3,26-6-2,50 2 0,43-4-2,51 7-2,28-9-5,44 12-9,9-5-9,6 1-3,-3 0 3,-17 1-2</inkml:trace>
  <inkml:trace contextRef="#ctx0" brushRef="#br0" timeOffset="8462.48">2728 15060 5,'-20'16'25,"20"-16"-1,-12 13-5,-1-14-2,14 11-2,-1-10-3,0 0-2,-14 5-3,14-5-2,0 0-2,0 0 0,0 0-1,11-3-1,-3-9 1,6-6 0,2-10 1,8-6-2,6-14 2,11-9-2,9-12 1,12-10 0,7-17-1,14-15 0,7-17 1,14-22 0,8-19-1,8-17 1,3-19-1,7-17 0,4-17 0,4-16 0,6-12 0,0-9 0,4-10-1,2-14 0,7-15 0,5-13-1,10-9 1,0 0-1,3-3 0,1 4 0,0 10 1,1 7 0,-6 20 0,-6 17 2,-11 21-1,0 14 0,-8 21 0,-12 19 1,-13 18-1,-14 23 1,-17 17-2,-16 24 1,-16 23-1,-19 20 0,-15 22-1,-12 12-3,1 21-2,-17 7-18,4 20-9,6 15-2,-3 11 0,-7 8 0</inkml:trace>
  <inkml:trace contextRef="#ctx0" brushRef="#br0" timeOffset="10129.57">4334 8622 21,'-6'20'29,"7"9"0,5 6 3,2 7-24,15 17 1,-1 2-1,13 15-1,-4-2 0,13 5-1,-1-3 0,7 4-2,-3-11 0,-2-4-2,-7-12-1,-4-10 1,-8-11-1,-11-9-1,-15-23 0,0 0 1,-28-11-1,-2-21 0,-6-15-1,-4-14 1,2-5 0,4-3-1,8 4 0,12 5 1,21 12-1,15 10 1,16 18 0,15 18 1,7 11-1,7 13 1,6 7 1,-4 10 0,-10 5-1,-9 6 1,-16 5 0,-16 2 0,-19 1 0,-14-1-1,-14-7-1,-8-6-2,-1-6-2,-8-21-18,18 2-7,-3-24-6,20-7-3,6-18 1</inkml:trace>
  <inkml:trace contextRef="#ctx0" brushRef="#br0" timeOffset="10722.61">5248 8923 28,'5'-21'34,"13"-9"1,9-15 0,21-4-16,2-29-9,18-3-1,-1-13-4,8 1-2,-4 1-1,-3 6 0,-10 9-1,-13 11 0,-14 14-1,-8 13-1,-5 13-2,-13 1 0,3 14-4,-12-6-3,4 17-5,0 0-7,0 0-12,0 0 0,-5 10 2</inkml:trace>
  <inkml:trace contextRef="#ctx0" brushRef="#br0" timeOffset="11058.63">5556 8100 43,'0'0'30,"-9"-15"1,16-5-9,14 3-13,1-11-4,12-1 0,1-5-2,10 0 2,-4 0-2,2 4 1,-7 2-2,-1 8 2,-8 10-3,-1 11 2,-7 12-2,-4 16 0,-2 11 0,-1 12 0,-2 10 0,3 9-1,-2 2 2,2 0-2,1-7-1,-2-14-5,7-3-18,-13-22-6,3-12-5,-9-15 0</inkml:trace>
  <inkml:trace contextRef="#ctx0" brushRef="#br0" timeOffset="11466.65">6019 7174 40,'10'-65'33,"-1"1"1,7 8-6,-5-4-13,15 23-4,-2 7-4,12 19-1,-5 9-2,4 15-1,-5 13-1,-5 14 0,-7 9-1,-2 12 1,-8 1 0,-3 3-1,-4-3-1,3-6 1,1-6-1,3-11-2,7-4-4,-3-21-14,14 5-10,-10-12-4,7 1-2,-6-9 0</inkml:trace>
  <inkml:trace contextRef="#ctx0" brushRef="#br0" timeOffset="11655.66">6464 7614 55,'4'19'35,"-1"-8"-1,7 0-1,-10-11-25,18-2-3,-18 2-2,19-9-4,-7 5-4,-11-11-19,11 5-7,-7-5-3,4 2 0</inkml:trace>
  <inkml:trace contextRef="#ctx0" brushRef="#br0" timeOffset="13869.79">6762 7130 39,'-9'16'33,"7"-3"0,6 9 0,-3-6-19,7 22-6,-5 1-3,6 12 0,-3 3-2,3 4-1,1-4-2,-2-7-2,5 0-6,-10-15-15,10-5-9,-6-9-2,-7-18 0</inkml:trace>
  <inkml:trace contextRef="#ctx0" brushRef="#br0" timeOffset="15818.9">6517 6362 19,'-12'-16'26,"12"16"-7,-3-11-3,3 11-1,0 0-3,-15-18-1,15 18-3,0 0-1,0 0-1,-15-13-1,15 13-1,0 0-1,0 0-1,-9 11 0,13 2 0,0 6 1,5 9-1,4 5 0,6 7-1,7 4 1,3 2-1,5 0 2,0-1-2,1-3-1,0-5 0,-4-6 0,-3-4 0,-7-6 1,-5-7-1,-3-2 1,-1-6 0,-12-6 0,17-9 1,-6-4-1,5-3 1,2-6 0,5 0-1,1-3 0,3 1-1,2 5-2,-5-2-4,7 15-18,-17-7-8,4 7-2,-9-5 0,4 3-1</inkml:trace>
  <inkml:trace contextRef="#ctx0" brushRef="#br0" timeOffset="16142.92">6966 5857 18,'-9'-15'28,"-2"13"0,4 14 2,10 22-15,-3 8-4,16 25-2,0 5-3,15 17 3,-2-1-1,11 9-2,-2-7 0,2-3-4,-2-12-3,-8-18-9,3-3-17,-11-20-6,0-12-1,-8-18 0</inkml:trace>
  <inkml:trace contextRef="#ctx0" brushRef="#br0" timeOffset="16952.96">7442 6459 26,'-23'-23'25,"4"-6"0,-2-8-7,-6-21-7,7-5-3,-6-17-2,8-5 0,-4-10-1,11 6-1,0-4 1,14 13-1,1 8-1,12 17 1,2 12-2,8 16 0,2 13 0,2 12-1,1 14-1,-1 12 1,-6 12 0,-3 10-2,-8 8 1,-8 5 0,-9 0 0,-5-2 0,-9-5 1,-5-4-1,-3-10 0,-1-7 0,-1-5 0,3-6 0,2-2 0,2-4-1,6-1 1,1-2-1,14-11 1,-14 18 0,14-18 0,0 0 0,0 0 0,0 0 0,7-12 0,-3-2 1,-1-2-1,-1-1 0,2-3 1,1 0-1,2-2 0,3 0 0,3 1 1,2 3-1,3-2 0,4 4 0,0 2 1,-1 4-1,1 4 0,-2 7 1,-4 5-1,-2 6 0,-3 6 1,-2 7-1,-1 6 0,2 6 0,-2 3 1,5 2-1,2-2 1,6-2-1,5-4 1,6-5-1,4-7 0,0-9 0,5-6-3,-5-10-2,7-1-6,-16-16-12,6 2-7,-8-9-3,-1 0 1</inkml:trace>
  <inkml:trace contextRef="#ctx0" brushRef="#br0" timeOffset="17758">7669 5443 35,'6'-47'32,"10"-2"1,3-7-1,16 10-18,-3-8-4,16 16-3,-6 3 0,7 12-3,-5 4-1,0 11 0,-4 8-2,-6 10 1,-5 10-1,-6 10 1,-5 9-2,-4 10 1,-6 6-1,-4 7 0,-2 4-3,-6-4-1,7 5-12,-12-17-13,10-1-5,-6-14-1,6-4 0</inkml:trace>
  <inkml:trace contextRef="#ctx0" brushRef="#br0" timeOffset="17921.02">8157 5886 58,'9'22'33,"-3"-5"-2,3-3-2,-7-3-28,-2-11-15,11 11-15,-11-11-3,0 0 0,9-17 0</inkml:trace>
  <inkml:trace contextRef="#ctx0" brushRef="#br0" timeOffset="20047.14">5988 5102 62,'3'214'35,"-3"26"0,-8 31-1,3 33-32,-2 35 1,5 27 1,-7 16 0,5 58 0,-13-29 1,2 7-3,-7-14 1,6-10-2,1-26 0,12-24 0,8-45-2,13-79-2,20-16-2,9-68-9,28-53-18,-4-74-5,10-52 0,-13-55-1</inkml:trace>
  <inkml:trace contextRef="#ctx0" brushRef="#br0" timeOffset="20333.16">3923 7566 71,'42'-4'40,"70"-11"-2,69-18 0,79 1-36,81-24 0,105-3 0,89-6-1,8-4-2,39 1-2,1-7-12,3 13-18,-43-6-3,-54 6-1,-93-1-1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  <inkml:channelProperty channel="T" name="resolution" value="1" units="1/dev"/>
        </inkml:channelProperties>
      </inkml:inkSource>
      <inkml:timestamp xml:id="ts0" timeString="2018-05-08T08:58:31.20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20505 2524 20 0,'-12'-9'21'16,"-8"-2"0"-16,-7 11 0 0,-10 9-14 15,-8 3 1-15,-3 16 1 16,-12-1 0-16,8 15 0 16,-5 3-2-16,12 13-1 15,2-5 0-15,17 8-1 16,9-9-3-16,15 0 0 15,10-10-2-15,14-8 0 16,12-15 0-16,8-15 1 16,5-11 0-16,5-12 0 15,-1-10 1-15,-2-12-1 16,-7-8 0-16,-7-4 0 16,-11-4-1-16,-8 5 0 15,-12 4 0-15,-4 7 0 16,0 9 0-16,-7 18 0 0,7 14 1 15,-11 17 1-15,6 17-1 16,5 9 0-16,0 8 0 16,10 4 0-16,0 4-2 15,6-4-1-15,6-2-4 16,-2-11-6-16,15-4-14 16,-7-14-2-16,7-7 0 15,-2-12 0-15</inkml:trace>
  <inkml:trace contextRef="#ctx0" brushRef="#br0" timeOffset="437.51">21071 2689 41 0,'0'-14'21'16,"0"14"1"-16,-15-19-2 15,-6 15-17-15,-6 12 2 16,-11 0 0-16,0 13 1 16,-4 9-1-16,5 12-1 15,2 0 1-15,13 10 0 16,7-2-2-16,15-5-2 16,8-6 1-16,11-7-2 15,3-14 2-15,7-9 1 16,-3-14 0-16,3-5 0 15,-6-17 0-15,0-2 0 0,-8-14 0 16,2-4-1-16,-7-3-1 16,5 2-1-16,-6 7 0 15,2 4 0-15,1 9-1 16,0 12 3-16,2 16-2 16,0 15 2-16,0 12-1 15,5 10 0-15,-1 3 0 16,6 4-2-16,1 4-4 15,-4-7-10-15,13 0-13 16,-10-6-3-16,7-9 1 16,-5-9-1-16</inkml:trace>
  <inkml:trace contextRef="#ctx0" brushRef="#br0" timeOffset="890.83">21843 2677 38 0,'9'-24'26'0,"-14"5"-1"16,-9 9 0-16,-5 10-16 15,-18 8 0-15,0 17-1 16,-10 6-3-16,7 13-1 15,0 2-1-15,9 10 1 16,8-6-2-16,10 1 0 0,13-9-1 16,11-5-1-16,4-13 0 15,8-12 2-15,2-12-1 16,6-9 0-16,-4-11 1 16,6-7-2-16,-4-12 0 15,-4-7 1-15,2-7-2 16,-5 3-1-16,-4 5 1 15,-5 2-1-15,1 8 1 16,-5 8 0-16,1 14 1 16,0 13 1-16,-2 14 2 15,2 12 0-15,-1 7 0 16,5 7 0-16,-3 2-1 0,5 5-2 16,1 1-4-16,-5-10-18 15,12 2-7-15,-4-17-1 16,5-2-1-16,-2-15 0 15</inkml:trace>
  <inkml:trace contextRef="#ctx0" brushRef="#br0" timeOffset="1531.53">22687 2038 46 0,'7'-14'29'16,"-7"14"-1"-16,2 36 1 0,1 20-20 15,-3 21-3-15,0 15 2 16,-5 5 0-16,0 15-3 16,-9-8-2-16,-2-1 1 15,-5-15-3-15,0-15 2 16,-4-18-2-16,1-14 0 16,3-12 0-16,4-17-1 15,6-12 0-15,11-14 1 16,4-8-1-16,13 0 0 15,9-2 0-15,7 0-1 16,6 4 0-16,8 6 0 16,1 10-1-16,-3 4 2 0,-2 12-1 15,-8 5 1-15,-10 10 0 16,-11 1 1-16,-14 3 0 16,-17 3-1-16,-12 2-2 15,-16-6-2-15,-4 9-8 16,-17-18-17-16,12-1-1 15,-3-16-1-15,21-4-1 16</inkml:trace>
  <inkml:trace contextRef="#ctx0" brushRef="#br0" timeOffset="1969">23196 2046 44 0,'0'30'27'16,"-8"17"1"-16,4 26 0 16,-12 14-19-16,10 22 0 15,-16 2-1-15,8 12-1 16,-13-3-3-16,6-7 0 15,-4-21-2-15,5-13 0 16,-3-19 0-16,9-16-1 16,2-22 1-16,12-22 0 15,8-11 0-15,12-15-1 0,15-9 0 16,10-4-1-16,13 0-1 16,6 1 0-16,7 10 0 15,3 8 0-15,-7 12 1 16,-8 12 0-16,-14 7 1 15,-15 13 1-15,-24 2 0 16,-18 9 0-16,-24 1-1 16,-18 0-2-16,-15 7-7 15,-17-14-21-15,9 3-2 16,-5-18-2-16,15 1 0 16</inkml:trace>
  <inkml:trace contextRef="#ctx0" brushRef="#br0" timeOffset="2750.33">20695 2199 50 0,'-31'23'26'16,"-12"15"1"-16,-25 16-2 16,-14 19-18-16,-16 17-2 15,-9 18 0-15,-6 16-7 16,-3 8-7-16,10-3-12 16,10-12-4-16,26-11 0 15,14-14-2-15</inkml:trace>
  <inkml:trace contextRef="#ctx0" brushRef="#br0" timeOffset="3453.6">20709 2206 33 0,'-22'30'24'16,"-9"12"1"-16,-13 21-5 15,-29 14-5-15,-7 19-4 0,-20 12-2 16,-5 20-2-16,-8-2-5 15,9-3-1-15,8-14-3 16,13-17-6-16,27-12-17 16,14-16-1-16,17-15 0 15,12-23-1-15</inkml:trace>
  <inkml:trace contextRef="#ctx0" brushRef="#br0" timeOffset="3875.55">20185 3451 45 0,'-4'15'24'0,"-15"7"-1"16,-6 10-1-16,-10 11-20 16,-6 6-2-16,0 10 1 15,-3 4-2-15,3-2 1 16,5-5 0-16,9-1-6 16,-1-11-15-16,11-9 0 15,6-10-2-15,4-14 1 16</inkml:trace>
  <inkml:trace contextRef="#ctx0" brushRef="#br0" timeOffset="4078.62">19849 3488 47 0,'21'17'28'15,"-8"12"-1"-15,7 10 0 16,-2 4-20-16,12 14 1 15,0 1-1-15,6 4-3 16,-5-3-4-16,-1-5-5 16,1 0-20-16,-15-11-2 15,0-9 0-15,-8-9-2 16</inkml:trace>
  <inkml:trace contextRef="#ctx0" brushRef="#br0" timeOffset="5032.12">22916 2288 34 0,'-7'11'24'16,"-3"20"-4"-16,-8 19-1 0,-14 10-5 15,-1 24-3-15,-14 9-3 16,-3 20-1-16,-8 4-3 16,0 2-1-16,2-4-6 15,1-15-6-15,16-1-10 16,3-20-8-16,11-13 0 15,7-18 0-15</inkml:trace>
  <inkml:trace contextRef="#ctx0" brushRef="#br0" timeOffset="5579.06">22412 3580 36 0,'0'0'25'0,"5"13"0"15,-5 6-1-15,0 7-17 16,-6 0-4-16,6 6 1 16,0-1-1-16,0 1 1 0,5-7-1 15,5-4 1-15,1-10 0 16,5-5 1-16,0-11 0 16,6-6-1-16,-5-7 0 15,3-2-1-15,-4-6-1 16,-1 0-1-16,-3-1 0 15,-2 5-1-15,-2 2-1 16,-5 5 1-16,-3 15-1 16,0 0 0-16,10 10 0 15,-9 15 1-15,7 10-1 16,-2 12 2-16,3 6-1 16,3 8 2-16,0 5-1 15,-1 1 1-15,-1 1 0 0,-6-1 0 16,-8-6 1-16,-9-3-1 15,-15-9-1-15,-8-2-1 16,-11-5-3-16,-15-13-9 16,0-3-19-16,-13-16 1 15,5-5-3-15,0-20 1 16</inkml:trace>
  <inkml:trace contextRef="#ctx0" brushRef="#br0" timeOffset="6219.66">21489 2131 35 0,'-9'25'26'0,"-8"22"0"15,-11 14 0-15,-16 11-16 16,-7 16 1-16,-25 11-4 15,-2 7-3-15,-7 0-2 16,1-5-1-16,4-13-3 16,10-12-3-16,16 1-10 15,12-12-12-15,18-10 1 16,14-11-1-16,10-7 0 16</inkml:trace>
  <inkml:trace contextRef="#ctx0" brushRef="#br0" timeOffset="7079.12">20911 3530 30 0,'0'0'22'0,"0"0"2"15,-19 4-2-15,1 14-7 16,0 12-8-16,-12 6-3 16,3 9-1-16,-4 1-1 15,1 7 2-15,1-8-2 16,6 1 2-16,1-4-2 15,5-8-2-15,7-7-1 16,1-8-4-16,9-3-5 16,0-16-8-16,0 0-7 0,-5-25 0 15,8 0 0-15</inkml:trace>
  <inkml:trace contextRef="#ctx0" brushRef="#br0" timeOffset="7282.24">20635 3598 22 0,'0'0'23'0,"0"0"0"16,5 15 2-16,5 10-7 16,-6 1-8-16,12 12 1 15,-4 1-3-15,8 7 0 16,-3-3-2-16,2 0-1 16,1-3-3-16,-3-1-2 15,2-2-2-15,-10-10-7 16,7 2-17-16,-10-9-2 0,2-1 0 15,-8-9-2 1</inkml:trace>
  <inkml:trace contextRef="#ctx0" brushRef="#br0" timeOffset="8188.78">23469 2451 26 0,'11'-16'25'0,"-11"16"-1"15,-12 24-4-15,-17 13-2 16,-2 26-4-16,-16 7-7 16,2 28-1-16,-9 10-1 15,5 9-1-15,-2-6-1 16,10-4 0-16,2-8-4 15,9-18-7-15,13-7-10 16,1-21-9-16,7-16-1 16,6-17 0-16,3-6-1 15</inkml:trace>
  <inkml:trace contextRef="#ctx0" brushRef="#br0" timeOffset="8720.01">23126 3612 39 0,'0'0'25'15,"0"14"0"-15,0 5-6 16,-5 0-10-16,7 10-2 0,-4-4 0 16,7 8-1-16,-2-9-1 15,6 1 0-15,3-11-1 16,7-1 0-16,0-13-1 16,6 0-1-16,-1-10 1 15,0-2-1-15,-1-8 1 16,-2-1-2-16,-5 2 0 15,-2-3 0-15,-4 4-1 16,-3 2 0-16,-7 16-1 16,12-12 0-16,-12 12 1 15,17 22-1-15,-7 2 1 16,2 12 1-16,2 7 0 16,2 11 1-16,1 3 0 15,-3 6 1-15,-4 2-1 0,-4-1 0 16,-8-3 1-16,-7-3-1 15,-10-5-1-15,-9-5 0 16,-13-2 0-16,-12-10-3 16,-3-1-4-16,-14-16-11 15,4 0-15-15,-13-14 0 16,9-5-2-16,-5-11 1 16</inkml:trace>
  <inkml:trace contextRef="#ctx0" brushRef="#br0" timeOffset="10907.84">22032 2217 13 0,'15'-28'21'16,"3"3"0"-16,0 6-1 0,-6 0-5 15,0 16-3-15,-12 3-3 16,-5 24-1-16,-14 18-3 16,-2 16-1-16,-14 17 0 15,-7 14 1-15,-12 14-3 16,-4 12 0-16,-6 6-1 16,4-5-1-16,1-10-2 15,4-12-3-15,10-4-5 16,5-11-16-16,12-16 1 15,9-11-1-15,10-14 0 16</inkml:trace>
  <inkml:trace contextRef="#ctx0" brushRef="#br0" timeOffset="12548.76">21701 3530 18 0,'0'0'20'0,"-8"25"1"16,-2-3-3-16,-4 4-5 15,0 12-3-15,-8 2 0 16,2 13-2-16,-5-5-2 16,3 5 0-16,-3-3-3 15,6-1 0-15,-4-8-1 16,4-3-1-16,2-6 0 16,1-7-1-16,6-6-2 15,2-5-1-15,2-3-2 16,6-11-3-16,-7 11-6 0,7-11-11 15,0 0 1-15,0 0-2 16,0-12 2-16</inkml:trace>
  <inkml:trace contextRef="#ctx0" brushRef="#br0" timeOffset="12892.47">21377 3631 24 0,'-9'-13'21'0,"9"13"2"16,3-16-8-16,-3 16-1 15,11-10-3-15,-11 10-3 16,18 11 0-16,-9 3-1 15,11 16-1-15,-2 5-1 16,6 14 0-16,-1 0-2 16,5 9 1-16,0-1-3 15,2-2 1-15,-1-5-1 16,-3-5 0-16,-1-7-3 16,-10-11-5-16,6 1-20 15,-11-10-1-15,-3-1-1 16,-7-17-1-16</inkml:trace>
  <inkml:trace contextRef="#ctx0" brushRef="#br0" timeOffset="17736.8">22047 16469 21 0,'0'0'26'16,"0"0"-1"-16,-15-8-10 16,15 8-5-16,0 0-3 15,22 6-3-15,-6-6-1 16,9 7 1-16,3-7 0 15,6 11-1-15,4-9 0 16,3 9-1-16,-4-8 0 16,-4 4 0-16,0-7-1 15,-5 5 0-15,-6-5-1 16,-8 0 0-16,-14 0-1 16,0 0 0-16,0 0 0 15,-20-5-1-15,-10 5 1 0,-9-3 0 16,-7 3 2-16,-6 0 0 15,-3-4 1-15,-1 4 0 16,5 0 0-16,10 0 0 16,8 0-1-16,7 0 0 15,15 0 0-15,11 0-1 16,13 4 1-16,13-4-1 16,10 0 0-16,9 0 1 15,8 0 1-15,8 0-1 16,2-6 0-16,-2 6 0 15,-3-4 0-15,-6 4 0 16,-10 0-1-16,-12 0 1 16,-13 0-1-16,-17 0 0 0,-17 8 0 15,-16-3 0-15,-14-2 0 16,-9 1 1-16,-11-4-1 16,3 5 1-16,1-5-1 15,12 4 1-15,11-4-1 16,15 0 1-16,25 0-1 15,0 0 0-15,37 11 0 16,5-11 0-16,12 0-1 16,6 0 1-16,4 0-1 15,-5 0-4-15,0 3-14 16,-23-7-12-16,-10 4-1 16,-26 0 0-16</inkml:trace>
  <inkml:trace contextRef="#ctx0" brushRef="#br0" timeOffset="21112.52">15482 16523 33 0,'0'0'28'0,"-17"0"0"15,17 0 1-15,0 0-18 16,14 0-4-16,4 0-3 16,11 6 0-16,3-6-2 15,10 0 1-15,3 0-2 16,4 5 0-16,-2-5 0 15,-6 0 1-15,-8 0 0 16,-6 0 1-16,-18 0-1 16,-9 0 0-16,-26 0 1 15,-9 3-1-15,-16-3 1 16,-6 0-2-16,-10 0 1 16,1 0-1-16,6 0 0 0,9 0 0 15,13 0 1-15,19 0-1 16,19 0 0-16,14 0 0 15,23-5-1-15,15 0 1 16,12-2-1-16,8-2 1 16,4-1-1-16,-1 0 0 15,-8 1 1-15,-9 3-1 16,-17-1 2-16,-9 7-1 16,-32 0 0-16,0 0 0 15,-36 0 0-15,-13 10 0 16,-15-7 0-16,-8 4-1 15,-10 0 0-15,-5 1 0 16,10-1 0-16,8-2-1 16,17-1 1-16,12-1-1 0,14-3 1 15,26 0-1-15,0 0 1 16,37 4 1-16,6-4-1 16,13-4 0-16,6 0 0 15,12-1 1-15,5 2-1 16,-1 3 0-16,-4-3 0 15,-8 3-1-15,-11 0 1 16,-10 0 0-16,-15 3 0 16,-17 2 0-16,-13-5 0 15,-38 14 1-15,-15-6-1 16,-18 0 0-16,-16 0 1 16,-18-1-1-16,-14 1 0 0,-5-4 0 15,9 3 0-15,17-4-1 16,19 0 0-16,17-3 1 15,30 5-1-15,32-5 1 16,33 0 0-16,30 0-1 16,21-7 2-16,16 2-1 15,17-5 0-15,10 3 0 16,-1-1 0-16,-2 3 1 16,-9 0-1-16,-17 5 1 15,-21-4-1-15,-16 4 1 16,-27 0 0-16,-20 4-1 15,-28-1 1-15,-20-3-1 16,-19 7 0-16,-8-6-1 16,-8 5-2-16,-3-6-2 0,11 15-11 15,1-15-15-15,20 4-3 16,7-11-1-16,33 7 0 16</inkml:trace>
  <inkml:trace contextRef="#ctx0" brushRef="#br0" timeOffset="22956.65">23927 2688 34 0,'3'-25'24'0,"0"-6"4"16,10 0-8-16,-7-7-2 16,16 7-5-16,-3-5-4 15,16 3-2-15,-1 1-2 16,12 10-2-16,3 2 1 15,6 13-1-15,-1 3-1 16,2 13 1-16,-9 1-2 16,0 13 1-16,-16 2 0 15,-11 11-1-15,-20 5 1 16,-20 5 1-16,-15 0-2 16,-10 6 1-16,-5 0-1 0,-4-1-1 15,-4 0 0-15,10-7 0 16,10-1-1-16,14-4-2 15,15 4-2-15,9-16-8 16,19 12-14-16,0-14-3 16,11 8 0-16,-6-14-1 15</inkml:trace>
  <inkml:trace contextRef="#ctx0" brushRef="#br0" timeOffset="23440.99">24071 3413 42 0,'0'14'30'15,"0"-14"-1"-15,13 20 0 0,-13-20-11 16,0 0-4-16,0 0-5 16,11 12-3-16,-11-12-2 15,0 0-1-15,0 0-1 16,0 0-1-16,0 0 0 15,0 0 0-15,0-11-1 16,0 11 1-16,0 0-2 16,0 0 1-16,0 0 0 15,-18 0 0-15,18 0-1 16,-11 4 1-16,11-4 0 16,0 0 0-16,-11 4 0 15,11-4 0-15,0 0 0 0,12-9 0 16,-12 9 1-16,12-8-1 15,-12 8 0-15,0 0 0 16,0 0 0-16,0 0 0 16,0 0 0-16,0 0 0 15,0 0 0-15,-5-12 0 16,5 12 0-16,12-11 0 16,-12 11 0-16,19-13 0 15,-7 6 0-15,-12 7 0 16,12-9-2-16,-12 9-3 15,0 0-10-15,-5 12-17 16,5-1 1-16,0-11-2 16,-5 13 0-16</inkml:trace>
  <inkml:trace contextRef="#ctx0" brushRef="#br0" timeOffset="26582.19">16869 15533 14 0,'-15'-4'24'0,"0"0"0"16,15 4-5-16,-12-4-6 16,12 4-4-16,21 0-3 15,5 0-2-15,4 0-1 16,5 0-1-16,1 0 1 15,0 0-2-15,-5 0 1 16,-8 0 0-16,-23 0 0 0,0 0 0 16,-23 16 0-16,-13-9 1 15,-20-3-1-15,-1 5 1 16,-5-4-3-16,6 2 1 16,7-2-1-16,12-2 1 15,20-3-1-15,17 0 0 16,31 0 1-16,10-2-1 15,7-3 0-15,5 0 1 16,4-1 0-16,-6 1-1 16,-7-1 2-16,-8 6-1 15,-20-5 0-15,-16 5 0 16,0 0 0-16,-36 5 1 16,-4-3-2-16,-3 3 1 15,-4 2-2-15,3-4 1 0,6 6-2 16,10-4 2-16,18 1-1 15,20-1 0-15,18-1 1 16,12-4 0-16,12 2 0 16,3-2 0-16,3 0 1 15,-3 0 0-15,-11 0 0 16,-11 0 0-16,-19 4 1 16,-14-4-1-16,-21 5 0 15,-17-1 0-15,-13-4 0 16,-5 5 0-16,-5-5-1 15,3 5 0-15,11-5-1 16,9 0 0-16,19 4 0 16,19-4 1-16,33 0 0 0,12 0-1 15,16-5 1-15,12 5 0 16,6-5 1-16,3 5-1 16,-4-4 1-16,-14 4 0 15,-12 0 1-15,-18 5-1 16,-34-5 1-16,0 0-1 15,-51 9 1-15,-7-7 0 16,-18-2-2-16,-4 5 1 16,-1-5-1-16,9 0 0 15,16 0-1-15,21 0 1 16,35 0-1-16,21-14 1 16,33 3 0-16,22-3-1 15,14-1 2-15,10-2-1 0,7 1 1 16,-5 2 0-16,-16 1 1 15,-20 5 0-15,-27 0-1 16,-39 8 1-16,-23 0-1 16,-33 0 1-16,-27 4-2 15,-10 2 1-15,-7 0-2 16,7 1 0-16,10 3 0 16,18-3-1-16,27 1 0 15,21-1 0-15,17-7-1 16,28 14-1-16,5-4 0 15,1-4-1-15,7 9-4 16,-12-15-6-16,6 20-16 16,-19-10 0-16,-4 7 0 15,-17-8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2.bin"/><Relationship Id="rId3" Type="http://schemas.openxmlformats.org/officeDocument/2006/relationships/image" Target="../media/image8.w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1.wmf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1.bin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12" Type="http://schemas.openxmlformats.org/officeDocument/2006/relationships/image" Target="../media/image14.wmf"/><Relationship Id="rId17" Type="http://schemas.openxmlformats.org/officeDocument/2006/relationships/image" Target="../media/image16.w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9.wmf"/><Relationship Id="rId3" Type="http://schemas.openxmlformats.org/officeDocument/2006/relationships/image" Target="../media/image18.wmf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4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23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20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20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image" Target="../media/image21.wmf"/><Relationship Id="rId26" Type="http://schemas.openxmlformats.org/officeDocument/2006/relationships/oleObject" Target="../embeddings/oleObject77.bin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72.bin"/><Relationship Id="rId34" Type="http://schemas.openxmlformats.org/officeDocument/2006/relationships/image" Target="../media/image29.wmf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7.bin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6.bin"/><Relationship Id="rId33" Type="http://schemas.openxmlformats.org/officeDocument/2006/relationships/oleObject" Target="../embeddings/oleObject82.bin"/><Relationship Id="rId2" Type="http://schemas.openxmlformats.org/officeDocument/2006/relationships/oleObject" Target="../embeddings/oleObject60.bin"/><Relationship Id="rId16" Type="http://schemas.openxmlformats.org/officeDocument/2006/relationships/image" Target="../media/image20.w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75.bin"/><Relationship Id="rId32" Type="http://schemas.openxmlformats.org/officeDocument/2006/relationships/image" Target="../media/image28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4.bin"/><Relationship Id="rId28" Type="http://schemas.openxmlformats.org/officeDocument/2006/relationships/oleObject" Target="../embeddings/oleObject79.bin"/><Relationship Id="rId10" Type="http://schemas.openxmlformats.org/officeDocument/2006/relationships/oleObject" Target="../embeddings/oleObject66.bin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81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3.bin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27.wmf"/><Relationship Id="rId8" Type="http://schemas.openxmlformats.org/officeDocument/2006/relationships/oleObject" Target="../embeddings/oleObject65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image" Target="../media/image21.wmf"/><Relationship Id="rId26" Type="http://schemas.openxmlformats.org/officeDocument/2006/relationships/oleObject" Target="../embeddings/oleObject100.bin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95.bin"/><Relationship Id="rId34" Type="http://schemas.openxmlformats.org/officeDocument/2006/relationships/image" Target="../media/image29.wmf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0.bin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9.bin"/><Relationship Id="rId33" Type="http://schemas.openxmlformats.org/officeDocument/2006/relationships/oleObject" Target="../embeddings/oleObject105.bin"/><Relationship Id="rId2" Type="http://schemas.openxmlformats.org/officeDocument/2006/relationships/oleObject" Target="../embeddings/oleObject83.bin"/><Relationship Id="rId16" Type="http://schemas.openxmlformats.org/officeDocument/2006/relationships/image" Target="../media/image20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98.bin"/><Relationship Id="rId32" Type="http://schemas.openxmlformats.org/officeDocument/2006/relationships/image" Target="../media/image28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7.bin"/><Relationship Id="rId28" Type="http://schemas.openxmlformats.org/officeDocument/2006/relationships/oleObject" Target="../embeddings/oleObject102.bin"/><Relationship Id="rId10" Type="http://schemas.openxmlformats.org/officeDocument/2006/relationships/oleObject" Target="../embeddings/oleObject89.bin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4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6.bin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27.wmf"/><Relationship Id="rId8" Type="http://schemas.openxmlformats.org/officeDocument/2006/relationships/oleObject" Target="../embeddings/oleObject88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image" Target="../media/image21.wmf"/><Relationship Id="rId26" Type="http://schemas.openxmlformats.org/officeDocument/2006/relationships/image" Target="../media/image32.wmf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118.bin"/><Relationship Id="rId34" Type="http://schemas.openxmlformats.org/officeDocument/2006/relationships/oleObject" Target="../embeddings/oleObject128.bin"/><Relationship Id="rId7" Type="http://schemas.openxmlformats.org/officeDocument/2006/relationships/oleObject" Target="../embeddings/oleObject110.bin"/><Relationship Id="rId12" Type="http://schemas.openxmlformats.org/officeDocument/2006/relationships/oleObject" Target="../embeddings/oleObject113.bin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2.bin"/><Relationship Id="rId33" Type="http://schemas.openxmlformats.org/officeDocument/2006/relationships/image" Target="../media/image28.wmf"/><Relationship Id="rId2" Type="http://schemas.openxmlformats.org/officeDocument/2006/relationships/oleObject" Target="../embeddings/oleObject106.bin"/><Relationship Id="rId16" Type="http://schemas.openxmlformats.org/officeDocument/2006/relationships/image" Target="../media/image20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1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21.bin"/><Relationship Id="rId32" Type="http://schemas.openxmlformats.org/officeDocument/2006/relationships/oleObject" Target="../embeddings/oleObject127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20.bin"/><Relationship Id="rId28" Type="http://schemas.openxmlformats.org/officeDocument/2006/relationships/oleObject" Target="../embeddings/oleObject124.bin"/><Relationship Id="rId10" Type="http://schemas.openxmlformats.org/officeDocument/2006/relationships/oleObject" Target="../embeddings/oleObject112.bin"/><Relationship Id="rId19" Type="http://schemas.openxmlformats.org/officeDocument/2006/relationships/oleObject" Target="../embeddings/oleObject117.bin"/><Relationship Id="rId31" Type="http://schemas.openxmlformats.org/officeDocument/2006/relationships/image" Target="../media/image27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4.bin"/><Relationship Id="rId22" Type="http://schemas.openxmlformats.org/officeDocument/2006/relationships/oleObject" Target="../embeddings/oleObject119.bin"/><Relationship Id="rId27" Type="http://schemas.openxmlformats.org/officeDocument/2006/relationships/oleObject" Target="../embeddings/oleObject123.bin"/><Relationship Id="rId30" Type="http://schemas.openxmlformats.org/officeDocument/2006/relationships/oleObject" Target="../embeddings/oleObject126.bin"/><Relationship Id="rId35" Type="http://schemas.openxmlformats.org/officeDocument/2006/relationships/image" Target="../media/image29.wmf"/><Relationship Id="rId8" Type="http://schemas.openxmlformats.org/officeDocument/2006/relationships/oleObject" Target="../embeddings/oleObject11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oleObject" Target="../embeddings/oleObject135.bin"/><Relationship Id="rId3" Type="http://schemas.openxmlformats.org/officeDocument/2006/relationships/image" Target="../media/image2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35.wmf"/><Relationship Id="rId2" Type="http://schemas.openxmlformats.org/officeDocument/2006/relationships/oleObject" Target="../embeddings/oleObject129.bin"/><Relationship Id="rId16" Type="http://schemas.openxmlformats.org/officeDocument/2006/relationships/oleObject" Target="../embeddings/oleObject13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34.wmf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137.bin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13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49.bin"/><Relationship Id="rId26" Type="http://schemas.openxmlformats.org/officeDocument/2006/relationships/image" Target="../media/image28.wmf"/><Relationship Id="rId3" Type="http://schemas.openxmlformats.org/officeDocument/2006/relationships/image" Target="../media/image20.wmf"/><Relationship Id="rId21" Type="http://schemas.openxmlformats.org/officeDocument/2006/relationships/image" Target="../media/image1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44.bin"/><Relationship Id="rId17" Type="http://schemas.openxmlformats.org/officeDocument/2006/relationships/oleObject" Target="../embeddings/oleObject148.bin"/><Relationship Id="rId25" Type="http://schemas.openxmlformats.org/officeDocument/2006/relationships/oleObject" Target="../embeddings/oleObject153.bin"/><Relationship Id="rId2" Type="http://schemas.openxmlformats.org/officeDocument/2006/relationships/oleObject" Target="../embeddings/oleObject139.bin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5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152.bin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146.bin"/><Relationship Id="rId23" Type="http://schemas.openxmlformats.org/officeDocument/2006/relationships/image" Target="../media/image9.wmf"/><Relationship Id="rId28" Type="http://schemas.openxmlformats.org/officeDocument/2006/relationships/image" Target="../media/image36.wmf"/><Relationship Id="rId10" Type="http://schemas.openxmlformats.org/officeDocument/2006/relationships/oleObject" Target="../embeddings/oleObject143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145.bin"/><Relationship Id="rId22" Type="http://schemas.openxmlformats.org/officeDocument/2006/relationships/oleObject" Target="../embeddings/oleObject151.bin"/><Relationship Id="rId27" Type="http://schemas.openxmlformats.org/officeDocument/2006/relationships/oleObject" Target="../embeddings/oleObject15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9.wmf"/><Relationship Id="rId1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oleObject" Target="../embeddings/oleObject159.bin"/><Relationship Id="rId12" Type="http://schemas.openxmlformats.org/officeDocument/2006/relationships/oleObject" Target="../embeddings/oleObject162.bin"/><Relationship Id="rId17" Type="http://schemas.openxmlformats.org/officeDocument/2006/relationships/oleObject" Target="../embeddings/oleObject165.bin"/><Relationship Id="rId2" Type="http://schemas.openxmlformats.org/officeDocument/2006/relationships/oleObject" Target="../embeddings/oleObject155.bin"/><Relationship Id="rId16" Type="http://schemas.openxmlformats.org/officeDocument/2006/relationships/image" Target="../media/image2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4.bin"/><Relationship Id="rId10" Type="http://schemas.openxmlformats.org/officeDocument/2006/relationships/oleObject" Target="../embeddings/oleObject161.bin"/><Relationship Id="rId19" Type="http://schemas.openxmlformats.org/officeDocument/2006/relationships/oleObject" Target="../embeddings/oleObject166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6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9.wmf"/><Relationship Id="rId18" Type="http://schemas.openxmlformats.org/officeDocument/2006/relationships/image" Target="../media/image20.wmf"/><Relationship Id="rId26" Type="http://schemas.openxmlformats.org/officeDocument/2006/relationships/image" Target="../media/image34.wmf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1.bin"/><Relationship Id="rId12" Type="http://schemas.openxmlformats.org/officeDocument/2006/relationships/oleObject" Target="../embeddings/oleObject174.bin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2" Type="http://schemas.openxmlformats.org/officeDocument/2006/relationships/oleObject" Target="../embeddings/oleObject167.bin"/><Relationship Id="rId16" Type="http://schemas.openxmlformats.org/officeDocument/2006/relationships/image" Target="../media/image28.wmf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0.wmf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28" Type="http://schemas.openxmlformats.org/officeDocument/2006/relationships/oleObject" Target="../embeddings/oleObject183.bin"/><Relationship Id="rId10" Type="http://schemas.openxmlformats.org/officeDocument/2006/relationships/oleObject" Target="../embeddings/oleObject173.bin"/><Relationship Id="rId19" Type="http://schemas.openxmlformats.org/officeDocument/2006/relationships/oleObject" Target="../embeddings/oleObject178.bin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75.bin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18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oleObject" Target="../embeddings/oleObject187.bin"/><Relationship Id="rId2" Type="http://schemas.openxmlformats.org/officeDocument/2006/relationships/oleObject" Target="../embeddings/oleObject18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image" Target="../media/image8.e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193.bin"/><Relationship Id="rId2" Type="http://schemas.openxmlformats.org/officeDocument/2006/relationships/oleObject" Target="../embeddings/oleObject18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02.bin"/><Relationship Id="rId18" Type="http://schemas.openxmlformats.org/officeDocument/2006/relationships/oleObject" Target="../embeddings/oleObject205.bin"/><Relationship Id="rId3" Type="http://schemas.openxmlformats.org/officeDocument/2006/relationships/image" Target="../media/image18.wmf"/><Relationship Id="rId7" Type="http://schemas.openxmlformats.org/officeDocument/2006/relationships/oleObject" Target="../embeddings/oleObject198.bin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194.bin"/><Relationship Id="rId16" Type="http://schemas.openxmlformats.org/officeDocument/2006/relationships/oleObject" Target="../embeddings/oleObject2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196.bin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200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195.bin"/><Relationship Id="rId9" Type="http://schemas.openxmlformats.org/officeDocument/2006/relationships/oleObject" Target="../embeddings/oleObject199.bin"/><Relationship Id="rId14" Type="http://schemas.openxmlformats.org/officeDocument/2006/relationships/oleObject" Target="../embeddings/oleObject20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14.bin"/><Relationship Id="rId18" Type="http://schemas.openxmlformats.org/officeDocument/2006/relationships/oleObject" Target="../embeddings/oleObject217.bin"/><Relationship Id="rId3" Type="http://schemas.openxmlformats.org/officeDocument/2006/relationships/image" Target="../media/image18.wmf"/><Relationship Id="rId7" Type="http://schemas.openxmlformats.org/officeDocument/2006/relationships/oleObject" Target="../embeddings/oleObject210.bin"/><Relationship Id="rId12" Type="http://schemas.openxmlformats.org/officeDocument/2006/relationships/oleObject" Target="../embeddings/oleObject213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206.bin"/><Relationship Id="rId16" Type="http://schemas.openxmlformats.org/officeDocument/2006/relationships/oleObject" Target="../embeddings/oleObject2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208.bin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212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207.bin"/><Relationship Id="rId9" Type="http://schemas.openxmlformats.org/officeDocument/2006/relationships/oleObject" Target="../embeddings/oleObject211.bin"/><Relationship Id="rId14" Type="http://schemas.openxmlformats.org/officeDocument/2006/relationships/oleObject" Target="../embeddings/oleObject21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26.bin"/><Relationship Id="rId18" Type="http://schemas.openxmlformats.org/officeDocument/2006/relationships/oleObject" Target="../embeddings/oleObject229.bin"/><Relationship Id="rId3" Type="http://schemas.openxmlformats.org/officeDocument/2006/relationships/image" Target="../media/image18.wmf"/><Relationship Id="rId7" Type="http://schemas.openxmlformats.org/officeDocument/2006/relationships/oleObject" Target="../embeddings/oleObject222.bin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218.bin"/><Relationship Id="rId16" Type="http://schemas.openxmlformats.org/officeDocument/2006/relationships/oleObject" Target="../embeddings/oleObject2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1.bin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220.bin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219.bin"/><Relationship Id="rId9" Type="http://schemas.openxmlformats.org/officeDocument/2006/relationships/oleObject" Target="../embeddings/oleObject223.bin"/><Relationship Id="rId14" Type="http://schemas.openxmlformats.org/officeDocument/2006/relationships/oleObject" Target="../embeddings/oleObject22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38.bin"/><Relationship Id="rId18" Type="http://schemas.openxmlformats.org/officeDocument/2006/relationships/oleObject" Target="../embeddings/oleObject241.bin"/><Relationship Id="rId3" Type="http://schemas.openxmlformats.org/officeDocument/2006/relationships/image" Target="../media/image18.wmf"/><Relationship Id="rId7" Type="http://schemas.openxmlformats.org/officeDocument/2006/relationships/oleObject" Target="../embeddings/oleObject234.bin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230.bin"/><Relationship Id="rId16" Type="http://schemas.openxmlformats.org/officeDocument/2006/relationships/oleObject" Target="../embeddings/oleObject2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232.bin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236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231.bin"/><Relationship Id="rId9" Type="http://schemas.openxmlformats.org/officeDocument/2006/relationships/oleObject" Target="../embeddings/oleObject235.bin"/><Relationship Id="rId14" Type="http://schemas.openxmlformats.org/officeDocument/2006/relationships/oleObject" Target="../embeddings/oleObject23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40.wmf"/><Relationship Id="rId3" Type="http://schemas.openxmlformats.org/officeDocument/2006/relationships/image" Target="../media/image18.wmf"/><Relationship Id="rId7" Type="http://schemas.openxmlformats.org/officeDocument/2006/relationships/oleObject" Target="../embeddings/oleObject246.bin"/><Relationship Id="rId12" Type="http://schemas.openxmlformats.org/officeDocument/2006/relationships/oleObject" Target="../embeddings/oleObject249.bin"/><Relationship Id="rId17" Type="http://schemas.openxmlformats.org/officeDocument/2006/relationships/oleObject" Target="../embeddings/oleObject252.bin"/><Relationship Id="rId2" Type="http://schemas.openxmlformats.org/officeDocument/2006/relationships/oleObject" Target="../embeddings/oleObject242.bin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43.wmf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51.bin"/><Relationship Id="rId10" Type="http://schemas.openxmlformats.org/officeDocument/2006/relationships/oleObject" Target="../embeddings/oleObject248.bin"/><Relationship Id="rId19" Type="http://schemas.openxmlformats.org/officeDocument/2006/relationships/oleObject" Target="../embeddings/oleObject253.bin"/><Relationship Id="rId4" Type="http://schemas.openxmlformats.org/officeDocument/2006/relationships/oleObject" Target="../embeddings/oleObject243.bin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3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8.wmf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59.bin"/><Relationship Id="rId17" Type="http://schemas.openxmlformats.org/officeDocument/2006/relationships/oleObject" Target="../embeddings/oleObject263.bin"/><Relationship Id="rId2" Type="http://schemas.openxmlformats.org/officeDocument/2006/relationships/oleObject" Target="../embeddings/oleObject254.bin"/><Relationship Id="rId16" Type="http://schemas.openxmlformats.org/officeDocument/2006/relationships/image" Target="../media/image27.wmf"/><Relationship Id="rId20" Type="http://schemas.openxmlformats.org/officeDocument/2006/relationships/oleObject" Target="../embeddings/oleObject2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18.wmf"/><Relationship Id="rId5" Type="http://schemas.openxmlformats.org/officeDocument/2006/relationships/image" Target="../media/image39.wmf"/><Relationship Id="rId15" Type="http://schemas.openxmlformats.org/officeDocument/2006/relationships/oleObject" Target="../embeddings/oleObject262.bin"/><Relationship Id="rId10" Type="http://schemas.openxmlformats.org/officeDocument/2006/relationships/oleObject" Target="../embeddings/oleObject258.bin"/><Relationship Id="rId19" Type="http://schemas.openxmlformats.org/officeDocument/2006/relationships/oleObject" Target="../embeddings/oleObject264.bin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6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9.bin"/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8.wmf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71.bin"/><Relationship Id="rId17" Type="http://schemas.openxmlformats.org/officeDocument/2006/relationships/oleObject" Target="../embeddings/oleObject275.bin"/><Relationship Id="rId2" Type="http://schemas.openxmlformats.org/officeDocument/2006/relationships/oleObject" Target="../embeddings/oleObject266.bin"/><Relationship Id="rId16" Type="http://schemas.openxmlformats.org/officeDocument/2006/relationships/image" Target="../media/image27.wmf"/><Relationship Id="rId20" Type="http://schemas.openxmlformats.org/officeDocument/2006/relationships/oleObject" Target="../embeddings/oleObject2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8.bin"/><Relationship Id="rId11" Type="http://schemas.openxmlformats.org/officeDocument/2006/relationships/image" Target="../media/image18.wmf"/><Relationship Id="rId5" Type="http://schemas.openxmlformats.org/officeDocument/2006/relationships/image" Target="../media/image39.wmf"/><Relationship Id="rId15" Type="http://schemas.openxmlformats.org/officeDocument/2006/relationships/oleObject" Target="../embeddings/oleObject274.bin"/><Relationship Id="rId10" Type="http://schemas.openxmlformats.org/officeDocument/2006/relationships/oleObject" Target="../embeddings/oleObject270.bin"/><Relationship Id="rId19" Type="http://schemas.openxmlformats.org/officeDocument/2006/relationships/oleObject" Target="../embeddings/oleObject276.bin"/><Relationship Id="rId4" Type="http://schemas.openxmlformats.org/officeDocument/2006/relationships/oleObject" Target="../embeddings/oleObject26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7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27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44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282.bin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4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40.wmf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29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293.bin"/><Relationship Id="rId2" Type="http://schemas.openxmlformats.org/officeDocument/2006/relationships/oleObject" Target="../embeddings/oleObject283.bin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6.bin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2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294.bin"/><Relationship Id="rId4" Type="http://schemas.openxmlformats.org/officeDocument/2006/relationships/oleObject" Target="../embeddings/oleObject284.bin"/><Relationship Id="rId9" Type="http://schemas.openxmlformats.org/officeDocument/2006/relationships/oleObject" Target="../embeddings/oleObject288.bin"/><Relationship Id="rId14" Type="http://schemas.openxmlformats.org/officeDocument/2006/relationships/oleObject" Target="../embeddings/oleObject291.bin"/><Relationship Id="rId22" Type="http://schemas.openxmlformats.org/officeDocument/2006/relationships/image" Target="../media/image4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3.bin"/><Relationship Id="rId18" Type="http://schemas.openxmlformats.org/officeDocument/2006/relationships/image" Target="../media/image40.wmf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308.bin"/><Relationship Id="rId7" Type="http://schemas.openxmlformats.org/officeDocument/2006/relationships/oleObject" Target="../embeddings/oleObject300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06.bin"/><Relationship Id="rId2" Type="http://schemas.openxmlformats.org/officeDocument/2006/relationships/oleObject" Target="../embeddings/oleObject296.bin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9.bin"/><Relationship Id="rId11" Type="http://schemas.openxmlformats.org/officeDocument/2006/relationships/oleObject" Target="../embeddings/oleObject302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5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307.bin"/><Relationship Id="rId4" Type="http://schemas.openxmlformats.org/officeDocument/2006/relationships/oleObject" Target="../embeddings/oleObject297.bin"/><Relationship Id="rId9" Type="http://schemas.openxmlformats.org/officeDocument/2006/relationships/oleObject" Target="../embeddings/oleObject301.bin"/><Relationship Id="rId14" Type="http://schemas.openxmlformats.org/officeDocument/2006/relationships/oleObject" Target="../embeddings/oleObject304.bin"/><Relationship Id="rId22" Type="http://schemas.openxmlformats.org/officeDocument/2006/relationships/image" Target="../media/image4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16.bin"/><Relationship Id="rId18" Type="http://schemas.openxmlformats.org/officeDocument/2006/relationships/image" Target="../media/image40.wmf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321.bin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19.bin"/><Relationship Id="rId2" Type="http://schemas.openxmlformats.org/officeDocument/2006/relationships/oleObject" Target="../embeddings/oleObject309.bin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2.bin"/><Relationship Id="rId11" Type="http://schemas.openxmlformats.org/officeDocument/2006/relationships/oleObject" Target="../embeddings/oleObject315.bin"/><Relationship Id="rId5" Type="http://schemas.openxmlformats.org/officeDocument/2006/relationships/oleObject" Target="../embeddings/oleObject311.bin"/><Relationship Id="rId15" Type="http://schemas.openxmlformats.org/officeDocument/2006/relationships/oleObject" Target="../embeddings/oleObject318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320.bin"/><Relationship Id="rId4" Type="http://schemas.openxmlformats.org/officeDocument/2006/relationships/oleObject" Target="../embeddings/oleObject310.bin"/><Relationship Id="rId9" Type="http://schemas.openxmlformats.org/officeDocument/2006/relationships/oleObject" Target="../embeddings/oleObject314.bin"/><Relationship Id="rId14" Type="http://schemas.openxmlformats.org/officeDocument/2006/relationships/oleObject" Target="../embeddings/oleObject317.bin"/><Relationship Id="rId22" Type="http://schemas.openxmlformats.org/officeDocument/2006/relationships/image" Target="../media/image44.wmf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9.bin"/><Relationship Id="rId18" Type="http://schemas.openxmlformats.org/officeDocument/2006/relationships/oleObject" Target="../embeddings/oleObject334.bin"/><Relationship Id="rId26" Type="http://schemas.openxmlformats.org/officeDocument/2006/relationships/oleObject" Target="../embeddings/oleObject342.bin"/><Relationship Id="rId21" Type="http://schemas.openxmlformats.org/officeDocument/2006/relationships/oleObject" Target="../embeddings/oleObject337.bin"/><Relationship Id="rId34" Type="http://schemas.openxmlformats.org/officeDocument/2006/relationships/oleObject" Target="../embeddings/oleObject350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33.bin"/><Relationship Id="rId25" Type="http://schemas.openxmlformats.org/officeDocument/2006/relationships/oleObject" Target="../embeddings/oleObject341.bin"/><Relationship Id="rId33" Type="http://schemas.openxmlformats.org/officeDocument/2006/relationships/oleObject" Target="../embeddings/oleObject349.bin"/><Relationship Id="rId2" Type="http://schemas.openxmlformats.org/officeDocument/2006/relationships/oleObject" Target="../embeddings/oleObject322.bin"/><Relationship Id="rId16" Type="http://schemas.openxmlformats.org/officeDocument/2006/relationships/oleObject" Target="../embeddings/oleObject332.bin"/><Relationship Id="rId20" Type="http://schemas.openxmlformats.org/officeDocument/2006/relationships/oleObject" Target="../embeddings/oleObject336.bin"/><Relationship Id="rId29" Type="http://schemas.openxmlformats.org/officeDocument/2006/relationships/oleObject" Target="../embeddings/oleObject3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5.bin"/><Relationship Id="rId11" Type="http://schemas.openxmlformats.org/officeDocument/2006/relationships/oleObject" Target="../embeddings/oleObject328.bin"/><Relationship Id="rId24" Type="http://schemas.openxmlformats.org/officeDocument/2006/relationships/oleObject" Target="../embeddings/oleObject340.bin"/><Relationship Id="rId32" Type="http://schemas.openxmlformats.org/officeDocument/2006/relationships/oleObject" Target="../embeddings/oleObject348.bin"/><Relationship Id="rId37" Type="http://schemas.openxmlformats.org/officeDocument/2006/relationships/oleObject" Target="../embeddings/oleObject353.bin"/><Relationship Id="rId5" Type="http://schemas.openxmlformats.org/officeDocument/2006/relationships/oleObject" Target="../embeddings/oleObject324.bin"/><Relationship Id="rId15" Type="http://schemas.openxmlformats.org/officeDocument/2006/relationships/oleObject" Target="../embeddings/oleObject331.bin"/><Relationship Id="rId23" Type="http://schemas.openxmlformats.org/officeDocument/2006/relationships/oleObject" Target="../embeddings/oleObject339.bin"/><Relationship Id="rId28" Type="http://schemas.openxmlformats.org/officeDocument/2006/relationships/oleObject" Target="../embeddings/oleObject344.bin"/><Relationship Id="rId36" Type="http://schemas.openxmlformats.org/officeDocument/2006/relationships/oleObject" Target="../embeddings/oleObject352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335.bin"/><Relationship Id="rId31" Type="http://schemas.openxmlformats.org/officeDocument/2006/relationships/oleObject" Target="../embeddings/oleObject347.bin"/><Relationship Id="rId4" Type="http://schemas.openxmlformats.org/officeDocument/2006/relationships/oleObject" Target="../embeddings/oleObject323.bin"/><Relationship Id="rId9" Type="http://schemas.openxmlformats.org/officeDocument/2006/relationships/oleObject" Target="../embeddings/oleObject327.bin"/><Relationship Id="rId14" Type="http://schemas.openxmlformats.org/officeDocument/2006/relationships/oleObject" Target="../embeddings/oleObject330.bin"/><Relationship Id="rId22" Type="http://schemas.openxmlformats.org/officeDocument/2006/relationships/oleObject" Target="../embeddings/oleObject338.bin"/><Relationship Id="rId27" Type="http://schemas.openxmlformats.org/officeDocument/2006/relationships/oleObject" Target="../embeddings/oleObject343.bin"/><Relationship Id="rId30" Type="http://schemas.openxmlformats.org/officeDocument/2006/relationships/oleObject" Target="../embeddings/oleObject346.bin"/><Relationship Id="rId35" Type="http://schemas.openxmlformats.org/officeDocument/2006/relationships/oleObject" Target="../embeddings/oleObject351.bin"/><Relationship Id="rId8" Type="http://schemas.openxmlformats.org/officeDocument/2006/relationships/image" Target="../media/image27.wmf"/><Relationship Id="rId3" Type="http://schemas.openxmlformats.org/officeDocument/2006/relationships/image" Target="../media/image18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wmf"/><Relationship Id="rId18" Type="http://schemas.openxmlformats.org/officeDocument/2006/relationships/oleObject" Target="../embeddings/oleObject362.bin"/><Relationship Id="rId26" Type="http://schemas.openxmlformats.org/officeDocument/2006/relationships/oleObject" Target="../embeddings/oleObject366.bin"/><Relationship Id="rId21" Type="http://schemas.openxmlformats.org/officeDocument/2006/relationships/image" Target="../media/image50.wmf"/><Relationship Id="rId34" Type="http://schemas.openxmlformats.org/officeDocument/2006/relationships/oleObject" Target="../embeddings/oleObject371.bin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59.bin"/><Relationship Id="rId17" Type="http://schemas.openxmlformats.org/officeDocument/2006/relationships/image" Target="../media/image48.wmf"/><Relationship Id="rId25" Type="http://schemas.openxmlformats.org/officeDocument/2006/relationships/image" Target="../media/image52.wmf"/><Relationship Id="rId33" Type="http://schemas.openxmlformats.org/officeDocument/2006/relationships/image" Target="../media/image40.wmf"/><Relationship Id="rId38" Type="http://schemas.openxmlformats.org/officeDocument/2006/relationships/image" Target="../media/image55.emf"/><Relationship Id="rId2" Type="http://schemas.openxmlformats.org/officeDocument/2006/relationships/oleObject" Target="../embeddings/oleObject354.bin"/><Relationship Id="rId16" Type="http://schemas.openxmlformats.org/officeDocument/2006/relationships/oleObject" Target="../embeddings/oleObject361.bin"/><Relationship Id="rId20" Type="http://schemas.openxmlformats.org/officeDocument/2006/relationships/oleObject" Target="../embeddings/oleObject363.bin"/><Relationship Id="rId29" Type="http://schemas.openxmlformats.org/officeDocument/2006/relationships/oleObject" Target="../embeddings/oleObject36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56.bin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365.bin"/><Relationship Id="rId32" Type="http://schemas.openxmlformats.org/officeDocument/2006/relationships/oleObject" Target="../embeddings/oleObject370.bin"/><Relationship Id="rId5" Type="http://schemas.openxmlformats.org/officeDocument/2006/relationships/image" Target="../media/image38.wmf"/><Relationship Id="rId15" Type="http://schemas.openxmlformats.org/officeDocument/2006/relationships/image" Target="../media/image47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367.bin"/><Relationship Id="rId36" Type="http://schemas.openxmlformats.org/officeDocument/2006/relationships/customXml" Target="../ink/ink2.xml"/><Relationship Id="rId10" Type="http://schemas.openxmlformats.org/officeDocument/2006/relationships/oleObject" Target="../embeddings/oleObject358.bin"/><Relationship Id="rId19" Type="http://schemas.openxmlformats.org/officeDocument/2006/relationships/image" Target="../media/image49.wmf"/><Relationship Id="rId31" Type="http://schemas.openxmlformats.org/officeDocument/2006/relationships/image" Target="../media/image53.wmf"/><Relationship Id="rId4" Type="http://schemas.openxmlformats.org/officeDocument/2006/relationships/oleObject" Target="../embeddings/oleObject355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60.bin"/><Relationship Id="rId22" Type="http://schemas.openxmlformats.org/officeDocument/2006/relationships/oleObject" Target="../embeddings/oleObject364.bin"/><Relationship Id="rId27" Type="http://schemas.openxmlformats.org/officeDocument/2006/relationships/image" Target="../media/image3.wmf"/><Relationship Id="rId30" Type="http://schemas.openxmlformats.org/officeDocument/2006/relationships/oleObject" Target="../embeddings/oleObject369.bin"/><Relationship Id="rId35" Type="http://schemas.openxmlformats.org/officeDocument/2006/relationships/image" Target="../media/image54.wmf"/><Relationship Id="rId8" Type="http://schemas.openxmlformats.org/officeDocument/2006/relationships/oleObject" Target="../embeddings/oleObject357.bin"/><Relationship Id="rId3" Type="http://schemas.openxmlformats.org/officeDocument/2006/relationships/image" Target="../media/image45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380.bin"/><Relationship Id="rId26" Type="http://schemas.openxmlformats.org/officeDocument/2006/relationships/oleObject" Target="../embeddings/oleObject384.bin"/><Relationship Id="rId39" Type="http://schemas.openxmlformats.org/officeDocument/2006/relationships/oleObject" Target="../embeddings/oleObject392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389.bin"/><Relationship Id="rId42" Type="http://schemas.openxmlformats.org/officeDocument/2006/relationships/oleObject" Target="../embeddings/oleObject395.bin"/><Relationship Id="rId7" Type="http://schemas.openxmlformats.org/officeDocument/2006/relationships/image" Target="../media/image29.wmf"/><Relationship Id="rId2" Type="http://schemas.openxmlformats.org/officeDocument/2006/relationships/oleObject" Target="../embeddings/oleObject372.bin"/><Relationship Id="rId16" Type="http://schemas.openxmlformats.org/officeDocument/2006/relationships/oleObject" Target="../embeddings/oleObject379.bin"/><Relationship Id="rId20" Type="http://schemas.openxmlformats.org/officeDocument/2006/relationships/oleObject" Target="../embeddings/oleObject381.bin"/><Relationship Id="rId29" Type="http://schemas.openxmlformats.org/officeDocument/2006/relationships/image" Target="../media/image53.wmf"/><Relationship Id="rId41" Type="http://schemas.openxmlformats.org/officeDocument/2006/relationships/oleObject" Target="../embeddings/oleObject3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4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383.bin"/><Relationship Id="rId32" Type="http://schemas.openxmlformats.org/officeDocument/2006/relationships/oleObject" Target="../embeddings/oleObject388.bin"/><Relationship Id="rId37" Type="http://schemas.openxmlformats.org/officeDocument/2006/relationships/oleObject" Target="../embeddings/oleObject391.bin"/><Relationship Id="rId40" Type="http://schemas.openxmlformats.org/officeDocument/2006/relationships/oleObject" Target="../embeddings/oleObject393.bin"/><Relationship Id="rId45" Type="http://schemas.openxmlformats.org/officeDocument/2006/relationships/image" Target="../media/image62.emf"/><Relationship Id="rId5" Type="http://schemas.openxmlformats.org/officeDocument/2006/relationships/image" Target="../media/image41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386.bin"/><Relationship Id="rId36" Type="http://schemas.openxmlformats.org/officeDocument/2006/relationships/image" Target="../media/image27.wmf"/><Relationship Id="rId10" Type="http://schemas.openxmlformats.org/officeDocument/2006/relationships/oleObject" Target="../embeddings/oleObject376.bin"/><Relationship Id="rId19" Type="http://schemas.openxmlformats.org/officeDocument/2006/relationships/image" Target="../media/image50.wmf"/><Relationship Id="rId31" Type="http://schemas.openxmlformats.org/officeDocument/2006/relationships/image" Target="../media/image40.wmf"/><Relationship Id="rId4" Type="http://schemas.openxmlformats.org/officeDocument/2006/relationships/oleObject" Target="../embeddings/oleObject373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78.bin"/><Relationship Id="rId22" Type="http://schemas.openxmlformats.org/officeDocument/2006/relationships/oleObject" Target="../embeddings/oleObject382.bin"/><Relationship Id="rId27" Type="http://schemas.openxmlformats.org/officeDocument/2006/relationships/oleObject" Target="../embeddings/oleObject385.bin"/><Relationship Id="rId30" Type="http://schemas.openxmlformats.org/officeDocument/2006/relationships/oleObject" Target="../embeddings/oleObject387.bin"/><Relationship Id="rId35" Type="http://schemas.openxmlformats.org/officeDocument/2006/relationships/oleObject" Target="../embeddings/oleObject390.bin"/><Relationship Id="rId43" Type="http://schemas.openxmlformats.org/officeDocument/2006/relationships/customXml" Target="../ink/ink3.xml"/><Relationship Id="rId8" Type="http://schemas.openxmlformats.org/officeDocument/2006/relationships/oleObject" Target="../embeddings/oleObject375.bin"/><Relationship Id="rId3" Type="http://schemas.openxmlformats.org/officeDocument/2006/relationships/image" Target="../media/image38.wmf"/><Relationship Id="rId12" Type="http://schemas.openxmlformats.org/officeDocument/2006/relationships/oleObject" Target="../embeddings/oleObject377.bin"/><Relationship Id="rId17" Type="http://schemas.openxmlformats.org/officeDocument/2006/relationships/image" Target="../media/image49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8.wmf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04.bin"/><Relationship Id="rId26" Type="http://schemas.openxmlformats.org/officeDocument/2006/relationships/oleObject" Target="../embeddings/oleObject408.bin"/><Relationship Id="rId39" Type="http://schemas.openxmlformats.org/officeDocument/2006/relationships/oleObject" Target="../embeddings/oleObject416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413.bin"/><Relationship Id="rId42" Type="http://schemas.openxmlformats.org/officeDocument/2006/relationships/oleObject" Target="../embeddings/oleObject418.bin"/><Relationship Id="rId7" Type="http://schemas.openxmlformats.org/officeDocument/2006/relationships/image" Target="../media/image29.wmf"/><Relationship Id="rId2" Type="http://schemas.openxmlformats.org/officeDocument/2006/relationships/oleObject" Target="../embeddings/oleObject396.bin"/><Relationship Id="rId16" Type="http://schemas.openxmlformats.org/officeDocument/2006/relationships/oleObject" Target="../embeddings/oleObject403.bin"/><Relationship Id="rId20" Type="http://schemas.openxmlformats.org/officeDocument/2006/relationships/oleObject" Target="../embeddings/oleObject405.bin"/><Relationship Id="rId29" Type="http://schemas.openxmlformats.org/officeDocument/2006/relationships/image" Target="../media/image53.wmf"/><Relationship Id="rId41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8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407.bin"/><Relationship Id="rId32" Type="http://schemas.openxmlformats.org/officeDocument/2006/relationships/oleObject" Target="../embeddings/oleObject412.bin"/><Relationship Id="rId37" Type="http://schemas.openxmlformats.org/officeDocument/2006/relationships/oleObject" Target="../embeddings/oleObject415.bin"/><Relationship Id="rId40" Type="http://schemas.openxmlformats.org/officeDocument/2006/relationships/oleObject" Target="../embeddings/oleObject417.bin"/><Relationship Id="rId5" Type="http://schemas.openxmlformats.org/officeDocument/2006/relationships/image" Target="../media/image41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410.bin"/><Relationship Id="rId36" Type="http://schemas.openxmlformats.org/officeDocument/2006/relationships/image" Target="../media/image27.wmf"/><Relationship Id="rId10" Type="http://schemas.openxmlformats.org/officeDocument/2006/relationships/oleObject" Target="../embeddings/oleObject400.bin"/><Relationship Id="rId19" Type="http://schemas.openxmlformats.org/officeDocument/2006/relationships/image" Target="../media/image50.wmf"/><Relationship Id="rId31" Type="http://schemas.openxmlformats.org/officeDocument/2006/relationships/image" Target="../media/image40.wmf"/><Relationship Id="rId4" Type="http://schemas.openxmlformats.org/officeDocument/2006/relationships/oleObject" Target="../embeddings/oleObject397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402.bin"/><Relationship Id="rId22" Type="http://schemas.openxmlformats.org/officeDocument/2006/relationships/oleObject" Target="../embeddings/oleObject406.bin"/><Relationship Id="rId27" Type="http://schemas.openxmlformats.org/officeDocument/2006/relationships/oleObject" Target="../embeddings/oleObject409.bin"/><Relationship Id="rId30" Type="http://schemas.openxmlformats.org/officeDocument/2006/relationships/oleObject" Target="../embeddings/oleObject411.bin"/><Relationship Id="rId35" Type="http://schemas.openxmlformats.org/officeDocument/2006/relationships/oleObject" Target="../embeddings/oleObject414.bin"/><Relationship Id="rId43" Type="http://schemas.openxmlformats.org/officeDocument/2006/relationships/oleObject" Target="../embeddings/oleObject419.bin"/><Relationship Id="rId8" Type="http://schemas.openxmlformats.org/officeDocument/2006/relationships/oleObject" Target="../embeddings/oleObject399.bin"/><Relationship Id="rId3" Type="http://schemas.openxmlformats.org/officeDocument/2006/relationships/image" Target="../media/image38.wmf"/><Relationship Id="rId12" Type="http://schemas.openxmlformats.org/officeDocument/2006/relationships/oleObject" Target="../embeddings/oleObject401.bin"/><Relationship Id="rId17" Type="http://schemas.openxmlformats.org/officeDocument/2006/relationships/image" Target="../media/image49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5.wmf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28.bin"/><Relationship Id="rId26" Type="http://schemas.openxmlformats.org/officeDocument/2006/relationships/oleObject" Target="../embeddings/oleObject432.bin"/><Relationship Id="rId39" Type="http://schemas.openxmlformats.org/officeDocument/2006/relationships/oleObject" Target="../embeddings/oleObject440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437.bin"/><Relationship Id="rId42" Type="http://schemas.openxmlformats.org/officeDocument/2006/relationships/oleObject" Target="../embeddings/oleObject442.bin"/><Relationship Id="rId7" Type="http://schemas.openxmlformats.org/officeDocument/2006/relationships/image" Target="../media/image29.wmf"/><Relationship Id="rId2" Type="http://schemas.openxmlformats.org/officeDocument/2006/relationships/oleObject" Target="../embeddings/oleObject420.bin"/><Relationship Id="rId16" Type="http://schemas.openxmlformats.org/officeDocument/2006/relationships/oleObject" Target="../embeddings/oleObject427.bin"/><Relationship Id="rId20" Type="http://schemas.openxmlformats.org/officeDocument/2006/relationships/oleObject" Target="../embeddings/oleObject429.bin"/><Relationship Id="rId29" Type="http://schemas.openxmlformats.org/officeDocument/2006/relationships/image" Target="../media/image53.wmf"/><Relationship Id="rId41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2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431.bin"/><Relationship Id="rId32" Type="http://schemas.openxmlformats.org/officeDocument/2006/relationships/oleObject" Target="../embeddings/oleObject436.bin"/><Relationship Id="rId37" Type="http://schemas.openxmlformats.org/officeDocument/2006/relationships/oleObject" Target="../embeddings/oleObject439.bin"/><Relationship Id="rId40" Type="http://schemas.openxmlformats.org/officeDocument/2006/relationships/oleObject" Target="../embeddings/oleObject441.bin"/><Relationship Id="rId5" Type="http://schemas.openxmlformats.org/officeDocument/2006/relationships/image" Target="../media/image41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434.bin"/><Relationship Id="rId36" Type="http://schemas.openxmlformats.org/officeDocument/2006/relationships/image" Target="../media/image27.wmf"/><Relationship Id="rId10" Type="http://schemas.openxmlformats.org/officeDocument/2006/relationships/oleObject" Target="../embeddings/oleObject424.bin"/><Relationship Id="rId19" Type="http://schemas.openxmlformats.org/officeDocument/2006/relationships/image" Target="../media/image50.wmf"/><Relationship Id="rId31" Type="http://schemas.openxmlformats.org/officeDocument/2006/relationships/image" Target="../media/image40.wmf"/><Relationship Id="rId4" Type="http://schemas.openxmlformats.org/officeDocument/2006/relationships/oleObject" Target="../embeddings/oleObject421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426.bin"/><Relationship Id="rId22" Type="http://schemas.openxmlformats.org/officeDocument/2006/relationships/oleObject" Target="../embeddings/oleObject430.bin"/><Relationship Id="rId27" Type="http://schemas.openxmlformats.org/officeDocument/2006/relationships/oleObject" Target="../embeddings/oleObject433.bin"/><Relationship Id="rId30" Type="http://schemas.openxmlformats.org/officeDocument/2006/relationships/oleObject" Target="../embeddings/oleObject435.bin"/><Relationship Id="rId35" Type="http://schemas.openxmlformats.org/officeDocument/2006/relationships/oleObject" Target="../embeddings/oleObject438.bin"/><Relationship Id="rId43" Type="http://schemas.openxmlformats.org/officeDocument/2006/relationships/oleObject" Target="../embeddings/oleObject443.bin"/><Relationship Id="rId8" Type="http://schemas.openxmlformats.org/officeDocument/2006/relationships/oleObject" Target="../embeddings/oleObject423.bin"/><Relationship Id="rId3" Type="http://schemas.openxmlformats.org/officeDocument/2006/relationships/image" Target="../media/image38.wmf"/><Relationship Id="rId12" Type="http://schemas.openxmlformats.org/officeDocument/2006/relationships/oleObject" Target="../embeddings/oleObject425.bin"/><Relationship Id="rId17" Type="http://schemas.openxmlformats.org/officeDocument/2006/relationships/image" Target="../media/image49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4.bin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52.bin"/><Relationship Id="rId26" Type="http://schemas.openxmlformats.org/officeDocument/2006/relationships/oleObject" Target="../embeddings/oleObject456.bin"/><Relationship Id="rId39" Type="http://schemas.openxmlformats.org/officeDocument/2006/relationships/oleObject" Target="../embeddings/oleObject464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461.bin"/><Relationship Id="rId42" Type="http://schemas.openxmlformats.org/officeDocument/2006/relationships/oleObject" Target="../embeddings/oleObject466.bin"/><Relationship Id="rId7" Type="http://schemas.openxmlformats.org/officeDocument/2006/relationships/image" Target="../media/image29.wmf"/><Relationship Id="rId2" Type="http://schemas.openxmlformats.org/officeDocument/2006/relationships/oleObject" Target="../embeddings/oleObject444.bin"/><Relationship Id="rId16" Type="http://schemas.openxmlformats.org/officeDocument/2006/relationships/oleObject" Target="../embeddings/oleObject451.bin"/><Relationship Id="rId20" Type="http://schemas.openxmlformats.org/officeDocument/2006/relationships/oleObject" Target="../embeddings/oleObject453.bin"/><Relationship Id="rId29" Type="http://schemas.openxmlformats.org/officeDocument/2006/relationships/image" Target="../media/image53.wmf"/><Relationship Id="rId41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6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455.bin"/><Relationship Id="rId32" Type="http://schemas.openxmlformats.org/officeDocument/2006/relationships/oleObject" Target="../embeddings/oleObject460.bin"/><Relationship Id="rId37" Type="http://schemas.openxmlformats.org/officeDocument/2006/relationships/oleObject" Target="../embeddings/oleObject463.bin"/><Relationship Id="rId40" Type="http://schemas.openxmlformats.org/officeDocument/2006/relationships/oleObject" Target="../embeddings/oleObject465.bin"/><Relationship Id="rId5" Type="http://schemas.openxmlformats.org/officeDocument/2006/relationships/image" Target="../media/image41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458.bin"/><Relationship Id="rId36" Type="http://schemas.openxmlformats.org/officeDocument/2006/relationships/image" Target="../media/image56.wmf"/><Relationship Id="rId10" Type="http://schemas.openxmlformats.org/officeDocument/2006/relationships/oleObject" Target="../embeddings/oleObject448.bin"/><Relationship Id="rId19" Type="http://schemas.openxmlformats.org/officeDocument/2006/relationships/image" Target="../media/image50.wmf"/><Relationship Id="rId31" Type="http://schemas.openxmlformats.org/officeDocument/2006/relationships/image" Target="../media/image40.wmf"/><Relationship Id="rId44" Type="http://schemas.openxmlformats.org/officeDocument/2006/relationships/oleObject" Target="../embeddings/oleObject467.bin"/><Relationship Id="rId4" Type="http://schemas.openxmlformats.org/officeDocument/2006/relationships/oleObject" Target="../embeddings/oleObject445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450.bin"/><Relationship Id="rId22" Type="http://schemas.openxmlformats.org/officeDocument/2006/relationships/oleObject" Target="../embeddings/oleObject454.bin"/><Relationship Id="rId27" Type="http://schemas.openxmlformats.org/officeDocument/2006/relationships/oleObject" Target="../embeddings/oleObject457.bin"/><Relationship Id="rId30" Type="http://schemas.openxmlformats.org/officeDocument/2006/relationships/oleObject" Target="../embeddings/oleObject459.bin"/><Relationship Id="rId35" Type="http://schemas.openxmlformats.org/officeDocument/2006/relationships/oleObject" Target="../embeddings/oleObject462.bin"/><Relationship Id="rId43" Type="http://schemas.openxmlformats.org/officeDocument/2006/relationships/image" Target="../media/image27.wmf"/><Relationship Id="rId8" Type="http://schemas.openxmlformats.org/officeDocument/2006/relationships/oleObject" Target="../embeddings/oleObject447.bin"/><Relationship Id="rId3" Type="http://schemas.openxmlformats.org/officeDocument/2006/relationships/image" Target="../media/image38.wmf"/><Relationship Id="rId12" Type="http://schemas.openxmlformats.org/officeDocument/2006/relationships/oleObject" Target="../embeddings/oleObject449.bin"/><Relationship Id="rId17" Type="http://schemas.openxmlformats.org/officeDocument/2006/relationships/image" Target="../media/image49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5.wmf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76.bin"/><Relationship Id="rId26" Type="http://schemas.openxmlformats.org/officeDocument/2006/relationships/oleObject" Target="../embeddings/oleObject480.bin"/><Relationship Id="rId39" Type="http://schemas.openxmlformats.org/officeDocument/2006/relationships/oleObject" Target="../embeddings/oleObject488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485.bin"/><Relationship Id="rId42" Type="http://schemas.openxmlformats.org/officeDocument/2006/relationships/oleObject" Target="../embeddings/oleObject490.bin"/><Relationship Id="rId7" Type="http://schemas.openxmlformats.org/officeDocument/2006/relationships/image" Target="../media/image29.wmf"/><Relationship Id="rId2" Type="http://schemas.openxmlformats.org/officeDocument/2006/relationships/oleObject" Target="../embeddings/oleObject468.bin"/><Relationship Id="rId16" Type="http://schemas.openxmlformats.org/officeDocument/2006/relationships/oleObject" Target="../embeddings/oleObject475.bin"/><Relationship Id="rId20" Type="http://schemas.openxmlformats.org/officeDocument/2006/relationships/oleObject" Target="../embeddings/oleObject477.bin"/><Relationship Id="rId29" Type="http://schemas.openxmlformats.org/officeDocument/2006/relationships/image" Target="../media/image53.wmf"/><Relationship Id="rId41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0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479.bin"/><Relationship Id="rId32" Type="http://schemas.openxmlformats.org/officeDocument/2006/relationships/oleObject" Target="../embeddings/oleObject484.bin"/><Relationship Id="rId37" Type="http://schemas.openxmlformats.org/officeDocument/2006/relationships/oleObject" Target="../embeddings/oleObject487.bin"/><Relationship Id="rId40" Type="http://schemas.openxmlformats.org/officeDocument/2006/relationships/oleObject" Target="../embeddings/oleObject489.bin"/><Relationship Id="rId5" Type="http://schemas.openxmlformats.org/officeDocument/2006/relationships/image" Target="../media/image41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482.bin"/><Relationship Id="rId36" Type="http://schemas.openxmlformats.org/officeDocument/2006/relationships/image" Target="../media/image56.wmf"/><Relationship Id="rId10" Type="http://schemas.openxmlformats.org/officeDocument/2006/relationships/oleObject" Target="../embeddings/oleObject472.bin"/><Relationship Id="rId19" Type="http://schemas.openxmlformats.org/officeDocument/2006/relationships/image" Target="../media/image50.wmf"/><Relationship Id="rId31" Type="http://schemas.openxmlformats.org/officeDocument/2006/relationships/image" Target="../media/image40.wmf"/><Relationship Id="rId44" Type="http://schemas.openxmlformats.org/officeDocument/2006/relationships/oleObject" Target="../embeddings/oleObject491.bin"/><Relationship Id="rId4" Type="http://schemas.openxmlformats.org/officeDocument/2006/relationships/oleObject" Target="../embeddings/oleObject469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474.bin"/><Relationship Id="rId22" Type="http://schemas.openxmlformats.org/officeDocument/2006/relationships/oleObject" Target="../embeddings/oleObject478.bin"/><Relationship Id="rId27" Type="http://schemas.openxmlformats.org/officeDocument/2006/relationships/oleObject" Target="../embeddings/oleObject481.bin"/><Relationship Id="rId30" Type="http://schemas.openxmlformats.org/officeDocument/2006/relationships/oleObject" Target="../embeddings/oleObject483.bin"/><Relationship Id="rId35" Type="http://schemas.openxmlformats.org/officeDocument/2006/relationships/oleObject" Target="../embeddings/oleObject486.bin"/><Relationship Id="rId43" Type="http://schemas.openxmlformats.org/officeDocument/2006/relationships/image" Target="../media/image27.wmf"/><Relationship Id="rId8" Type="http://schemas.openxmlformats.org/officeDocument/2006/relationships/oleObject" Target="../embeddings/oleObject471.bin"/><Relationship Id="rId3" Type="http://schemas.openxmlformats.org/officeDocument/2006/relationships/image" Target="../media/image38.wmf"/><Relationship Id="rId12" Type="http://schemas.openxmlformats.org/officeDocument/2006/relationships/oleObject" Target="../embeddings/oleObject473.bin"/><Relationship Id="rId17" Type="http://schemas.openxmlformats.org/officeDocument/2006/relationships/image" Target="../media/image49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5.wmf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500.bin"/><Relationship Id="rId26" Type="http://schemas.openxmlformats.org/officeDocument/2006/relationships/oleObject" Target="../embeddings/oleObject504.bin"/><Relationship Id="rId39" Type="http://schemas.openxmlformats.org/officeDocument/2006/relationships/oleObject" Target="../embeddings/oleObject512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509.bin"/><Relationship Id="rId42" Type="http://schemas.openxmlformats.org/officeDocument/2006/relationships/oleObject" Target="../embeddings/oleObject514.bin"/><Relationship Id="rId7" Type="http://schemas.openxmlformats.org/officeDocument/2006/relationships/image" Target="../media/image29.wmf"/><Relationship Id="rId2" Type="http://schemas.openxmlformats.org/officeDocument/2006/relationships/oleObject" Target="../embeddings/oleObject492.bin"/><Relationship Id="rId16" Type="http://schemas.openxmlformats.org/officeDocument/2006/relationships/oleObject" Target="../embeddings/oleObject499.bin"/><Relationship Id="rId20" Type="http://schemas.openxmlformats.org/officeDocument/2006/relationships/oleObject" Target="../embeddings/oleObject501.bin"/><Relationship Id="rId29" Type="http://schemas.openxmlformats.org/officeDocument/2006/relationships/image" Target="../media/image53.wmf"/><Relationship Id="rId41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4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503.bin"/><Relationship Id="rId32" Type="http://schemas.openxmlformats.org/officeDocument/2006/relationships/oleObject" Target="../embeddings/oleObject508.bin"/><Relationship Id="rId37" Type="http://schemas.openxmlformats.org/officeDocument/2006/relationships/oleObject" Target="../embeddings/oleObject511.bin"/><Relationship Id="rId40" Type="http://schemas.openxmlformats.org/officeDocument/2006/relationships/oleObject" Target="../embeddings/oleObject513.bin"/><Relationship Id="rId5" Type="http://schemas.openxmlformats.org/officeDocument/2006/relationships/image" Target="../media/image41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506.bin"/><Relationship Id="rId36" Type="http://schemas.openxmlformats.org/officeDocument/2006/relationships/image" Target="../media/image56.wmf"/><Relationship Id="rId10" Type="http://schemas.openxmlformats.org/officeDocument/2006/relationships/oleObject" Target="../embeddings/oleObject496.bin"/><Relationship Id="rId19" Type="http://schemas.openxmlformats.org/officeDocument/2006/relationships/image" Target="../media/image50.wmf"/><Relationship Id="rId31" Type="http://schemas.openxmlformats.org/officeDocument/2006/relationships/image" Target="../media/image40.wmf"/><Relationship Id="rId44" Type="http://schemas.openxmlformats.org/officeDocument/2006/relationships/oleObject" Target="../embeddings/oleObject515.bin"/><Relationship Id="rId4" Type="http://schemas.openxmlformats.org/officeDocument/2006/relationships/oleObject" Target="../embeddings/oleObject493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498.bin"/><Relationship Id="rId22" Type="http://schemas.openxmlformats.org/officeDocument/2006/relationships/oleObject" Target="../embeddings/oleObject502.bin"/><Relationship Id="rId27" Type="http://schemas.openxmlformats.org/officeDocument/2006/relationships/oleObject" Target="../embeddings/oleObject505.bin"/><Relationship Id="rId30" Type="http://schemas.openxmlformats.org/officeDocument/2006/relationships/oleObject" Target="../embeddings/oleObject507.bin"/><Relationship Id="rId35" Type="http://schemas.openxmlformats.org/officeDocument/2006/relationships/oleObject" Target="../embeddings/oleObject510.bin"/><Relationship Id="rId43" Type="http://schemas.openxmlformats.org/officeDocument/2006/relationships/image" Target="../media/image27.wmf"/><Relationship Id="rId8" Type="http://schemas.openxmlformats.org/officeDocument/2006/relationships/oleObject" Target="../embeddings/oleObject495.bin"/><Relationship Id="rId3" Type="http://schemas.openxmlformats.org/officeDocument/2006/relationships/image" Target="../media/image38.wmf"/><Relationship Id="rId12" Type="http://schemas.openxmlformats.org/officeDocument/2006/relationships/oleObject" Target="../embeddings/oleObject497.bin"/><Relationship Id="rId17" Type="http://schemas.openxmlformats.org/officeDocument/2006/relationships/image" Target="../media/image49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5.wmf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524.bin"/><Relationship Id="rId26" Type="http://schemas.openxmlformats.org/officeDocument/2006/relationships/oleObject" Target="../embeddings/oleObject528.bin"/><Relationship Id="rId39" Type="http://schemas.openxmlformats.org/officeDocument/2006/relationships/oleObject" Target="../embeddings/oleObject536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533.bin"/><Relationship Id="rId42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516.bin"/><Relationship Id="rId16" Type="http://schemas.openxmlformats.org/officeDocument/2006/relationships/oleObject" Target="../embeddings/oleObject523.bin"/><Relationship Id="rId20" Type="http://schemas.openxmlformats.org/officeDocument/2006/relationships/oleObject" Target="../embeddings/oleObject525.bin"/><Relationship Id="rId29" Type="http://schemas.openxmlformats.org/officeDocument/2006/relationships/image" Target="../media/image53.wmf"/><Relationship Id="rId41" Type="http://schemas.openxmlformats.org/officeDocument/2006/relationships/oleObject" Target="../embeddings/oleObject5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8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527.bin"/><Relationship Id="rId32" Type="http://schemas.openxmlformats.org/officeDocument/2006/relationships/oleObject" Target="../embeddings/oleObject532.bin"/><Relationship Id="rId37" Type="http://schemas.openxmlformats.org/officeDocument/2006/relationships/oleObject" Target="../embeddings/oleObject535.bin"/><Relationship Id="rId40" Type="http://schemas.openxmlformats.org/officeDocument/2006/relationships/oleObject" Target="../embeddings/oleObject537.bin"/><Relationship Id="rId5" Type="http://schemas.openxmlformats.org/officeDocument/2006/relationships/image" Target="../media/image41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530.bin"/><Relationship Id="rId36" Type="http://schemas.openxmlformats.org/officeDocument/2006/relationships/image" Target="../media/image56.wmf"/><Relationship Id="rId10" Type="http://schemas.openxmlformats.org/officeDocument/2006/relationships/oleObject" Target="../embeddings/oleObject520.bin"/><Relationship Id="rId19" Type="http://schemas.openxmlformats.org/officeDocument/2006/relationships/image" Target="../media/image50.wmf"/><Relationship Id="rId31" Type="http://schemas.openxmlformats.org/officeDocument/2006/relationships/image" Target="../media/image40.wmf"/><Relationship Id="rId4" Type="http://schemas.openxmlformats.org/officeDocument/2006/relationships/oleObject" Target="../embeddings/oleObject517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522.bin"/><Relationship Id="rId22" Type="http://schemas.openxmlformats.org/officeDocument/2006/relationships/oleObject" Target="../embeddings/oleObject526.bin"/><Relationship Id="rId27" Type="http://schemas.openxmlformats.org/officeDocument/2006/relationships/oleObject" Target="../embeddings/oleObject529.bin"/><Relationship Id="rId30" Type="http://schemas.openxmlformats.org/officeDocument/2006/relationships/oleObject" Target="../embeddings/oleObject531.bin"/><Relationship Id="rId35" Type="http://schemas.openxmlformats.org/officeDocument/2006/relationships/oleObject" Target="../embeddings/oleObject534.bin"/><Relationship Id="rId43" Type="http://schemas.openxmlformats.org/officeDocument/2006/relationships/oleObject" Target="../embeddings/oleObject539.bin"/><Relationship Id="rId8" Type="http://schemas.openxmlformats.org/officeDocument/2006/relationships/oleObject" Target="../embeddings/oleObject519.bin"/><Relationship Id="rId3" Type="http://schemas.openxmlformats.org/officeDocument/2006/relationships/image" Target="../media/image38.wmf"/><Relationship Id="rId12" Type="http://schemas.openxmlformats.org/officeDocument/2006/relationships/oleObject" Target="../embeddings/oleObject521.bin"/><Relationship Id="rId17" Type="http://schemas.openxmlformats.org/officeDocument/2006/relationships/image" Target="../media/image49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5.wmf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548.bin"/><Relationship Id="rId26" Type="http://schemas.openxmlformats.org/officeDocument/2006/relationships/oleObject" Target="../embeddings/oleObject552.bin"/><Relationship Id="rId39" Type="http://schemas.openxmlformats.org/officeDocument/2006/relationships/oleObject" Target="../embeddings/oleObject560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557.bin"/><Relationship Id="rId42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540.bin"/><Relationship Id="rId16" Type="http://schemas.openxmlformats.org/officeDocument/2006/relationships/oleObject" Target="../embeddings/oleObject547.bin"/><Relationship Id="rId20" Type="http://schemas.openxmlformats.org/officeDocument/2006/relationships/oleObject" Target="../embeddings/oleObject549.bin"/><Relationship Id="rId29" Type="http://schemas.openxmlformats.org/officeDocument/2006/relationships/image" Target="../media/image53.wmf"/><Relationship Id="rId41" Type="http://schemas.openxmlformats.org/officeDocument/2006/relationships/oleObject" Target="../embeddings/oleObject5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2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551.bin"/><Relationship Id="rId32" Type="http://schemas.openxmlformats.org/officeDocument/2006/relationships/oleObject" Target="../embeddings/oleObject556.bin"/><Relationship Id="rId37" Type="http://schemas.openxmlformats.org/officeDocument/2006/relationships/oleObject" Target="../embeddings/oleObject559.bin"/><Relationship Id="rId40" Type="http://schemas.openxmlformats.org/officeDocument/2006/relationships/oleObject" Target="../embeddings/oleObject561.bin"/><Relationship Id="rId5" Type="http://schemas.openxmlformats.org/officeDocument/2006/relationships/image" Target="../media/image41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554.bin"/><Relationship Id="rId36" Type="http://schemas.openxmlformats.org/officeDocument/2006/relationships/image" Target="../media/image56.wmf"/><Relationship Id="rId10" Type="http://schemas.openxmlformats.org/officeDocument/2006/relationships/oleObject" Target="../embeddings/oleObject544.bin"/><Relationship Id="rId19" Type="http://schemas.openxmlformats.org/officeDocument/2006/relationships/image" Target="../media/image50.wmf"/><Relationship Id="rId31" Type="http://schemas.openxmlformats.org/officeDocument/2006/relationships/image" Target="../media/image40.wmf"/><Relationship Id="rId4" Type="http://schemas.openxmlformats.org/officeDocument/2006/relationships/oleObject" Target="../embeddings/oleObject541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546.bin"/><Relationship Id="rId22" Type="http://schemas.openxmlformats.org/officeDocument/2006/relationships/oleObject" Target="../embeddings/oleObject550.bin"/><Relationship Id="rId27" Type="http://schemas.openxmlformats.org/officeDocument/2006/relationships/oleObject" Target="../embeddings/oleObject553.bin"/><Relationship Id="rId30" Type="http://schemas.openxmlformats.org/officeDocument/2006/relationships/oleObject" Target="../embeddings/oleObject555.bin"/><Relationship Id="rId35" Type="http://schemas.openxmlformats.org/officeDocument/2006/relationships/oleObject" Target="../embeddings/oleObject558.bin"/><Relationship Id="rId43" Type="http://schemas.openxmlformats.org/officeDocument/2006/relationships/oleObject" Target="../embeddings/oleObject563.bin"/><Relationship Id="rId8" Type="http://schemas.openxmlformats.org/officeDocument/2006/relationships/oleObject" Target="../embeddings/oleObject543.bin"/><Relationship Id="rId3" Type="http://schemas.openxmlformats.org/officeDocument/2006/relationships/image" Target="../media/image38.wmf"/><Relationship Id="rId12" Type="http://schemas.openxmlformats.org/officeDocument/2006/relationships/oleObject" Target="../embeddings/oleObject545.bin"/><Relationship Id="rId17" Type="http://schemas.openxmlformats.org/officeDocument/2006/relationships/image" Target="../media/image49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5.wmf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572.bin"/><Relationship Id="rId26" Type="http://schemas.openxmlformats.org/officeDocument/2006/relationships/oleObject" Target="../embeddings/oleObject576.bin"/><Relationship Id="rId39" Type="http://schemas.openxmlformats.org/officeDocument/2006/relationships/oleObject" Target="../embeddings/oleObject584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581.bin"/><Relationship Id="rId42" Type="http://schemas.openxmlformats.org/officeDocument/2006/relationships/oleObject" Target="../embeddings/oleObject587.bin"/><Relationship Id="rId7" Type="http://schemas.openxmlformats.org/officeDocument/2006/relationships/image" Target="../media/image29.wmf"/><Relationship Id="rId2" Type="http://schemas.openxmlformats.org/officeDocument/2006/relationships/oleObject" Target="../embeddings/oleObject564.bin"/><Relationship Id="rId16" Type="http://schemas.openxmlformats.org/officeDocument/2006/relationships/oleObject" Target="../embeddings/oleObject571.bin"/><Relationship Id="rId20" Type="http://schemas.openxmlformats.org/officeDocument/2006/relationships/oleObject" Target="../embeddings/oleObject573.bin"/><Relationship Id="rId29" Type="http://schemas.openxmlformats.org/officeDocument/2006/relationships/image" Target="../media/image53.wmf"/><Relationship Id="rId41" Type="http://schemas.openxmlformats.org/officeDocument/2006/relationships/oleObject" Target="../embeddings/oleObject5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6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575.bin"/><Relationship Id="rId32" Type="http://schemas.openxmlformats.org/officeDocument/2006/relationships/oleObject" Target="../embeddings/oleObject580.bin"/><Relationship Id="rId37" Type="http://schemas.openxmlformats.org/officeDocument/2006/relationships/oleObject" Target="../embeddings/oleObject583.bin"/><Relationship Id="rId40" Type="http://schemas.openxmlformats.org/officeDocument/2006/relationships/oleObject" Target="../embeddings/oleObject585.bin"/><Relationship Id="rId5" Type="http://schemas.openxmlformats.org/officeDocument/2006/relationships/image" Target="../media/image41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578.bin"/><Relationship Id="rId36" Type="http://schemas.openxmlformats.org/officeDocument/2006/relationships/image" Target="../media/image56.wmf"/><Relationship Id="rId10" Type="http://schemas.openxmlformats.org/officeDocument/2006/relationships/oleObject" Target="../embeddings/oleObject568.bin"/><Relationship Id="rId19" Type="http://schemas.openxmlformats.org/officeDocument/2006/relationships/image" Target="../media/image50.wmf"/><Relationship Id="rId31" Type="http://schemas.openxmlformats.org/officeDocument/2006/relationships/image" Target="../media/image40.wmf"/><Relationship Id="rId4" Type="http://schemas.openxmlformats.org/officeDocument/2006/relationships/oleObject" Target="../embeddings/oleObject565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570.bin"/><Relationship Id="rId22" Type="http://schemas.openxmlformats.org/officeDocument/2006/relationships/oleObject" Target="../embeddings/oleObject574.bin"/><Relationship Id="rId27" Type="http://schemas.openxmlformats.org/officeDocument/2006/relationships/oleObject" Target="../embeddings/oleObject577.bin"/><Relationship Id="rId30" Type="http://schemas.openxmlformats.org/officeDocument/2006/relationships/oleObject" Target="../embeddings/oleObject579.bin"/><Relationship Id="rId35" Type="http://schemas.openxmlformats.org/officeDocument/2006/relationships/oleObject" Target="../embeddings/oleObject582.bin"/><Relationship Id="rId8" Type="http://schemas.openxmlformats.org/officeDocument/2006/relationships/oleObject" Target="../embeddings/oleObject567.bin"/><Relationship Id="rId3" Type="http://schemas.openxmlformats.org/officeDocument/2006/relationships/image" Target="../media/image38.wmf"/><Relationship Id="rId12" Type="http://schemas.openxmlformats.org/officeDocument/2006/relationships/oleObject" Target="../embeddings/oleObject569.bin"/><Relationship Id="rId17" Type="http://schemas.openxmlformats.org/officeDocument/2006/relationships/image" Target="../media/image49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5.wmf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596.bin"/><Relationship Id="rId26" Type="http://schemas.openxmlformats.org/officeDocument/2006/relationships/oleObject" Target="../embeddings/oleObject600.bin"/><Relationship Id="rId39" Type="http://schemas.openxmlformats.org/officeDocument/2006/relationships/oleObject" Target="../embeddings/oleObject608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605.bin"/><Relationship Id="rId42" Type="http://schemas.openxmlformats.org/officeDocument/2006/relationships/oleObject" Target="../embeddings/oleObject611.bin"/><Relationship Id="rId7" Type="http://schemas.openxmlformats.org/officeDocument/2006/relationships/image" Target="../media/image29.wmf"/><Relationship Id="rId2" Type="http://schemas.openxmlformats.org/officeDocument/2006/relationships/oleObject" Target="../embeddings/oleObject588.bin"/><Relationship Id="rId16" Type="http://schemas.openxmlformats.org/officeDocument/2006/relationships/oleObject" Target="../embeddings/oleObject595.bin"/><Relationship Id="rId20" Type="http://schemas.openxmlformats.org/officeDocument/2006/relationships/oleObject" Target="../embeddings/oleObject597.bin"/><Relationship Id="rId29" Type="http://schemas.openxmlformats.org/officeDocument/2006/relationships/image" Target="../media/image53.wmf"/><Relationship Id="rId41" Type="http://schemas.openxmlformats.org/officeDocument/2006/relationships/oleObject" Target="../embeddings/oleObject6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0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599.bin"/><Relationship Id="rId32" Type="http://schemas.openxmlformats.org/officeDocument/2006/relationships/oleObject" Target="../embeddings/oleObject604.bin"/><Relationship Id="rId37" Type="http://schemas.openxmlformats.org/officeDocument/2006/relationships/oleObject" Target="../embeddings/oleObject607.bin"/><Relationship Id="rId40" Type="http://schemas.openxmlformats.org/officeDocument/2006/relationships/oleObject" Target="../embeddings/oleObject609.bin"/><Relationship Id="rId5" Type="http://schemas.openxmlformats.org/officeDocument/2006/relationships/image" Target="../media/image41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602.bin"/><Relationship Id="rId36" Type="http://schemas.openxmlformats.org/officeDocument/2006/relationships/image" Target="../media/image56.wmf"/><Relationship Id="rId10" Type="http://schemas.openxmlformats.org/officeDocument/2006/relationships/oleObject" Target="../embeddings/oleObject592.bin"/><Relationship Id="rId19" Type="http://schemas.openxmlformats.org/officeDocument/2006/relationships/image" Target="../media/image50.wmf"/><Relationship Id="rId31" Type="http://schemas.openxmlformats.org/officeDocument/2006/relationships/image" Target="../media/image40.wmf"/><Relationship Id="rId4" Type="http://schemas.openxmlformats.org/officeDocument/2006/relationships/oleObject" Target="../embeddings/oleObject589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594.bin"/><Relationship Id="rId22" Type="http://schemas.openxmlformats.org/officeDocument/2006/relationships/oleObject" Target="../embeddings/oleObject598.bin"/><Relationship Id="rId27" Type="http://schemas.openxmlformats.org/officeDocument/2006/relationships/oleObject" Target="../embeddings/oleObject601.bin"/><Relationship Id="rId30" Type="http://schemas.openxmlformats.org/officeDocument/2006/relationships/oleObject" Target="../embeddings/oleObject603.bin"/><Relationship Id="rId35" Type="http://schemas.openxmlformats.org/officeDocument/2006/relationships/oleObject" Target="../embeddings/oleObject606.bin"/><Relationship Id="rId8" Type="http://schemas.openxmlformats.org/officeDocument/2006/relationships/oleObject" Target="../embeddings/oleObject591.bin"/><Relationship Id="rId3" Type="http://schemas.openxmlformats.org/officeDocument/2006/relationships/image" Target="../media/image38.wmf"/><Relationship Id="rId12" Type="http://schemas.openxmlformats.org/officeDocument/2006/relationships/oleObject" Target="../embeddings/oleObject593.bin"/><Relationship Id="rId17" Type="http://schemas.openxmlformats.org/officeDocument/2006/relationships/image" Target="../media/image49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5.wmf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620.bin"/><Relationship Id="rId26" Type="http://schemas.openxmlformats.org/officeDocument/2006/relationships/oleObject" Target="../embeddings/oleObject624.bin"/><Relationship Id="rId39" Type="http://schemas.openxmlformats.org/officeDocument/2006/relationships/oleObject" Target="../embeddings/oleObject632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629.bin"/><Relationship Id="rId42" Type="http://schemas.openxmlformats.org/officeDocument/2006/relationships/oleObject" Target="../embeddings/oleObject635.bin"/><Relationship Id="rId7" Type="http://schemas.openxmlformats.org/officeDocument/2006/relationships/image" Target="../media/image29.wmf"/><Relationship Id="rId2" Type="http://schemas.openxmlformats.org/officeDocument/2006/relationships/oleObject" Target="../embeddings/oleObject612.bin"/><Relationship Id="rId16" Type="http://schemas.openxmlformats.org/officeDocument/2006/relationships/oleObject" Target="../embeddings/oleObject619.bin"/><Relationship Id="rId20" Type="http://schemas.openxmlformats.org/officeDocument/2006/relationships/oleObject" Target="../embeddings/oleObject621.bin"/><Relationship Id="rId29" Type="http://schemas.openxmlformats.org/officeDocument/2006/relationships/image" Target="../media/image53.wmf"/><Relationship Id="rId41" Type="http://schemas.openxmlformats.org/officeDocument/2006/relationships/oleObject" Target="../embeddings/oleObject6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4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623.bin"/><Relationship Id="rId32" Type="http://schemas.openxmlformats.org/officeDocument/2006/relationships/oleObject" Target="../embeddings/oleObject628.bin"/><Relationship Id="rId37" Type="http://schemas.openxmlformats.org/officeDocument/2006/relationships/oleObject" Target="../embeddings/oleObject631.bin"/><Relationship Id="rId40" Type="http://schemas.openxmlformats.org/officeDocument/2006/relationships/oleObject" Target="../embeddings/oleObject633.bin"/><Relationship Id="rId5" Type="http://schemas.openxmlformats.org/officeDocument/2006/relationships/image" Target="../media/image41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626.bin"/><Relationship Id="rId36" Type="http://schemas.openxmlformats.org/officeDocument/2006/relationships/image" Target="../media/image56.wmf"/><Relationship Id="rId10" Type="http://schemas.openxmlformats.org/officeDocument/2006/relationships/oleObject" Target="../embeddings/oleObject616.bin"/><Relationship Id="rId19" Type="http://schemas.openxmlformats.org/officeDocument/2006/relationships/image" Target="../media/image50.wmf"/><Relationship Id="rId31" Type="http://schemas.openxmlformats.org/officeDocument/2006/relationships/image" Target="../media/image40.wmf"/><Relationship Id="rId4" Type="http://schemas.openxmlformats.org/officeDocument/2006/relationships/oleObject" Target="../embeddings/oleObject613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618.bin"/><Relationship Id="rId22" Type="http://schemas.openxmlformats.org/officeDocument/2006/relationships/oleObject" Target="../embeddings/oleObject622.bin"/><Relationship Id="rId27" Type="http://schemas.openxmlformats.org/officeDocument/2006/relationships/oleObject" Target="../embeddings/oleObject625.bin"/><Relationship Id="rId30" Type="http://schemas.openxmlformats.org/officeDocument/2006/relationships/oleObject" Target="../embeddings/oleObject627.bin"/><Relationship Id="rId35" Type="http://schemas.openxmlformats.org/officeDocument/2006/relationships/oleObject" Target="../embeddings/oleObject630.bin"/><Relationship Id="rId8" Type="http://schemas.openxmlformats.org/officeDocument/2006/relationships/oleObject" Target="../embeddings/oleObject615.bin"/><Relationship Id="rId3" Type="http://schemas.openxmlformats.org/officeDocument/2006/relationships/image" Target="../media/image38.wmf"/><Relationship Id="rId12" Type="http://schemas.openxmlformats.org/officeDocument/2006/relationships/oleObject" Target="../embeddings/oleObject617.bin"/><Relationship Id="rId17" Type="http://schemas.openxmlformats.org/officeDocument/2006/relationships/image" Target="../media/image49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5.wmf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644.bin"/><Relationship Id="rId26" Type="http://schemas.openxmlformats.org/officeDocument/2006/relationships/oleObject" Target="../embeddings/oleObject648.bin"/><Relationship Id="rId39" Type="http://schemas.openxmlformats.org/officeDocument/2006/relationships/oleObject" Target="../embeddings/oleObject656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653.bin"/><Relationship Id="rId42" Type="http://schemas.openxmlformats.org/officeDocument/2006/relationships/oleObject" Target="../embeddings/oleObject659.bin"/><Relationship Id="rId7" Type="http://schemas.openxmlformats.org/officeDocument/2006/relationships/image" Target="../media/image29.wmf"/><Relationship Id="rId2" Type="http://schemas.openxmlformats.org/officeDocument/2006/relationships/oleObject" Target="../embeddings/oleObject636.bin"/><Relationship Id="rId16" Type="http://schemas.openxmlformats.org/officeDocument/2006/relationships/oleObject" Target="../embeddings/oleObject643.bin"/><Relationship Id="rId20" Type="http://schemas.openxmlformats.org/officeDocument/2006/relationships/oleObject" Target="../embeddings/oleObject645.bin"/><Relationship Id="rId29" Type="http://schemas.openxmlformats.org/officeDocument/2006/relationships/image" Target="../media/image53.wmf"/><Relationship Id="rId41" Type="http://schemas.openxmlformats.org/officeDocument/2006/relationships/oleObject" Target="../embeddings/oleObject6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8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647.bin"/><Relationship Id="rId32" Type="http://schemas.openxmlformats.org/officeDocument/2006/relationships/oleObject" Target="../embeddings/oleObject652.bin"/><Relationship Id="rId37" Type="http://schemas.openxmlformats.org/officeDocument/2006/relationships/oleObject" Target="../embeddings/oleObject655.bin"/><Relationship Id="rId40" Type="http://schemas.openxmlformats.org/officeDocument/2006/relationships/oleObject" Target="../embeddings/oleObject657.bin"/><Relationship Id="rId45" Type="http://schemas.openxmlformats.org/officeDocument/2006/relationships/image" Target="../media/image58.emf"/><Relationship Id="rId5" Type="http://schemas.openxmlformats.org/officeDocument/2006/relationships/image" Target="../media/image41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650.bin"/><Relationship Id="rId36" Type="http://schemas.openxmlformats.org/officeDocument/2006/relationships/image" Target="../media/image56.wmf"/><Relationship Id="rId10" Type="http://schemas.openxmlformats.org/officeDocument/2006/relationships/oleObject" Target="../embeddings/oleObject640.bin"/><Relationship Id="rId19" Type="http://schemas.openxmlformats.org/officeDocument/2006/relationships/image" Target="../media/image50.wmf"/><Relationship Id="rId31" Type="http://schemas.openxmlformats.org/officeDocument/2006/relationships/image" Target="../media/image40.wmf"/><Relationship Id="rId4" Type="http://schemas.openxmlformats.org/officeDocument/2006/relationships/oleObject" Target="../embeddings/oleObject637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642.bin"/><Relationship Id="rId22" Type="http://schemas.openxmlformats.org/officeDocument/2006/relationships/oleObject" Target="../embeddings/oleObject646.bin"/><Relationship Id="rId27" Type="http://schemas.openxmlformats.org/officeDocument/2006/relationships/oleObject" Target="../embeddings/oleObject649.bin"/><Relationship Id="rId30" Type="http://schemas.openxmlformats.org/officeDocument/2006/relationships/oleObject" Target="../embeddings/oleObject651.bin"/><Relationship Id="rId35" Type="http://schemas.openxmlformats.org/officeDocument/2006/relationships/oleObject" Target="../embeddings/oleObject654.bin"/><Relationship Id="rId43" Type="http://schemas.openxmlformats.org/officeDocument/2006/relationships/customXml" Target="../ink/ink4.xml"/><Relationship Id="rId8" Type="http://schemas.openxmlformats.org/officeDocument/2006/relationships/oleObject" Target="../embeddings/oleObject639.bin"/><Relationship Id="rId3" Type="http://schemas.openxmlformats.org/officeDocument/2006/relationships/image" Target="../media/image38.wmf"/><Relationship Id="rId12" Type="http://schemas.openxmlformats.org/officeDocument/2006/relationships/oleObject" Target="../embeddings/oleObject641.bin"/><Relationship Id="rId17" Type="http://schemas.openxmlformats.org/officeDocument/2006/relationships/image" Target="../media/image49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5.wmf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668.bin"/><Relationship Id="rId26" Type="http://schemas.openxmlformats.org/officeDocument/2006/relationships/oleObject" Target="../embeddings/oleObject672.bin"/><Relationship Id="rId39" Type="http://schemas.openxmlformats.org/officeDocument/2006/relationships/oleObject" Target="../embeddings/oleObject680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677.bin"/><Relationship Id="rId42" Type="http://schemas.openxmlformats.org/officeDocument/2006/relationships/oleObject" Target="../embeddings/oleObject683.bin"/><Relationship Id="rId47" Type="http://schemas.openxmlformats.org/officeDocument/2006/relationships/image" Target="../media/image59.e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660.bin"/><Relationship Id="rId16" Type="http://schemas.openxmlformats.org/officeDocument/2006/relationships/oleObject" Target="../embeddings/oleObject667.bin"/><Relationship Id="rId29" Type="http://schemas.openxmlformats.org/officeDocument/2006/relationships/image" Target="../media/image5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2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671.bin"/><Relationship Id="rId32" Type="http://schemas.openxmlformats.org/officeDocument/2006/relationships/oleObject" Target="../embeddings/oleObject676.bin"/><Relationship Id="rId37" Type="http://schemas.openxmlformats.org/officeDocument/2006/relationships/oleObject" Target="../embeddings/oleObject679.bin"/><Relationship Id="rId40" Type="http://schemas.openxmlformats.org/officeDocument/2006/relationships/oleObject" Target="../embeddings/oleObject681.bin"/><Relationship Id="rId45" Type="http://schemas.openxmlformats.org/officeDocument/2006/relationships/image" Target="../media/image65.emf"/><Relationship Id="rId5" Type="http://schemas.openxmlformats.org/officeDocument/2006/relationships/image" Target="../media/image41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674.bin"/><Relationship Id="rId36" Type="http://schemas.openxmlformats.org/officeDocument/2006/relationships/image" Target="../media/image56.wmf"/><Relationship Id="rId10" Type="http://schemas.openxmlformats.org/officeDocument/2006/relationships/oleObject" Target="../embeddings/oleObject664.bin"/><Relationship Id="rId19" Type="http://schemas.openxmlformats.org/officeDocument/2006/relationships/image" Target="../media/image50.wmf"/><Relationship Id="rId31" Type="http://schemas.openxmlformats.org/officeDocument/2006/relationships/image" Target="../media/image40.wmf"/><Relationship Id="rId4" Type="http://schemas.openxmlformats.org/officeDocument/2006/relationships/oleObject" Target="../embeddings/oleObject661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666.bin"/><Relationship Id="rId22" Type="http://schemas.openxmlformats.org/officeDocument/2006/relationships/oleObject" Target="../embeddings/oleObject670.bin"/><Relationship Id="rId27" Type="http://schemas.openxmlformats.org/officeDocument/2006/relationships/oleObject" Target="../embeddings/oleObject673.bin"/><Relationship Id="rId30" Type="http://schemas.openxmlformats.org/officeDocument/2006/relationships/oleObject" Target="../embeddings/oleObject675.bin"/><Relationship Id="rId35" Type="http://schemas.openxmlformats.org/officeDocument/2006/relationships/oleObject" Target="../embeddings/oleObject678.bin"/><Relationship Id="rId43" Type="http://schemas.openxmlformats.org/officeDocument/2006/relationships/customXml" Target="../ink/ink5.xml"/><Relationship Id="rId8" Type="http://schemas.openxmlformats.org/officeDocument/2006/relationships/oleObject" Target="../embeddings/oleObject663.bin"/><Relationship Id="rId3" Type="http://schemas.openxmlformats.org/officeDocument/2006/relationships/image" Target="../media/image38.wmf"/><Relationship Id="rId12" Type="http://schemas.openxmlformats.org/officeDocument/2006/relationships/oleObject" Target="../embeddings/oleObject665.bin"/><Relationship Id="rId17" Type="http://schemas.openxmlformats.org/officeDocument/2006/relationships/image" Target="../media/image49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5.wmf"/><Relationship Id="rId46" Type="http://schemas.openxmlformats.org/officeDocument/2006/relationships/customXml" Target="../ink/ink6.xml"/><Relationship Id="rId20" Type="http://schemas.openxmlformats.org/officeDocument/2006/relationships/oleObject" Target="../embeddings/oleObject669.bin"/><Relationship Id="rId41" Type="http://schemas.openxmlformats.org/officeDocument/2006/relationships/oleObject" Target="../embeddings/oleObject68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692.bin"/><Relationship Id="rId26" Type="http://schemas.openxmlformats.org/officeDocument/2006/relationships/oleObject" Target="../embeddings/oleObject696.bin"/><Relationship Id="rId39" Type="http://schemas.openxmlformats.org/officeDocument/2006/relationships/oleObject" Target="../embeddings/oleObject704.bin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701.bin"/><Relationship Id="rId42" Type="http://schemas.openxmlformats.org/officeDocument/2006/relationships/oleObject" Target="../embeddings/oleObject707.bin"/><Relationship Id="rId7" Type="http://schemas.openxmlformats.org/officeDocument/2006/relationships/image" Target="../media/image29.wmf"/><Relationship Id="rId2" Type="http://schemas.openxmlformats.org/officeDocument/2006/relationships/oleObject" Target="../embeddings/oleObject684.bin"/><Relationship Id="rId16" Type="http://schemas.openxmlformats.org/officeDocument/2006/relationships/oleObject" Target="../embeddings/oleObject691.bin"/><Relationship Id="rId20" Type="http://schemas.openxmlformats.org/officeDocument/2006/relationships/oleObject" Target="../embeddings/oleObject693.bin"/><Relationship Id="rId29" Type="http://schemas.openxmlformats.org/officeDocument/2006/relationships/image" Target="../media/image53.wmf"/><Relationship Id="rId41" Type="http://schemas.openxmlformats.org/officeDocument/2006/relationships/oleObject" Target="../embeddings/oleObject7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6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695.bin"/><Relationship Id="rId32" Type="http://schemas.openxmlformats.org/officeDocument/2006/relationships/oleObject" Target="../embeddings/oleObject700.bin"/><Relationship Id="rId37" Type="http://schemas.openxmlformats.org/officeDocument/2006/relationships/oleObject" Target="../embeddings/oleObject703.bin"/><Relationship Id="rId40" Type="http://schemas.openxmlformats.org/officeDocument/2006/relationships/oleObject" Target="../embeddings/oleObject705.bin"/><Relationship Id="rId5" Type="http://schemas.openxmlformats.org/officeDocument/2006/relationships/image" Target="../media/image41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698.bin"/><Relationship Id="rId36" Type="http://schemas.openxmlformats.org/officeDocument/2006/relationships/image" Target="../media/image56.wmf"/><Relationship Id="rId10" Type="http://schemas.openxmlformats.org/officeDocument/2006/relationships/oleObject" Target="../embeddings/oleObject688.bin"/><Relationship Id="rId19" Type="http://schemas.openxmlformats.org/officeDocument/2006/relationships/image" Target="../media/image50.wmf"/><Relationship Id="rId31" Type="http://schemas.openxmlformats.org/officeDocument/2006/relationships/image" Target="../media/image40.wmf"/><Relationship Id="rId4" Type="http://schemas.openxmlformats.org/officeDocument/2006/relationships/oleObject" Target="../embeddings/oleObject685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690.bin"/><Relationship Id="rId22" Type="http://schemas.openxmlformats.org/officeDocument/2006/relationships/oleObject" Target="../embeddings/oleObject694.bin"/><Relationship Id="rId27" Type="http://schemas.openxmlformats.org/officeDocument/2006/relationships/oleObject" Target="../embeddings/oleObject697.bin"/><Relationship Id="rId30" Type="http://schemas.openxmlformats.org/officeDocument/2006/relationships/oleObject" Target="../embeddings/oleObject699.bin"/><Relationship Id="rId35" Type="http://schemas.openxmlformats.org/officeDocument/2006/relationships/oleObject" Target="../embeddings/oleObject702.bin"/><Relationship Id="rId8" Type="http://schemas.openxmlformats.org/officeDocument/2006/relationships/oleObject" Target="../embeddings/oleObject687.bin"/><Relationship Id="rId3" Type="http://schemas.openxmlformats.org/officeDocument/2006/relationships/image" Target="../media/image38.wmf"/><Relationship Id="rId12" Type="http://schemas.openxmlformats.org/officeDocument/2006/relationships/oleObject" Target="../embeddings/oleObject689.bin"/><Relationship Id="rId17" Type="http://schemas.openxmlformats.org/officeDocument/2006/relationships/image" Target="../media/image49.wmf"/><Relationship Id="rId25" Type="http://schemas.openxmlformats.org/officeDocument/2006/relationships/image" Target="../media/image3.wmf"/><Relationship Id="rId33" Type="http://schemas.openxmlformats.org/officeDocument/2006/relationships/image" Target="../media/image18.wmf"/><Relationship Id="rId38" Type="http://schemas.openxmlformats.org/officeDocument/2006/relationships/image" Target="../media/image55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708.bin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2.bin"/><Relationship Id="rId13" Type="http://schemas.openxmlformats.org/officeDocument/2006/relationships/oleObject" Target="../embeddings/oleObject715.bin"/><Relationship Id="rId18" Type="http://schemas.openxmlformats.org/officeDocument/2006/relationships/image" Target="../media/image61.wmf"/><Relationship Id="rId3" Type="http://schemas.openxmlformats.org/officeDocument/2006/relationships/image" Target="../media/image17.wmf"/><Relationship Id="rId7" Type="http://schemas.openxmlformats.org/officeDocument/2006/relationships/image" Target="../media/image18.wmf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718.bin"/><Relationship Id="rId2" Type="http://schemas.openxmlformats.org/officeDocument/2006/relationships/oleObject" Target="../embeddings/oleObject709.bin"/><Relationship Id="rId16" Type="http://schemas.openxmlformats.org/officeDocument/2006/relationships/oleObject" Target="../embeddings/oleObject7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1.bin"/><Relationship Id="rId11" Type="http://schemas.openxmlformats.org/officeDocument/2006/relationships/oleObject" Target="../embeddings/oleObject714.bin"/><Relationship Id="rId5" Type="http://schemas.openxmlformats.org/officeDocument/2006/relationships/image" Target="../media/image58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713.bin"/><Relationship Id="rId4" Type="http://schemas.openxmlformats.org/officeDocument/2006/relationships/oleObject" Target="../embeddings/oleObject710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716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2.bin"/><Relationship Id="rId3" Type="http://schemas.openxmlformats.org/officeDocument/2006/relationships/image" Target="../media/image57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7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21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720.bin"/><Relationship Id="rId9" Type="http://schemas.openxmlformats.org/officeDocument/2006/relationships/image" Target="../media/image64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6.bin"/><Relationship Id="rId13" Type="http://schemas.openxmlformats.org/officeDocument/2006/relationships/oleObject" Target="../embeddings/oleObject729.bin"/><Relationship Id="rId18" Type="http://schemas.openxmlformats.org/officeDocument/2006/relationships/image" Target="../media/image69.wmf"/><Relationship Id="rId3" Type="http://schemas.openxmlformats.org/officeDocument/2006/relationships/image" Target="../media/image18.wmf"/><Relationship Id="rId21" Type="http://schemas.openxmlformats.org/officeDocument/2006/relationships/image" Target="../media/image70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728.bin"/><Relationship Id="rId17" Type="http://schemas.openxmlformats.org/officeDocument/2006/relationships/oleObject" Target="../embeddings/oleObject732.bin"/><Relationship Id="rId2" Type="http://schemas.openxmlformats.org/officeDocument/2006/relationships/oleObject" Target="../embeddings/oleObject723.bin"/><Relationship Id="rId16" Type="http://schemas.openxmlformats.org/officeDocument/2006/relationships/image" Target="../media/image68.wmf"/><Relationship Id="rId20" Type="http://schemas.openxmlformats.org/officeDocument/2006/relationships/oleObject" Target="../embeddings/oleObject7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25.bin"/><Relationship Id="rId11" Type="http://schemas.openxmlformats.org/officeDocument/2006/relationships/image" Target="../media/image67.wmf"/><Relationship Id="rId5" Type="http://schemas.openxmlformats.org/officeDocument/2006/relationships/image" Target="../media/image65.wmf"/><Relationship Id="rId15" Type="http://schemas.openxmlformats.org/officeDocument/2006/relationships/oleObject" Target="../embeddings/oleObject731.bin"/><Relationship Id="rId10" Type="http://schemas.openxmlformats.org/officeDocument/2006/relationships/oleObject" Target="../embeddings/oleObject727.bin"/><Relationship Id="rId19" Type="http://schemas.openxmlformats.org/officeDocument/2006/relationships/oleObject" Target="../embeddings/oleObject733.bin"/><Relationship Id="rId4" Type="http://schemas.openxmlformats.org/officeDocument/2006/relationships/oleObject" Target="../embeddings/oleObject724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730.bin"/><Relationship Id="rId22" Type="http://schemas.openxmlformats.org/officeDocument/2006/relationships/oleObject" Target="../embeddings/oleObject735.bin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42.bin"/><Relationship Id="rId18" Type="http://schemas.openxmlformats.org/officeDocument/2006/relationships/image" Target="../media/image69.wmf"/><Relationship Id="rId26" Type="http://schemas.openxmlformats.org/officeDocument/2006/relationships/image" Target="../media/image60.wmf"/><Relationship Id="rId3" Type="http://schemas.openxmlformats.org/officeDocument/2006/relationships/image" Target="../media/image18.wmf"/><Relationship Id="rId21" Type="http://schemas.openxmlformats.org/officeDocument/2006/relationships/image" Target="../media/image70.wmf"/><Relationship Id="rId34" Type="http://schemas.openxmlformats.org/officeDocument/2006/relationships/oleObject" Target="../embeddings/oleObject758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741.bin"/><Relationship Id="rId17" Type="http://schemas.openxmlformats.org/officeDocument/2006/relationships/oleObject" Target="../embeddings/oleObject745.bin"/><Relationship Id="rId25" Type="http://schemas.openxmlformats.org/officeDocument/2006/relationships/oleObject" Target="../embeddings/oleObject751.bin"/><Relationship Id="rId33" Type="http://schemas.openxmlformats.org/officeDocument/2006/relationships/oleObject" Target="../embeddings/oleObject757.bin"/><Relationship Id="rId2" Type="http://schemas.openxmlformats.org/officeDocument/2006/relationships/oleObject" Target="../embeddings/oleObject736.bin"/><Relationship Id="rId16" Type="http://schemas.openxmlformats.org/officeDocument/2006/relationships/image" Target="../media/image68.wmf"/><Relationship Id="rId20" Type="http://schemas.openxmlformats.org/officeDocument/2006/relationships/oleObject" Target="../embeddings/oleObject747.bin"/><Relationship Id="rId29" Type="http://schemas.openxmlformats.org/officeDocument/2006/relationships/oleObject" Target="../embeddings/oleObject7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8.bin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750.bin"/><Relationship Id="rId32" Type="http://schemas.openxmlformats.org/officeDocument/2006/relationships/oleObject" Target="../embeddings/oleObject756.bin"/><Relationship Id="rId5" Type="http://schemas.openxmlformats.org/officeDocument/2006/relationships/image" Target="../media/image65.wmf"/><Relationship Id="rId15" Type="http://schemas.openxmlformats.org/officeDocument/2006/relationships/oleObject" Target="../embeddings/oleObject744.bin"/><Relationship Id="rId23" Type="http://schemas.openxmlformats.org/officeDocument/2006/relationships/oleObject" Target="../embeddings/oleObject749.bin"/><Relationship Id="rId28" Type="http://schemas.openxmlformats.org/officeDocument/2006/relationships/oleObject" Target="../embeddings/oleObject753.bin"/><Relationship Id="rId10" Type="http://schemas.openxmlformats.org/officeDocument/2006/relationships/oleObject" Target="../embeddings/oleObject740.bin"/><Relationship Id="rId19" Type="http://schemas.openxmlformats.org/officeDocument/2006/relationships/oleObject" Target="../embeddings/oleObject746.bin"/><Relationship Id="rId31" Type="http://schemas.openxmlformats.org/officeDocument/2006/relationships/image" Target="../media/image71.wmf"/><Relationship Id="rId4" Type="http://schemas.openxmlformats.org/officeDocument/2006/relationships/oleObject" Target="../embeddings/oleObject737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743.bin"/><Relationship Id="rId22" Type="http://schemas.openxmlformats.org/officeDocument/2006/relationships/oleObject" Target="../embeddings/oleObject748.bin"/><Relationship Id="rId27" Type="http://schemas.openxmlformats.org/officeDocument/2006/relationships/oleObject" Target="../embeddings/oleObject752.bin"/><Relationship Id="rId30" Type="http://schemas.openxmlformats.org/officeDocument/2006/relationships/oleObject" Target="../embeddings/oleObject755.bin"/><Relationship Id="rId8" Type="http://schemas.openxmlformats.org/officeDocument/2006/relationships/oleObject" Target="../embeddings/oleObject739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2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767.bin"/><Relationship Id="rId26" Type="http://schemas.openxmlformats.org/officeDocument/2006/relationships/image" Target="../media/image57.wmf"/><Relationship Id="rId3" Type="http://schemas.openxmlformats.org/officeDocument/2006/relationships/image" Target="../media/image38.wmf"/><Relationship Id="rId21" Type="http://schemas.openxmlformats.org/officeDocument/2006/relationships/image" Target="../media/image7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764.bin"/><Relationship Id="rId17" Type="http://schemas.openxmlformats.org/officeDocument/2006/relationships/image" Target="../media/image74.wmf"/><Relationship Id="rId25" Type="http://schemas.openxmlformats.org/officeDocument/2006/relationships/oleObject" Target="../embeddings/oleObject771.bin"/><Relationship Id="rId2" Type="http://schemas.openxmlformats.org/officeDocument/2006/relationships/oleObject" Target="../embeddings/oleObject759.bin"/><Relationship Id="rId16" Type="http://schemas.openxmlformats.org/officeDocument/2006/relationships/oleObject" Target="../embeddings/oleObject766.bin"/><Relationship Id="rId20" Type="http://schemas.openxmlformats.org/officeDocument/2006/relationships/oleObject" Target="../embeddings/oleObject7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1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770.bin"/><Relationship Id="rId5" Type="http://schemas.openxmlformats.org/officeDocument/2006/relationships/image" Target="../media/image41.wmf"/><Relationship Id="rId15" Type="http://schemas.openxmlformats.org/officeDocument/2006/relationships/image" Target="../media/image73.wmf"/><Relationship Id="rId23" Type="http://schemas.openxmlformats.org/officeDocument/2006/relationships/image" Target="../media/image53.wmf"/><Relationship Id="rId10" Type="http://schemas.openxmlformats.org/officeDocument/2006/relationships/oleObject" Target="../embeddings/oleObject763.bin"/><Relationship Id="rId19" Type="http://schemas.openxmlformats.org/officeDocument/2006/relationships/image" Target="../media/image75.wmf"/><Relationship Id="rId4" Type="http://schemas.openxmlformats.org/officeDocument/2006/relationships/oleObject" Target="../embeddings/oleObject760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765.bin"/><Relationship Id="rId22" Type="http://schemas.openxmlformats.org/officeDocument/2006/relationships/oleObject" Target="../embeddings/oleObject769.bin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wmf"/><Relationship Id="rId18" Type="http://schemas.openxmlformats.org/officeDocument/2006/relationships/oleObject" Target="../embeddings/oleObject781.bin"/><Relationship Id="rId26" Type="http://schemas.openxmlformats.org/officeDocument/2006/relationships/image" Target="../media/image53.wmf"/><Relationship Id="rId3" Type="http://schemas.openxmlformats.org/officeDocument/2006/relationships/image" Target="../media/image77.wmf"/><Relationship Id="rId21" Type="http://schemas.openxmlformats.org/officeDocument/2006/relationships/oleObject" Target="../embeddings/oleObject783.bin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777.bin"/><Relationship Id="rId17" Type="http://schemas.openxmlformats.org/officeDocument/2006/relationships/oleObject" Target="../embeddings/oleObject780.bin"/><Relationship Id="rId25" Type="http://schemas.openxmlformats.org/officeDocument/2006/relationships/oleObject" Target="../embeddings/oleObject786.bin"/><Relationship Id="rId33" Type="http://schemas.openxmlformats.org/officeDocument/2006/relationships/image" Target="../media/image81.wmf"/><Relationship Id="rId2" Type="http://schemas.openxmlformats.org/officeDocument/2006/relationships/oleObject" Target="../embeddings/oleObject772.bin"/><Relationship Id="rId16" Type="http://schemas.openxmlformats.org/officeDocument/2006/relationships/oleObject" Target="../embeddings/oleObject779.bin"/><Relationship Id="rId20" Type="http://schemas.openxmlformats.org/officeDocument/2006/relationships/image" Target="../media/image79.wmf"/><Relationship Id="rId29" Type="http://schemas.openxmlformats.org/officeDocument/2006/relationships/oleObject" Target="../embeddings/oleObject7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4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785.bin"/><Relationship Id="rId32" Type="http://schemas.openxmlformats.org/officeDocument/2006/relationships/oleObject" Target="../embeddings/oleObject792.bin"/><Relationship Id="rId5" Type="http://schemas.openxmlformats.org/officeDocument/2006/relationships/image" Target="../media/image78.wmf"/><Relationship Id="rId15" Type="http://schemas.openxmlformats.org/officeDocument/2006/relationships/image" Target="../media/image67.wmf"/><Relationship Id="rId23" Type="http://schemas.openxmlformats.org/officeDocument/2006/relationships/oleObject" Target="../embeddings/oleObject784.bin"/><Relationship Id="rId28" Type="http://schemas.openxmlformats.org/officeDocument/2006/relationships/oleObject" Target="../embeddings/oleObject788.bin"/><Relationship Id="rId10" Type="http://schemas.openxmlformats.org/officeDocument/2006/relationships/oleObject" Target="../embeddings/oleObject776.bin"/><Relationship Id="rId19" Type="http://schemas.openxmlformats.org/officeDocument/2006/relationships/oleObject" Target="../embeddings/oleObject782.bin"/><Relationship Id="rId31" Type="http://schemas.openxmlformats.org/officeDocument/2006/relationships/oleObject" Target="../embeddings/oleObject791.bin"/><Relationship Id="rId4" Type="http://schemas.openxmlformats.org/officeDocument/2006/relationships/oleObject" Target="../embeddings/oleObject773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778.bin"/><Relationship Id="rId22" Type="http://schemas.openxmlformats.org/officeDocument/2006/relationships/image" Target="../media/image80.wmf"/><Relationship Id="rId27" Type="http://schemas.openxmlformats.org/officeDocument/2006/relationships/oleObject" Target="../embeddings/oleObject787.bin"/><Relationship Id="rId30" Type="http://schemas.openxmlformats.org/officeDocument/2006/relationships/oleObject" Target="../embeddings/oleObject790.bin"/><Relationship Id="rId8" Type="http://schemas.openxmlformats.org/officeDocument/2006/relationships/oleObject" Target="../embeddings/oleObject77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9.bin"/><Relationship Id="rId18" Type="http://schemas.openxmlformats.org/officeDocument/2006/relationships/oleObject" Target="../embeddings/oleObject802.bin"/><Relationship Id="rId26" Type="http://schemas.openxmlformats.org/officeDocument/2006/relationships/oleObject" Target="../embeddings/oleObject806.bin"/><Relationship Id="rId3" Type="http://schemas.openxmlformats.org/officeDocument/2006/relationships/image" Target="../media/image18.wmf"/><Relationship Id="rId21" Type="http://schemas.openxmlformats.org/officeDocument/2006/relationships/image" Target="../media/image40.wmf"/><Relationship Id="rId34" Type="http://schemas.openxmlformats.org/officeDocument/2006/relationships/oleObject" Target="../embeddings/oleObject810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798.bin"/><Relationship Id="rId17" Type="http://schemas.openxmlformats.org/officeDocument/2006/relationships/image" Target="../media/image29.wmf"/><Relationship Id="rId25" Type="http://schemas.openxmlformats.org/officeDocument/2006/relationships/image" Target="../media/image73.wmf"/><Relationship Id="rId33" Type="http://schemas.openxmlformats.org/officeDocument/2006/relationships/image" Target="../media/image53.wmf"/><Relationship Id="rId2" Type="http://schemas.openxmlformats.org/officeDocument/2006/relationships/oleObject" Target="../embeddings/oleObject793.bin"/><Relationship Id="rId16" Type="http://schemas.openxmlformats.org/officeDocument/2006/relationships/oleObject" Target="../embeddings/oleObject801.bin"/><Relationship Id="rId20" Type="http://schemas.openxmlformats.org/officeDocument/2006/relationships/oleObject" Target="../embeddings/oleObject803.bin"/><Relationship Id="rId29" Type="http://schemas.openxmlformats.org/officeDocument/2006/relationships/image" Target="../media/image7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5.bin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805.bin"/><Relationship Id="rId32" Type="http://schemas.openxmlformats.org/officeDocument/2006/relationships/oleObject" Target="../embeddings/oleObject809.bin"/><Relationship Id="rId5" Type="http://schemas.openxmlformats.org/officeDocument/2006/relationships/image" Target="../media/image65.wmf"/><Relationship Id="rId15" Type="http://schemas.openxmlformats.org/officeDocument/2006/relationships/image" Target="../media/image41.wmf"/><Relationship Id="rId23" Type="http://schemas.openxmlformats.org/officeDocument/2006/relationships/image" Target="../media/image72.wmf"/><Relationship Id="rId28" Type="http://schemas.openxmlformats.org/officeDocument/2006/relationships/oleObject" Target="../embeddings/oleObject807.bin"/><Relationship Id="rId36" Type="http://schemas.openxmlformats.org/officeDocument/2006/relationships/oleObject" Target="../embeddings/oleObject812.bin"/><Relationship Id="rId10" Type="http://schemas.openxmlformats.org/officeDocument/2006/relationships/oleObject" Target="../embeddings/oleObject797.bin"/><Relationship Id="rId19" Type="http://schemas.openxmlformats.org/officeDocument/2006/relationships/image" Target="../media/image33.wmf"/><Relationship Id="rId31" Type="http://schemas.openxmlformats.org/officeDocument/2006/relationships/image" Target="../media/image76.wmf"/><Relationship Id="rId4" Type="http://schemas.openxmlformats.org/officeDocument/2006/relationships/oleObject" Target="../embeddings/oleObject794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800.bin"/><Relationship Id="rId22" Type="http://schemas.openxmlformats.org/officeDocument/2006/relationships/oleObject" Target="../embeddings/oleObject804.bin"/><Relationship Id="rId27" Type="http://schemas.openxmlformats.org/officeDocument/2006/relationships/image" Target="../media/image74.wmf"/><Relationship Id="rId30" Type="http://schemas.openxmlformats.org/officeDocument/2006/relationships/oleObject" Target="../embeddings/oleObject808.bin"/><Relationship Id="rId35" Type="http://schemas.openxmlformats.org/officeDocument/2006/relationships/oleObject" Target="../embeddings/oleObject811.bin"/><Relationship Id="rId8" Type="http://schemas.openxmlformats.org/officeDocument/2006/relationships/oleObject" Target="../embeddings/oleObject796.bin"/></Relationships>
</file>

<file path=ppt/slides/_rels/slide7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wmf"/><Relationship Id="rId18" Type="http://schemas.openxmlformats.org/officeDocument/2006/relationships/oleObject" Target="../embeddings/oleObject822.bin"/><Relationship Id="rId26" Type="http://schemas.openxmlformats.org/officeDocument/2006/relationships/oleObject" Target="../embeddings/oleObject826.bin"/><Relationship Id="rId3" Type="http://schemas.openxmlformats.org/officeDocument/2006/relationships/image" Target="../media/image18.wmf"/><Relationship Id="rId21" Type="http://schemas.openxmlformats.org/officeDocument/2006/relationships/image" Target="../media/image74.wmf"/><Relationship Id="rId34" Type="http://schemas.openxmlformats.org/officeDocument/2006/relationships/image" Target="../media/image67.wmf"/><Relationship Id="rId7" Type="http://schemas.openxmlformats.org/officeDocument/2006/relationships/oleObject" Target="../embeddings/oleObject816.bin"/><Relationship Id="rId12" Type="http://schemas.openxmlformats.org/officeDocument/2006/relationships/oleObject" Target="../embeddings/oleObject819.bin"/><Relationship Id="rId17" Type="http://schemas.openxmlformats.org/officeDocument/2006/relationships/image" Target="../media/image72.wmf"/><Relationship Id="rId25" Type="http://schemas.openxmlformats.org/officeDocument/2006/relationships/image" Target="../media/image76.wmf"/><Relationship Id="rId33" Type="http://schemas.openxmlformats.org/officeDocument/2006/relationships/oleObject" Target="../embeddings/oleObject830.bin"/><Relationship Id="rId2" Type="http://schemas.openxmlformats.org/officeDocument/2006/relationships/oleObject" Target="../embeddings/oleObject813.bin"/><Relationship Id="rId16" Type="http://schemas.openxmlformats.org/officeDocument/2006/relationships/oleObject" Target="../embeddings/oleObject821.bin"/><Relationship Id="rId20" Type="http://schemas.openxmlformats.org/officeDocument/2006/relationships/oleObject" Target="../embeddings/oleObject823.bin"/><Relationship Id="rId29" Type="http://schemas.openxmlformats.org/officeDocument/2006/relationships/oleObject" Target="../embeddings/oleObject8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5.bin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825.bin"/><Relationship Id="rId32" Type="http://schemas.openxmlformats.org/officeDocument/2006/relationships/image" Target="../media/image66.wmf"/><Relationship Id="rId5" Type="http://schemas.openxmlformats.org/officeDocument/2006/relationships/image" Target="../media/image38.wmf"/><Relationship Id="rId15" Type="http://schemas.openxmlformats.org/officeDocument/2006/relationships/image" Target="../media/image40.wmf"/><Relationship Id="rId23" Type="http://schemas.openxmlformats.org/officeDocument/2006/relationships/image" Target="../media/image75.wmf"/><Relationship Id="rId28" Type="http://schemas.openxmlformats.org/officeDocument/2006/relationships/oleObject" Target="../embeddings/oleObject827.bin"/><Relationship Id="rId36" Type="http://schemas.openxmlformats.org/officeDocument/2006/relationships/oleObject" Target="../embeddings/oleObject832.bin"/><Relationship Id="rId10" Type="http://schemas.openxmlformats.org/officeDocument/2006/relationships/oleObject" Target="../embeddings/oleObject818.bin"/><Relationship Id="rId19" Type="http://schemas.openxmlformats.org/officeDocument/2006/relationships/image" Target="../media/image73.wmf"/><Relationship Id="rId31" Type="http://schemas.openxmlformats.org/officeDocument/2006/relationships/oleObject" Target="../embeddings/oleObject829.bin"/><Relationship Id="rId4" Type="http://schemas.openxmlformats.org/officeDocument/2006/relationships/oleObject" Target="../embeddings/oleObject814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820.bin"/><Relationship Id="rId22" Type="http://schemas.openxmlformats.org/officeDocument/2006/relationships/oleObject" Target="../embeddings/oleObject824.bin"/><Relationship Id="rId27" Type="http://schemas.openxmlformats.org/officeDocument/2006/relationships/image" Target="../media/image53.wmf"/><Relationship Id="rId30" Type="http://schemas.openxmlformats.org/officeDocument/2006/relationships/image" Target="../media/image65.wmf"/><Relationship Id="rId35" Type="http://schemas.openxmlformats.org/officeDocument/2006/relationships/oleObject" Target="../embeddings/oleObject831.bin"/><Relationship Id="rId8" Type="http://schemas.openxmlformats.org/officeDocument/2006/relationships/oleObject" Target="../embeddings/oleObject817.bin"/></Relationships>
</file>

<file path=ppt/slides/_rels/slide7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wmf"/><Relationship Id="rId18" Type="http://schemas.openxmlformats.org/officeDocument/2006/relationships/oleObject" Target="../embeddings/oleObject841.bin"/><Relationship Id="rId26" Type="http://schemas.openxmlformats.org/officeDocument/2006/relationships/image" Target="../media/image18.wmf"/><Relationship Id="rId3" Type="http://schemas.openxmlformats.org/officeDocument/2006/relationships/image" Target="../media/image38.wmf"/><Relationship Id="rId21" Type="http://schemas.openxmlformats.org/officeDocument/2006/relationships/image" Target="../media/image76.wmf"/><Relationship Id="rId34" Type="http://schemas.openxmlformats.org/officeDocument/2006/relationships/oleObject" Target="../embeddings/oleObject850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838.bin"/><Relationship Id="rId17" Type="http://schemas.openxmlformats.org/officeDocument/2006/relationships/image" Target="../media/image74.wmf"/><Relationship Id="rId25" Type="http://schemas.openxmlformats.org/officeDocument/2006/relationships/oleObject" Target="../embeddings/oleObject845.bin"/><Relationship Id="rId33" Type="http://schemas.openxmlformats.org/officeDocument/2006/relationships/image" Target="../media/image67.wmf"/><Relationship Id="rId2" Type="http://schemas.openxmlformats.org/officeDocument/2006/relationships/oleObject" Target="../embeddings/oleObject833.bin"/><Relationship Id="rId16" Type="http://schemas.openxmlformats.org/officeDocument/2006/relationships/oleObject" Target="../embeddings/oleObject840.bin"/><Relationship Id="rId20" Type="http://schemas.openxmlformats.org/officeDocument/2006/relationships/oleObject" Target="../embeddings/oleObject842.bin"/><Relationship Id="rId29" Type="http://schemas.openxmlformats.org/officeDocument/2006/relationships/oleObject" Target="../embeddings/oleObject8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5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844.bin"/><Relationship Id="rId32" Type="http://schemas.openxmlformats.org/officeDocument/2006/relationships/oleObject" Target="../embeddings/oleObject849.bin"/><Relationship Id="rId5" Type="http://schemas.openxmlformats.org/officeDocument/2006/relationships/image" Target="../media/image41.wmf"/><Relationship Id="rId15" Type="http://schemas.openxmlformats.org/officeDocument/2006/relationships/image" Target="../media/image73.wmf"/><Relationship Id="rId23" Type="http://schemas.openxmlformats.org/officeDocument/2006/relationships/image" Target="../media/image53.wmf"/><Relationship Id="rId28" Type="http://schemas.openxmlformats.org/officeDocument/2006/relationships/image" Target="../media/image65.wmf"/><Relationship Id="rId36" Type="http://schemas.openxmlformats.org/officeDocument/2006/relationships/oleObject" Target="../embeddings/oleObject852.bin"/><Relationship Id="rId10" Type="http://schemas.openxmlformats.org/officeDocument/2006/relationships/oleObject" Target="../embeddings/oleObject837.bin"/><Relationship Id="rId19" Type="http://schemas.openxmlformats.org/officeDocument/2006/relationships/image" Target="../media/image75.wmf"/><Relationship Id="rId31" Type="http://schemas.openxmlformats.org/officeDocument/2006/relationships/image" Target="../media/image66.wmf"/><Relationship Id="rId4" Type="http://schemas.openxmlformats.org/officeDocument/2006/relationships/oleObject" Target="../embeddings/oleObject834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839.bin"/><Relationship Id="rId22" Type="http://schemas.openxmlformats.org/officeDocument/2006/relationships/oleObject" Target="../embeddings/oleObject843.bin"/><Relationship Id="rId27" Type="http://schemas.openxmlformats.org/officeDocument/2006/relationships/oleObject" Target="../embeddings/oleObject846.bin"/><Relationship Id="rId30" Type="http://schemas.openxmlformats.org/officeDocument/2006/relationships/oleObject" Target="../embeddings/oleObject848.bin"/><Relationship Id="rId35" Type="http://schemas.openxmlformats.org/officeDocument/2006/relationships/oleObject" Target="../embeddings/oleObject851.bin"/><Relationship Id="rId8" Type="http://schemas.openxmlformats.org/officeDocument/2006/relationships/oleObject" Target="../embeddings/oleObject836.bin"/></Relationships>
</file>

<file path=ppt/slides/_rels/slide7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wmf"/><Relationship Id="rId18" Type="http://schemas.openxmlformats.org/officeDocument/2006/relationships/oleObject" Target="../embeddings/oleObject861.bin"/><Relationship Id="rId26" Type="http://schemas.openxmlformats.org/officeDocument/2006/relationships/image" Target="../media/image18.wmf"/><Relationship Id="rId3" Type="http://schemas.openxmlformats.org/officeDocument/2006/relationships/image" Target="../media/image38.wmf"/><Relationship Id="rId21" Type="http://schemas.openxmlformats.org/officeDocument/2006/relationships/image" Target="../media/image76.wmf"/><Relationship Id="rId34" Type="http://schemas.openxmlformats.org/officeDocument/2006/relationships/oleObject" Target="../embeddings/oleObject871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858.bin"/><Relationship Id="rId17" Type="http://schemas.openxmlformats.org/officeDocument/2006/relationships/image" Target="../media/image74.wmf"/><Relationship Id="rId25" Type="http://schemas.openxmlformats.org/officeDocument/2006/relationships/oleObject" Target="../embeddings/oleObject865.bin"/><Relationship Id="rId33" Type="http://schemas.openxmlformats.org/officeDocument/2006/relationships/oleObject" Target="../embeddings/oleObject870.bin"/><Relationship Id="rId2" Type="http://schemas.openxmlformats.org/officeDocument/2006/relationships/oleObject" Target="../embeddings/oleObject853.bin"/><Relationship Id="rId16" Type="http://schemas.openxmlformats.org/officeDocument/2006/relationships/oleObject" Target="../embeddings/oleObject860.bin"/><Relationship Id="rId20" Type="http://schemas.openxmlformats.org/officeDocument/2006/relationships/oleObject" Target="../embeddings/oleObject862.bin"/><Relationship Id="rId29" Type="http://schemas.openxmlformats.org/officeDocument/2006/relationships/oleObject" Target="../embeddings/oleObject8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5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864.bin"/><Relationship Id="rId32" Type="http://schemas.openxmlformats.org/officeDocument/2006/relationships/image" Target="../media/image67.wmf"/><Relationship Id="rId5" Type="http://schemas.openxmlformats.org/officeDocument/2006/relationships/image" Target="../media/image41.wmf"/><Relationship Id="rId15" Type="http://schemas.openxmlformats.org/officeDocument/2006/relationships/image" Target="../media/image73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867.bin"/><Relationship Id="rId10" Type="http://schemas.openxmlformats.org/officeDocument/2006/relationships/oleObject" Target="../embeddings/oleObject857.bin"/><Relationship Id="rId19" Type="http://schemas.openxmlformats.org/officeDocument/2006/relationships/image" Target="../media/image75.wmf"/><Relationship Id="rId31" Type="http://schemas.openxmlformats.org/officeDocument/2006/relationships/oleObject" Target="../embeddings/oleObject869.bin"/><Relationship Id="rId4" Type="http://schemas.openxmlformats.org/officeDocument/2006/relationships/oleObject" Target="../embeddings/oleObject854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859.bin"/><Relationship Id="rId22" Type="http://schemas.openxmlformats.org/officeDocument/2006/relationships/oleObject" Target="../embeddings/oleObject863.bin"/><Relationship Id="rId27" Type="http://schemas.openxmlformats.org/officeDocument/2006/relationships/oleObject" Target="../embeddings/oleObject866.bin"/><Relationship Id="rId30" Type="http://schemas.openxmlformats.org/officeDocument/2006/relationships/image" Target="../media/image66.wmf"/><Relationship Id="rId35" Type="http://schemas.openxmlformats.org/officeDocument/2006/relationships/oleObject" Target="../embeddings/oleObject872.bin"/><Relationship Id="rId8" Type="http://schemas.openxmlformats.org/officeDocument/2006/relationships/oleObject" Target="../embeddings/oleObject856.bin"/></Relationships>
</file>

<file path=ppt/slides/_rels/slide7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wmf"/><Relationship Id="rId18" Type="http://schemas.openxmlformats.org/officeDocument/2006/relationships/oleObject" Target="../embeddings/oleObject881.bin"/><Relationship Id="rId26" Type="http://schemas.openxmlformats.org/officeDocument/2006/relationships/image" Target="../media/image18.wmf"/><Relationship Id="rId3" Type="http://schemas.openxmlformats.org/officeDocument/2006/relationships/image" Target="../media/image38.wmf"/><Relationship Id="rId21" Type="http://schemas.openxmlformats.org/officeDocument/2006/relationships/image" Target="../media/image76.wmf"/><Relationship Id="rId34" Type="http://schemas.openxmlformats.org/officeDocument/2006/relationships/oleObject" Target="../embeddings/oleObject891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878.bin"/><Relationship Id="rId17" Type="http://schemas.openxmlformats.org/officeDocument/2006/relationships/image" Target="../media/image74.wmf"/><Relationship Id="rId25" Type="http://schemas.openxmlformats.org/officeDocument/2006/relationships/oleObject" Target="../embeddings/oleObject885.bin"/><Relationship Id="rId33" Type="http://schemas.openxmlformats.org/officeDocument/2006/relationships/oleObject" Target="../embeddings/oleObject890.bin"/><Relationship Id="rId2" Type="http://schemas.openxmlformats.org/officeDocument/2006/relationships/oleObject" Target="../embeddings/oleObject873.bin"/><Relationship Id="rId16" Type="http://schemas.openxmlformats.org/officeDocument/2006/relationships/oleObject" Target="../embeddings/oleObject880.bin"/><Relationship Id="rId20" Type="http://schemas.openxmlformats.org/officeDocument/2006/relationships/oleObject" Target="../embeddings/oleObject882.bin"/><Relationship Id="rId29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75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884.bin"/><Relationship Id="rId32" Type="http://schemas.openxmlformats.org/officeDocument/2006/relationships/oleObject" Target="../embeddings/oleObject889.bin"/><Relationship Id="rId5" Type="http://schemas.openxmlformats.org/officeDocument/2006/relationships/image" Target="../media/image41.wmf"/><Relationship Id="rId15" Type="http://schemas.openxmlformats.org/officeDocument/2006/relationships/image" Target="../media/image73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887.bin"/><Relationship Id="rId10" Type="http://schemas.openxmlformats.org/officeDocument/2006/relationships/oleObject" Target="../embeddings/oleObject877.bin"/><Relationship Id="rId19" Type="http://schemas.openxmlformats.org/officeDocument/2006/relationships/image" Target="../media/image75.wmf"/><Relationship Id="rId31" Type="http://schemas.openxmlformats.org/officeDocument/2006/relationships/image" Target="../media/image67.wmf"/><Relationship Id="rId4" Type="http://schemas.openxmlformats.org/officeDocument/2006/relationships/oleObject" Target="../embeddings/oleObject874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879.bin"/><Relationship Id="rId22" Type="http://schemas.openxmlformats.org/officeDocument/2006/relationships/oleObject" Target="../embeddings/oleObject883.bin"/><Relationship Id="rId27" Type="http://schemas.openxmlformats.org/officeDocument/2006/relationships/oleObject" Target="../embeddings/oleObject886.bin"/><Relationship Id="rId30" Type="http://schemas.openxmlformats.org/officeDocument/2006/relationships/oleObject" Target="../embeddings/oleObject888.bin"/><Relationship Id="rId35" Type="http://schemas.openxmlformats.org/officeDocument/2006/relationships/oleObject" Target="../embeddings/oleObject892.bin"/><Relationship Id="rId8" Type="http://schemas.openxmlformats.org/officeDocument/2006/relationships/oleObject" Target="../embeddings/oleObject876.bin"/></Relationships>
</file>

<file path=ppt/slides/_rels/slide7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wmf"/><Relationship Id="rId18" Type="http://schemas.openxmlformats.org/officeDocument/2006/relationships/oleObject" Target="../embeddings/oleObject901.bin"/><Relationship Id="rId26" Type="http://schemas.openxmlformats.org/officeDocument/2006/relationships/image" Target="../media/image18.wmf"/><Relationship Id="rId3" Type="http://schemas.openxmlformats.org/officeDocument/2006/relationships/image" Target="../media/image38.wmf"/><Relationship Id="rId21" Type="http://schemas.openxmlformats.org/officeDocument/2006/relationships/image" Target="../media/image76.wmf"/><Relationship Id="rId34" Type="http://schemas.openxmlformats.org/officeDocument/2006/relationships/oleObject" Target="../embeddings/oleObject911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898.bin"/><Relationship Id="rId17" Type="http://schemas.openxmlformats.org/officeDocument/2006/relationships/image" Target="../media/image74.wmf"/><Relationship Id="rId25" Type="http://schemas.openxmlformats.org/officeDocument/2006/relationships/oleObject" Target="../embeddings/oleObject905.bin"/><Relationship Id="rId33" Type="http://schemas.openxmlformats.org/officeDocument/2006/relationships/oleObject" Target="../embeddings/oleObject910.bin"/><Relationship Id="rId2" Type="http://schemas.openxmlformats.org/officeDocument/2006/relationships/oleObject" Target="../embeddings/oleObject893.bin"/><Relationship Id="rId16" Type="http://schemas.openxmlformats.org/officeDocument/2006/relationships/oleObject" Target="../embeddings/oleObject900.bin"/><Relationship Id="rId20" Type="http://schemas.openxmlformats.org/officeDocument/2006/relationships/oleObject" Target="../embeddings/oleObject902.bin"/><Relationship Id="rId29" Type="http://schemas.openxmlformats.org/officeDocument/2006/relationships/oleObject" Target="../embeddings/oleObject9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95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904.bin"/><Relationship Id="rId32" Type="http://schemas.openxmlformats.org/officeDocument/2006/relationships/image" Target="../media/image67.wmf"/><Relationship Id="rId5" Type="http://schemas.openxmlformats.org/officeDocument/2006/relationships/image" Target="../media/image41.wmf"/><Relationship Id="rId15" Type="http://schemas.openxmlformats.org/officeDocument/2006/relationships/image" Target="../media/image73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907.bin"/><Relationship Id="rId10" Type="http://schemas.openxmlformats.org/officeDocument/2006/relationships/oleObject" Target="../embeddings/oleObject897.bin"/><Relationship Id="rId19" Type="http://schemas.openxmlformats.org/officeDocument/2006/relationships/image" Target="../media/image75.wmf"/><Relationship Id="rId31" Type="http://schemas.openxmlformats.org/officeDocument/2006/relationships/oleObject" Target="../embeddings/oleObject909.bin"/><Relationship Id="rId4" Type="http://schemas.openxmlformats.org/officeDocument/2006/relationships/oleObject" Target="../embeddings/oleObject894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899.bin"/><Relationship Id="rId22" Type="http://schemas.openxmlformats.org/officeDocument/2006/relationships/oleObject" Target="../embeddings/oleObject903.bin"/><Relationship Id="rId27" Type="http://schemas.openxmlformats.org/officeDocument/2006/relationships/oleObject" Target="../embeddings/oleObject906.bin"/><Relationship Id="rId30" Type="http://schemas.openxmlformats.org/officeDocument/2006/relationships/image" Target="../media/image66.wmf"/><Relationship Id="rId35" Type="http://schemas.openxmlformats.org/officeDocument/2006/relationships/oleObject" Target="../embeddings/oleObject912.bin"/><Relationship Id="rId8" Type="http://schemas.openxmlformats.org/officeDocument/2006/relationships/oleObject" Target="../embeddings/oleObject896.bin"/></Relationships>
</file>

<file path=ppt/slides/_rels/slide7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wmf"/><Relationship Id="rId18" Type="http://schemas.openxmlformats.org/officeDocument/2006/relationships/oleObject" Target="../embeddings/oleObject921.bin"/><Relationship Id="rId26" Type="http://schemas.openxmlformats.org/officeDocument/2006/relationships/image" Target="../media/image18.wmf"/><Relationship Id="rId3" Type="http://schemas.openxmlformats.org/officeDocument/2006/relationships/image" Target="../media/image38.wmf"/><Relationship Id="rId21" Type="http://schemas.openxmlformats.org/officeDocument/2006/relationships/image" Target="../media/image76.wmf"/><Relationship Id="rId34" Type="http://schemas.openxmlformats.org/officeDocument/2006/relationships/oleObject" Target="../embeddings/oleObject931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918.bin"/><Relationship Id="rId17" Type="http://schemas.openxmlformats.org/officeDocument/2006/relationships/image" Target="../media/image74.wmf"/><Relationship Id="rId25" Type="http://schemas.openxmlformats.org/officeDocument/2006/relationships/oleObject" Target="../embeddings/oleObject925.bin"/><Relationship Id="rId33" Type="http://schemas.openxmlformats.org/officeDocument/2006/relationships/oleObject" Target="../embeddings/oleObject930.bin"/><Relationship Id="rId2" Type="http://schemas.openxmlformats.org/officeDocument/2006/relationships/oleObject" Target="../embeddings/oleObject913.bin"/><Relationship Id="rId16" Type="http://schemas.openxmlformats.org/officeDocument/2006/relationships/oleObject" Target="../embeddings/oleObject920.bin"/><Relationship Id="rId20" Type="http://schemas.openxmlformats.org/officeDocument/2006/relationships/oleObject" Target="../embeddings/oleObject922.bin"/><Relationship Id="rId29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5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924.bin"/><Relationship Id="rId32" Type="http://schemas.openxmlformats.org/officeDocument/2006/relationships/oleObject" Target="../embeddings/oleObject929.bin"/><Relationship Id="rId5" Type="http://schemas.openxmlformats.org/officeDocument/2006/relationships/image" Target="../media/image41.wmf"/><Relationship Id="rId15" Type="http://schemas.openxmlformats.org/officeDocument/2006/relationships/image" Target="../media/image73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927.bin"/><Relationship Id="rId10" Type="http://schemas.openxmlformats.org/officeDocument/2006/relationships/oleObject" Target="../embeddings/oleObject917.bin"/><Relationship Id="rId19" Type="http://schemas.openxmlformats.org/officeDocument/2006/relationships/image" Target="../media/image75.wmf"/><Relationship Id="rId31" Type="http://schemas.openxmlformats.org/officeDocument/2006/relationships/image" Target="../media/image67.wmf"/><Relationship Id="rId4" Type="http://schemas.openxmlformats.org/officeDocument/2006/relationships/oleObject" Target="../embeddings/oleObject914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919.bin"/><Relationship Id="rId22" Type="http://schemas.openxmlformats.org/officeDocument/2006/relationships/oleObject" Target="../embeddings/oleObject923.bin"/><Relationship Id="rId27" Type="http://schemas.openxmlformats.org/officeDocument/2006/relationships/oleObject" Target="../embeddings/oleObject926.bin"/><Relationship Id="rId30" Type="http://schemas.openxmlformats.org/officeDocument/2006/relationships/oleObject" Target="../embeddings/oleObject928.bin"/><Relationship Id="rId35" Type="http://schemas.openxmlformats.org/officeDocument/2006/relationships/oleObject" Target="../embeddings/oleObject932.bin"/><Relationship Id="rId8" Type="http://schemas.openxmlformats.org/officeDocument/2006/relationships/oleObject" Target="../embeddings/oleObject916.bin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wmf"/><Relationship Id="rId18" Type="http://schemas.openxmlformats.org/officeDocument/2006/relationships/oleObject" Target="../embeddings/oleObject941.bin"/><Relationship Id="rId26" Type="http://schemas.openxmlformats.org/officeDocument/2006/relationships/image" Target="../media/image18.wmf"/><Relationship Id="rId3" Type="http://schemas.openxmlformats.org/officeDocument/2006/relationships/image" Target="../media/image38.wmf"/><Relationship Id="rId21" Type="http://schemas.openxmlformats.org/officeDocument/2006/relationships/image" Target="../media/image76.wmf"/><Relationship Id="rId34" Type="http://schemas.openxmlformats.org/officeDocument/2006/relationships/oleObject" Target="../embeddings/oleObject951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938.bin"/><Relationship Id="rId17" Type="http://schemas.openxmlformats.org/officeDocument/2006/relationships/image" Target="../media/image74.wmf"/><Relationship Id="rId25" Type="http://schemas.openxmlformats.org/officeDocument/2006/relationships/oleObject" Target="../embeddings/oleObject945.bin"/><Relationship Id="rId33" Type="http://schemas.openxmlformats.org/officeDocument/2006/relationships/oleObject" Target="../embeddings/oleObject950.bin"/><Relationship Id="rId2" Type="http://schemas.openxmlformats.org/officeDocument/2006/relationships/oleObject" Target="../embeddings/oleObject933.bin"/><Relationship Id="rId16" Type="http://schemas.openxmlformats.org/officeDocument/2006/relationships/oleObject" Target="../embeddings/oleObject940.bin"/><Relationship Id="rId20" Type="http://schemas.openxmlformats.org/officeDocument/2006/relationships/oleObject" Target="../embeddings/oleObject942.bin"/><Relationship Id="rId29" Type="http://schemas.openxmlformats.org/officeDocument/2006/relationships/oleObject" Target="../embeddings/oleObject9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35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944.bin"/><Relationship Id="rId32" Type="http://schemas.openxmlformats.org/officeDocument/2006/relationships/image" Target="../media/image67.wmf"/><Relationship Id="rId5" Type="http://schemas.openxmlformats.org/officeDocument/2006/relationships/image" Target="../media/image41.wmf"/><Relationship Id="rId15" Type="http://schemas.openxmlformats.org/officeDocument/2006/relationships/image" Target="../media/image73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947.bin"/><Relationship Id="rId36" Type="http://schemas.openxmlformats.org/officeDocument/2006/relationships/oleObject" Target="../embeddings/oleObject952.bin"/><Relationship Id="rId10" Type="http://schemas.openxmlformats.org/officeDocument/2006/relationships/oleObject" Target="../embeddings/oleObject937.bin"/><Relationship Id="rId19" Type="http://schemas.openxmlformats.org/officeDocument/2006/relationships/image" Target="../media/image75.wmf"/><Relationship Id="rId31" Type="http://schemas.openxmlformats.org/officeDocument/2006/relationships/oleObject" Target="../embeddings/oleObject949.bin"/><Relationship Id="rId4" Type="http://schemas.openxmlformats.org/officeDocument/2006/relationships/oleObject" Target="../embeddings/oleObject934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939.bin"/><Relationship Id="rId22" Type="http://schemas.openxmlformats.org/officeDocument/2006/relationships/oleObject" Target="../embeddings/oleObject943.bin"/><Relationship Id="rId27" Type="http://schemas.openxmlformats.org/officeDocument/2006/relationships/oleObject" Target="../embeddings/oleObject946.bin"/><Relationship Id="rId30" Type="http://schemas.openxmlformats.org/officeDocument/2006/relationships/image" Target="../media/image66.wmf"/><Relationship Id="rId35" Type="http://schemas.openxmlformats.org/officeDocument/2006/relationships/image" Target="../media/image65.wmf"/><Relationship Id="rId8" Type="http://schemas.openxmlformats.org/officeDocument/2006/relationships/oleObject" Target="../embeddings/oleObject936.bin"/></Relationships>
</file>

<file path=ppt/slides/_rels/slide7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wmf"/><Relationship Id="rId18" Type="http://schemas.openxmlformats.org/officeDocument/2006/relationships/oleObject" Target="../embeddings/oleObject961.bin"/><Relationship Id="rId26" Type="http://schemas.openxmlformats.org/officeDocument/2006/relationships/image" Target="../media/image18.wmf"/><Relationship Id="rId3" Type="http://schemas.openxmlformats.org/officeDocument/2006/relationships/image" Target="../media/image38.wmf"/><Relationship Id="rId21" Type="http://schemas.openxmlformats.org/officeDocument/2006/relationships/image" Target="../media/image76.wmf"/><Relationship Id="rId34" Type="http://schemas.openxmlformats.org/officeDocument/2006/relationships/oleObject" Target="../embeddings/oleObject971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958.bin"/><Relationship Id="rId17" Type="http://schemas.openxmlformats.org/officeDocument/2006/relationships/image" Target="../media/image74.wmf"/><Relationship Id="rId25" Type="http://schemas.openxmlformats.org/officeDocument/2006/relationships/oleObject" Target="../embeddings/oleObject965.bin"/><Relationship Id="rId33" Type="http://schemas.openxmlformats.org/officeDocument/2006/relationships/oleObject" Target="../embeddings/oleObject970.bin"/><Relationship Id="rId2" Type="http://schemas.openxmlformats.org/officeDocument/2006/relationships/oleObject" Target="../embeddings/oleObject953.bin"/><Relationship Id="rId16" Type="http://schemas.openxmlformats.org/officeDocument/2006/relationships/oleObject" Target="../embeddings/oleObject960.bin"/><Relationship Id="rId20" Type="http://schemas.openxmlformats.org/officeDocument/2006/relationships/oleObject" Target="../embeddings/oleObject962.bin"/><Relationship Id="rId29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5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964.bin"/><Relationship Id="rId32" Type="http://schemas.openxmlformats.org/officeDocument/2006/relationships/oleObject" Target="../embeddings/oleObject969.bin"/><Relationship Id="rId5" Type="http://schemas.openxmlformats.org/officeDocument/2006/relationships/image" Target="../media/image41.wmf"/><Relationship Id="rId15" Type="http://schemas.openxmlformats.org/officeDocument/2006/relationships/image" Target="../media/image73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967.bin"/><Relationship Id="rId36" Type="http://schemas.openxmlformats.org/officeDocument/2006/relationships/oleObject" Target="../embeddings/oleObject972.bin"/><Relationship Id="rId10" Type="http://schemas.openxmlformats.org/officeDocument/2006/relationships/oleObject" Target="../embeddings/oleObject957.bin"/><Relationship Id="rId19" Type="http://schemas.openxmlformats.org/officeDocument/2006/relationships/image" Target="../media/image75.wmf"/><Relationship Id="rId31" Type="http://schemas.openxmlformats.org/officeDocument/2006/relationships/image" Target="../media/image67.wmf"/><Relationship Id="rId4" Type="http://schemas.openxmlformats.org/officeDocument/2006/relationships/oleObject" Target="../embeddings/oleObject954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959.bin"/><Relationship Id="rId22" Type="http://schemas.openxmlformats.org/officeDocument/2006/relationships/oleObject" Target="../embeddings/oleObject963.bin"/><Relationship Id="rId27" Type="http://schemas.openxmlformats.org/officeDocument/2006/relationships/oleObject" Target="../embeddings/oleObject966.bin"/><Relationship Id="rId30" Type="http://schemas.openxmlformats.org/officeDocument/2006/relationships/oleObject" Target="../embeddings/oleObject968.bin"/><Relationship Id="rId35" Type="http://schemas.openxmlformats.org/officeDocument/2006/relationships/image" Target="../media/image65.wmf"/><Relationship Id="rId8" Type="http://schemas.openxmlformats.org/officeDocument/2006/relationships/oleObject" Target="../embeddings/oleObject956.bin"/></Relationships>
</file>

<file path=ppt/slides/_rels/slide7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wmf"/><Relationship Id="rId18" Type="http://schemas.openxmlformats.org/officeDocument/2006/relationships/oleObject" Target="../embeddings/oleObject981.bin"/><Relationship Id="rId26" Type="http://schemas.openxmlformats.org/officeDocument/2006/relationships/image" Target="../media/image18.wmf"/><Relationship Id="rId3" Type="http://schemas.openxmlformats.org/officeDocument/2006/relationships/image" Target="../media/image38.wmf"/><Relationship Id="rId21" Type="http://schemas.openxmlformats.org/officeDocument/2006/relationships/image" Target="../media/image76.wmf"/><Relationship Id="rId34" Type="http://schemas.openxmlformats.org/officeDocument/2006/relationships/oleObject" Target="../embeddings/oleObject991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978.bin"/><Relationship Id="rId17" Type="http://schemas.openxmlformats.org/officeDocument/2006/relationships/image" Target="../media/image74.wmf"/><Relationship Id="rId25" Type="http://schemas.openxmlformats.org/officeDocument/2006/relationships/oleObject" Target="../embeddings/oleObject985.bin"/><Relationship Id="rId33" Type="http://schemas.openxmlformats.org/officeDocument/2006/relationships/oleObject" Target="../embeddings/oleObject990.bin"/><Relationship Id="rId2" Type="http://schemas.openxmlformats.org/officeDocument/2006/relationships/oleObject" Target="../embeddings/oleObject973.bin"/><Relationship Id="rId16" Type="http://schemas.openxmlformats.org/officeDocument/2006/relationships/oleObject" Target="../embeddings/oleObject980.bin"/><Relationship Id="rId20" Type="http://schemas.openxmlformats.org/officeDocument/2006/relationships/oleObject" Target="../embeddings/oleObject982.bin"/><Relationship Id="rId29" Type="http://schemas.openxmlformats.org/officeDocument/2006/relationships/oleObject" Target="../embeddings/oleObject9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75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984.bin"/><Relationship Id="rId32" Type="http://schemas.openxmlformats.org/officeDocument/2006/relationships/image" Target="../media/image67.wmf"/><Relationship Id="rId5" Type="http://schemas.openxmlformats.org/officeDocument/2006/relationships/image" Target="../media/image41.wmf"/><Relationship Id="rId15" Type="http://schemas.openxmlformats.org/officeDocument/2006/relationships/image" Target="../media/image73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987.bin"/><Relationship Id="rId36" Type="http://schemas.openxmlformats.org/officeDocument/2006/relationships/oleObject" Target="../embeddings/oleObject992.bin"/><Relationship Id="rId10" Type="http://schemas.openxmlformats.org/officeDocument/2006/relationships/oleObject" Target="../embeddings/oleObject977.bin"/><Relationship Id="rId19" Type="http://schemas.openxmlformats.org/officeDocument/2006/relationships/image" Target="../media/image75.wmf"/><Relationship Id="rId31" Type="http://schemas.openxmlformats.org/officeDocument/2006/relationships/oleObject" Target="../embeddings/oleObject989.bin"/><Relationship Id="rId4" Type="http://schemas.openxmlformats.org/officeDocument/2006/relationships/oleObject" Target="../embeddings/oleObject974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979.bin"/><Relationship Id="rId22" Type="http://schemas.openxmlformats.org/officeDocument/2006/relationships/oleObject" Target="../embeddings/oleObject983.bin"/><Relationship Id="rId27" Type="http://schemas.openxmlformats.org/officeDocument/2006/relationships/oleObject" Target="../embeddings/oleObject986.bin"/><Relationship Id="rId30" Type="http://schemas.openxmlformats.org/officeDocument/2006/relationships/image" Target="../media/image66.wmf"/><Relationship Id="rId35" Type="http://schemas.openxmlformats.org/officeDocument/2006/relationships/image" Target="../media/image65.wmf"/><Relationship Id="rId8" Type="http://schemas.openxmlformats.org/officeDocument/2006/relationships/oleObject" Target="../embeddings/oleObject97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wmf"/><Relationship Id="rId18" Type="http://schemas.openxmlformats.org/officeDocument/2006/relationships/oleObject" Target="../embeddings/oleObject1001.bin"/><Relationship Id="rId26" Type="http://schemas.openxmlformats.org/officeDocument/2006/relationships/image" Target="../media/image18.wmf"/><Relationship Id="rId3" Type="http://schemas.openxmlformats.org/officeDocument/2006/relationships/image" Target="../media/image38.wmf"/><Relationship Id="rId21" Type="http://schemas.openxmlformats.org/officeDocument/2006/relationships/image" Target="../media/image76.wmf"/><Relationship Id="rId34" Type="http://schemas.openxmlformats.org/officeDocument/2006/relationships/oleObject" Target="../embeddings/oleObject1011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998.bin"/><Relationship Id="rId17" Type="http://schemas.openxmlformats.org/officeDocument/2006/relationships/image" Target="../media/image74.wmf"/><Relationship Id="rId25" Type="http://schemas.openxmlformats.org/officeDocument/2006/relationships/oleObject" Target="../embeddings/oleObject1005.bin"/><Relationship Id="rId33" Type="http://schemas.openxmlformats.org/officeDocument/2006/relationships/oleObject" Target="../embeddings/oleObject1010.bin"/><Relationship Id="rId2" Type="http://schemas.openxmlformats.org/officeDocument/2006/relationships/oleObject" Target="../embeddings/oleObject993.bin"/><Relationship Id="rId16" Type="http://schemas.openxmlformats.org/officeDocument/2006/relationships/oleObject" Target="../embeddings/oleObject1000.bin"/><Relationship Id="rId20" Type="http://schemas.openxmlformats.org/officeDocument/2006/relationships/oleObject" Target="../embeddings/oleObject1002.bin"/><Relationship Id="rId29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95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1004.bin"/><Relationship Id="rId32" Type="http://schemas.openxmlformats.org/officeDocument/2006/relationships/oleObject" Target="../embeddings/oleObject1009.bin"/><Relationship Id="rId5" Type="http://schemas.openxmlformats.org/officeDocument/2006/relationships/image" Target="../media/image41.wmf"/><Relationship Id="rId15" Type="http://schemas.openxmlformats.org/officeDocument/2006/relationships/image" Target="../media/image73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1007.bin"/><Relationship Id="rId36" Type="http://schemas.openxmlformats.org/officeDocument/2006/relationships/oleObject" Target="../embeddings/oleObject1012.bin"/><Relationship Id="rId10" Type="http://schemas.openxmlformats.org/officeDocument/2006/relationships/oleObject" Target="../embeddings/oleObject997.bin"/><Relationship Id="rId19" Type="http://schemas.openxmlformats.org/officeDocument/2006/relationships/image" Target="../media/image75.wmf"/><Relationship Id="rId31" Type="http://schemas.openxmlformats.org/officeDocument/2006/relationships/image" Target="../media/image67.wmf"/><Relationship Id="rId4" Type="http://schemas.openxmlformats.org/officeDocument/2006/relationships/oleObject" Target="../embeddings/oleObject994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999.bin"/><Relationship Id="rId22" Type="http://schemas.openxmlformats.org/officeDocument/2006/relationships/oleObject" Target="../embeddings/oleObject1003.bin"/><Relationship Id="rId27" Type="http://schemas.openxmlformats.org/officeDocument/2006/relationships/oleObject" Target="../embeddings/oleObject1006.bin"/><Relationship Id="rId30" Type="http://schemas.openxmlformats.org/officeDocument/2006/relationships/oleObject" Target="../embeddings/oleObject1008.bin"/><Relationship Id="rId35" Type="http://schemas.openxmlformats.org/officeDocument/2006/relationships/image" Target="../media/image65.wmf"/><Relationship Id="rId8" Type="http://schemas.openxmlformats.org/officeDocument/2006/relationships/oleObject" Target="../embeddings/oleObject996.bin"/></Relationships>
</file>

<file path=ppt/slides/_rels/slide8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wmf"/><Relationship Id="rId18" Type="http://schemas.openxmlformats.org/officeDocument/2006/relationships/oleObject" Target="../embeddings/oleObject1021.bin"/><Relationship Id="rId26" Type="http://schemas.openxmlformats.org/officeDocument/2006/relationships/image" Target="../media/image18.wmf"/><Relationship Id="rId3" Type="http://schemas.openxmlformats.org/officeDocument/2006/relationships/image" Target="../media/image38.wmf"/><Relationship Id="rId21" Type="http://schemas.openxmlformats.org/officeDocument/2006/relationships/image" Target="../media/image76.wmf"/><Relationship Id="rId34" Type="http://schemas.openxmlformats.org/officeDocument/2006/relationships/oleObject" Target="../embeddings/oleObject1031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018.bin"/><Relationship Id="rId17" Type="http://schemas.openxmlformats.org/officeDocument/2006/relationships/image" Target="../media/image74.wmf"/><Relationship Id="rId25" Type="http://schemas.openxmlformats.org/officeDocument/2006/relationships/oleObject" Target="../embeddings/oleObject1025.bin"/><Relationship Id="rId33" Type="http://schemas.openxmlformats.org/officeDocument/2006/relationships/oleObject" Target="../embeddings/oleObject1030.bin"/><Relationship Id="rId2" Type="http://schemas.openxmlformats.org/officeDocument/2006/relationships/oleObject" Target="../embeddings/oleObject1013.bin"/><Relationship Id="rId16" Type="http://schemas.openxmlformats.org/officeDocument/2006/relationships/oleObject" Target="../embeddings/oleObject1020.bin"/><Relationship Id="rId20" Type="http://schemas.openxmlformats.org/officeDocument/2006/relationships/oleObject" Target="../embeddings/oleObject1022.bin"/><Relationship Id="rId29" Type="http://schemas.openxmlformats.org/officeDocument/2006/relationships/oleObject" Target="../embeddings/oleObject10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15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1024.bin"/><Relationship Id="rId32" Type="http://schemas.openxmlformats.org/officeDocument/2006/relationships/image" Target="../media/image67.wmf"/><Relationship Id="rId5" Type="http://schemas.openxmlformats.org/officeDocument/2006/relationships/image" Target="../media/image41.wmf"/><Relationship Id="rId15" Type="http://schemas.openxmlformats.org/officeDocument/2006/relationships/image" Target="../media/image73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1027.bin"/><Relationship Id="rId36" Type="http://schemas.openxmlformats.org/officeDocument/2006/relationships/oleObject" Target="../embeddings/oleObject1032.bin"/><Relationship Id="rId10" Type="http://schemas.openxmlformats.org/officeDocument/2006/relationships/oleObject" Target="../embeddings/oleObject1017.bin"/><Relationship Id="rId19" Type="http://schemas.openxmlformats.org/officeDocument/2006/relationships/image" Target="../media/image75.wmf"/><Relationship Id="rId31" Type="http://schemas.openxmlformats.org/officeDocument/2006/relationships/oleObject" Target="../embeddings/oleObject1029.bin"/><Relationship Id="rId4" Type="http://schemas.openxmlformats.org/officeDocument/2006/relationships/oleObject" Target="../embeddings/oleObject1014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1019.bin"/><Relationship Id="rId22" Type="http://schemas.openxmlformats.org/officeDocument/2006/relationships/oleObject" Target="../embeddings/oleObject1023.bin"/><Relationship Id="rId27" Type="http://schemas.openxmlformats.org/officeDocument/2006/relationships/oleObject" Target="../embeddings/oleObject1026.bin"/><Relationship Id="rId30" Type="http://schemas.openxmlformats.org/officeDocument/2006/relationships/image" Target="../media/image66.wmf"/><Relationship Id="rId35" Type="http://schemas.openxmlformats.org/officeDocument/2006/relationships/image" Target="../media/image65.wmf"/><Relationship Id="rId8" Type="http://schemas.openxmlformats.org/officeDocument/2006/relationships/oleObject" Target="../embeddings/oleObject1016.bin"/></Relationships>
</file>

<file path=ppt/slides/_rels/slide8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wmf"/><Relationship Id="rId18" Type="http://schemas.openxmlformats.org/officeDocument/2006/relationships/oleObject" Target="../embeddings/oleObject1041.bin"/><Relationship Id="rId26" Type="http://schemas.openxmlformats.org/officeDocument/2006/relationships/image" Target="../media/image18.wmf"/><Relationship Id="rId3" Type="http://schemas.openxmlformats.org/officeDocument/2006/relationships/image" Target="../media/image38.wmf"/><Relationship Id="rId21" Type="http://schemas.openxmlformats.org/officeDocument/2006/relationships/image" Target="../media/image76.wmf"/><Relationship Id="rId34" Type="http://schemas.openxmlformats.org/officeDocument/2006/relationships/oleObject" Target="../embeddings/oleObject1051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038.bin"/><Relationship Id="rId17" Type="http://schemas.openxmlformats.org/officeDocument/2006/relationships/image" Target="../media/image74.wmf"/><Relationship Id="rId25" Type="http://schemas.openxmlformats.org/officeDocument/2006/relationships/oleObject" Target="../embeddings/oleObject1045.bin"/><Relationship Id="rId33" Type="http://schemas.openxmlformats.org/officeDocument/2006/relationships/oleObject" Target="../embeddings/oleObject1050.bin"/><Relationship Id="rId2" Type="http://schemas.openxmlformats.org/officeDocument/2006/relationships/oleObject" Target="../embeddings/oleObject1033.bin"/><Relationship Id="rId16" Type="http://schemas.openxmlformats.org/officeDocument/2006/relationships/oleObject" Target="../embeddings/oleObject1040.bin"/><Relationship Id="rId20" Type="http://schemas.openxmlformats.org/officeDocument/2006/relationships/oleObject" Target="../embeddings/oleObject1042.bin"/><Relationship Id="rId29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35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1044.bin"/><Relationship Id="rId32" Type="http://schemas.openxmlformats.org/officeDocument/2006/relationships/oleObject" Target="../embeddings/oleObject1049.bin"/><Relationship Id="rId5" Type="http://schemas.openxmlformats.org/officeDocument/2006/relationships/image" Target="../media/image41.wmf"/><Relationship Id="rId15" Type="http://schemas.openxmlformats.org/officeDocument/2006/relationships/image" Target="../media/image73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1047.bin"/><Relationship Id="rId36" Type="http://schemas.openxmlformats.org/officeDocument/2006/relationships/oleObject" Target="../embeddings/oleObject1052.bin"/><Relationship Id="rId10" Type="http://schemas.openxmlformats.org/officeDocument/2006/relationships/oleObject" Target="../embeddings/oleObject1037.bin"/><Relationship Id="rId19" Type="http://schemas.openxmlformats.org/officeDocument/2006/relationships/image" Target="../media/image75.wmf"/><Relationship Id="rId31" Type="http://schemas.openxmlformats.org/officeDocument/2006/relationships/image" Target="../media/image67.wmf"/><Relationship Id="rId4" Type="http://schemas.openxmlformats.org/officeDocument/2006/relationships/oleObject" Target="../embeddings/oleObject1034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1039.bin"/><Relationship Id="rId22" Type="http://schemas.openxmlformats.org/officeDocument/2006/relationships/oleObject" Target="../embeddings/oleObject1043.bin"/><Relationship Id="rId27" Type="http://schemas.openxmlformats.org/officeDocument/2006/relationships/oleObject" Target="../embeddings/oleObject1046.bin"/><Relationship Id="rId30" Type="http://schemas.openxmlformats.org/officeDocument/2006/relationships/oleObject" Target="../embeddings/oleObject1048.bin"/><Relationship Id="rId35" Type="http://schemas.openxmlformats.org/officeDocument/2006/relationships/image" Target="../media/image65.wmf"/><Relationship Id="rId8" Type="http://schemas.openxmlformats.org/officeDocument/2006/relationships/oleObject" Target="../embeddings/oleObject1036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6.bin"/><Relationship Id="rId3" Type="http://schemas.openxmlformats.org/officeDocument/2006/relationships/image" Target="../media/image82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105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55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1054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0.bin"/><Relationship Id="rId13" Type="http://schemas.openxmlformats.org/officeDocument/2006/relationships/oleObject" Target="../embeddings/oleObject1064.bin"/><Relationship Id="rId18" Type="http://schemas.openxmlformats.org/officeDocument/2006/relationships/image" Target="../media/image60.wmf"/><Relationship Id="rId26" Type="http://schemas.openxmlformats.org/officeDocument/2006/relationships/oleObject" Target="../embeddings/oleObject1074.bin"/><Relationship Id="rId3" Type="http://schemas.openxmlformats.org/officeDocument/2006/relationships/image" Target="../media/image18.wmf"/><Relationship Id="rId21" Type="http://schemas.openxmlformats.org/officeDocument/2006/relationships/oleObject" Target="../embeddings/oleObject1070.bin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1063.bin"/><Relationship Id="rId17" Type="http://schemas.openxmlformats.org/officeDocument/2006/relationships/oleObject" Target="../embeddings/oleObject1067.bin"/><Relationship Id="rId25" Type="http://schemas.openxmlformats.org/officeDocument/2006/relationships/oleObject" Target="../embeddings/oleObject1073.bin"/><Relationship Id="rId2" Type="http://schemas.openxmlformats.org/officeDocument/2006/relationships/oleObject" Target="../embeddings/oleObject1057.bin"/><Relationship Id="rId16" Type="http://schemas.openxmlformats.org/officeDocument/2006/relationships/oleObject" Target="../embeddings/oleObject1066.bin"/><Relationship Id="rId20" Type="http://schemas.openxmlformats.org/officeDocument/2006/relationships/oleObject" Target="../embeddings/oleObject10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59.bin"/><Relationship Id="rId11" Type="http://schemas.openxmlformats.org/officeDocument/2006/relationships/image" Target="../media/image68.wmf"/><Relationship Id="rId24" Type="http://schemas.openxmlformats.org/officeDocument/2006/relationships/oleObject" Target="../embeddings/oleObject1072.bin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1065.bin"/><Relationship Id="rId23" Type="http://schemas.openxmlformats.org/officeDocument/2006/relationships/image" Target="../media/image84.wmf"/><Relationship Id="rId10" Type="http://schemas.openxmlformats.org/officeDocument/2006/relationships/oleObject" Target="../embeddings/oleObject1062.bin"/><Relationship Id="rId19" Type="http://schemas.openxmlformats.org/officeDocument/2006/relationships/oleObject" Target="../embeddings/oleObject1068.bin"/><Relationship Id="rId4" Type="http://schemas.openxmlformats.org/officeDocument/2006/relationships/oleObject" Target="../embeddings/oleObject1058.bin"/><Relationship Id="rId9" Type="http://schemas.openxmlformats.org/officeDocument/2006/relationships/oleObject" Target="../embeddings/oleObject1061.bin"/><Relationship Id="rId14" Type="http://schemas.openxmlformats.org/officeDocument/2006/relationships/image" Target="../media/image70.wmf"/><Relationship Id="rId22" Type="http://schemas.openxmlformats.org/officeDocument/2006/relationships/oleObject" Target="../embeddings/oleObject1071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1075.bin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9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1084.bin"/><Relationship Id="rId3" Type="http://schemas.openxmlformats.org/officeDocument/2006/relationships/image" Target="../media/image38.wmf"/><Relationship Id="rId21" Type="http://schemas.openxmlformats.org/officeDocument/2006/relationships/image" Target="../media/image7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081.bin"/><Relationship Id="rId17" Type="http://schemas.openxmlformats.org/officeDocument/2006/relationships/image" Target="../media/image87.wmf"/><Relationship Id="rId25" Type="http://schemas.openxmlformats.org/officeDocument/2006/relationships/image" Target="../media/image82.wmf"/><Relationship Id="rId2" Type="http://schemas.openxmlformats.org/officeDocument/2006/relationships/oleObject" Target="../embeddings/oleObject1076.bin"/><Relationship Id="rId16" Type="http://schemas.openxmlformats.org/officeDocument/2006/relationships/oleObject" Target="../embeddings/oleObject1083.bin"/><Relationship Id="rId20" Type="http://schemas.openxmlformats.org/officeDocument/2006/relationships/oleObject" Target="../embeddings/oleObject10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78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1087.bin"/><Relationship Id="rId5" Type="http://schemas.openxmlformats.org/officeDocument/2006/relationships/image" Target="../media/image41.wmf"/><Relationship Id="rId15" Type="http://schemas.openxmlformats.org/officeDocument/2006/relationships/image" Target="../media/image40.wmf"/><Relationship Id="rId23" Type="http://schemas.openxmlformats.org/officeDocument/2006/relationships/image" Target="../media/image74.wmf"/><Relationship Id="rId10" Type="http://schemas.openxmlformats.org/officeDocument/2006/relationships/oleObject" Target="../embeddings/oleObject1080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1077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1082.bin"/><Relationship Id="rId22" Type="http://schemas.openxmlformats.org/officeDocument/2006/relationships/oleObject" Target="../embeddings/oleObject1086.bin"/></Relationships>
</file>

<file path=ppt/slides/_rels/slide8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wmf"/><Relationship Id="rId18" Type="http://schemas.openxmlformats.org/officeDocument/2006/relationships/oleObject" Target="../embeddings/oleObject1096.bin"/><Relationship Id="rId26" Type="http://schemas.openxmlformats.org/officeDocument/2006/relationships/oleObject" Target="../embeddings/oleObject1100.bin"/><Relationship Id="rId21" Type="http://schemas.openxmlformats.org/officeDocument/2006/relationships/image" Target="../media/image76.wmf"/><Relationship Id="rId34" Type="http://schemas.openxmlformats.org/officeDocument/2006/relationships/oleObject" Target="../embeddings/oleObject1107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093.bin"/><Relationship Id="rId17" Type="http://schemas.openxmlformats.org/officeDocument/2006/relationships/image" Target="../media/image87.wmf"/><Relationship Id="rId25" Type="http://schemas.openxmlformats.org/officeDocument/2006/relationships/image" Target="../media/image18.wmf"/><Relationship Id="rId33" Type="http://schemas.openxmlformats.org/officeDocument/2006/relationships/oleObject" Target="../embeddings/oleObject1106.bin"/><Relationship Id="rId38" Type="http://schemas.openxmlformats.org/officeDocument/2006/relationships/oleObject" Target="../embeddings/oleObject1110.bin"/><Relationship Id="rId2" Type="http://schemas.openxmlformats.org/officeDocument/2006/relationships/oleObject" Target="../embeddings/oleObject1088.bin"/><Relationship Id="rId16" Type="http://schemas.openxmlformats.org/officeDocument/2006/relationships/oleObject" Target="../embeddings/oleObject1095.bin"/><Relationship Id="rId20" Type="http://schemas.openxmlformats.org/officeDocument/2006/relationships/oleObject" Target="../embeddings/oleObject1097.bin"/><Relationship Id="rId29" Type="http://schemas.openxmlformats.org/officeDocument/2006/relationships/oleObject" Target="../embeddings/oleObject11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90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1099.bin"/><Relationship Id="rId32" Type="http://schemas.openxmlformats.org/officeDocument/2006/relationships/oleObject" Target="../embeddings/oleObject1105.bin"/><Relationship Id="rId37" Type="http://schemas.openxmlformats.org/officeDocument/2006/relationships/oleObject" Target="../embeddings/oleObject1109.bin"/><Relationship Id="rId5" Type="http://schemas.openxmlformats.org/officeDocument/2006/relationships/image" Target="../media/image41.wmf"/><Relationship Id="rId15" Type="http://schemas.openxmlformats.org/officeDocument/2006/relationships/image" Target="../media/image40.wmf"/><Relationship Id="rId23" Type="http://schemas.openxmlformats.org/officeDocument/2006/relationships/image" Target="../media/image74.wmf"/><Relationship Id="rId28" Type="http://schemas.openxmlformats.org/officeDocument/2006/relationships/image" Target="../media/image66.wmf"/><Relationship Id="rId36" Type="http://schemas.openxmlformats.org/officeDocument/2006/relationships/image" Target="../media/image67.wmf"/><Relationship Id="rId10" Type="http://schemas.openxmlformats.org/officeDocument/2006/relationships/oleObject" Target="../embeddings/oleObject1092.bin"/><Relationship Id="rId19" Type="http://schemas.openxmlformats.org/officeDocument/2006/relationships/image" Target="../media/image73.wmf"/><Relationship Id="rId31" Type="http://schemas.openxmlformats.org/officeDocument/2006/relationships/oleObject" Target="../embeddings/oleObject1104.bin"/><Relationship Id="rId4" Type="http://schemas.openxmlformats.org/officeDocument/2006/relationships/oleObject" Target="../embeddings/oleObject1089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1094.bin"/><Relationship Id="rId22" Type="http://schemas.openxmlformats.org/officeDocument/2006/relationships/oleObject" Target="../embeddings/oleObject1098.bin"/><Relationship Id="rId27" Type="http://schemas.openxmlformats.org/officeDocument/2006/relationships/oleObject" Target="../embeddings/oleObject1101.bin"/><Relationship Id="rId30" Type="http://schemas.openxmlformats.org/officeDocument/2006/relationships/oleObject" Target="../embeddings/oleObject1103.bin"/><Relationship Id="rId35" Type="http://schemas.openxmlformats.org/officeDocument/2006/relationships/oleObject" Target="../embeddings/oleObject1108.bin"/><Relationship Id="rId8" Type="http://schemas.openxmlformats.org/officeDocument/2006/relationships/oleObject" Target="../embeddings/oleObject1091.bin"/><Relationship Id="rId3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09600"/>
            <a:ext cx="83820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Theory 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066800" y="1600200"/>
            <a:ext cx="7315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/>
              <a:t>Lecture 11 </a:t>
            </a:r>
            <a:endParaRPr lang="en-US" sz="4400" b="1" i="1" dirty="0"/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Turing Machine (TM)</a:t>
            </a:r>
            <a:endParaRPr lang="en-US" sz="4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3962400"/>
            <a:ext cx="701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3600" b="1" i="1" dirty="0"/>
              <a:t>Dr. Samar Hesham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Department  of Computer Science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Faculty of Computers and AI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Cairo University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Egypt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085-7266-426F-991A-D092A1C92EA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Turing Machine</a:t>
            </a:r>
          </a:p>
        </p:txBody>
      </p:sp>
      <p:sp>
        <p:nvSpPr>
          <p:cNvPr id="706563" name="Rectangle 3"/>
          <p:cNvSpPr>
            <a:spLocks noChangeArrowheads="1"/>
          </p:cNvSpPr>
          <p:nvPr/>
        </p:nvSpPr>
        <p:spPr bwMode="auto">
          <a:xfrm>
            <a:off x="838200" y="3733800"/>
            <a:ext cx="5486400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64" name="Oval 4"/>
          <p:cNvSpPr>
            <a:spLocks noChangeArrowheads="1"/>
          </p:cNvSpPr>
          <p:nvPr/>
        </p:nvSpPr>
        <p:spPr bwMode="auto">
          <a:xfrm>
            <a:off x="1371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65" name="Oval 5"/>
          <p:cNvSpPr>
            <a:spLocks noChangeArrowheads="1"/>
          </p:cNvSpPr>
          <p:nvPr/>
        </p:nvSpPr>
        <p:spPr bwMode="auto">
          <a:xfrm>
            <a:off x="2895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66" name="Oval 6"/>
          <p:cNvSpPr>
            <a:spLocks noChangeArrowheads="1"/>
          </p:cNvSpPr>
          <p:nvPr/>
        </p:nvSpPr>
        <p:spPr bwMode="auto">
          <a:xfrm>
            <a:off x="3429000" y="5257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67" name="Oval 7"/>
          <p:cNvSpPr>
            <a:spLocks noChangeArrowheads="1"/>
          </p:cNvSpPr>
          <p:nvPr/>
        </p:nvSpPr>
        <p:spPr bwMode="auto">
          <a:xfrm>
            <a:off x="4267200" y="4419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68" name="Oval 8"/>
          <p:cNvSpPr>
            <a:spLocks noChangeArrowheads="1"/>
          </p:cNvSpPr>
          <p:nvPr/>
        </p:nvSpPr>
        <p:spPr bwMode="auto">
          <a:xfrm>
            <a:off x="4876800" y="5638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69" name="Oval 9"/>
          <p:cNvSpPr>
            <a:spLocks noChangeArrowheads="1"/>
          </p:cNvSpPr>
          <p:nvPr/>
        </p:nvSpPr>
        <p:spPr bwMode="auto">
          <a:xfrm>
            <a:off x="1905000" y="541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70" name="Oval 10"/>
          <p:cNvSpPr>
            <a:spLocks noChangeArrowheads="1"/>
          </p:cNvSpPr>
          <p:nvPr/>
        </p:nvSpPr>
        <p:spPr bwMode="auto">
          <a:xfrm>
            <a:off x="4191000" y="434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71" name="Oval 11"/>
          <p:cNvSpPr>
            <a:spLocks noChangeArrowheads="1"/>
          </p:cNvSpPr>
          <p:nvPr/>
        </p:nvSpPr>
        <p:spPr bwMode="auto">
          <a:xfrm>
            <a:off x="4800600" y="5562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72" name="Line 12"/>
          <p:cNvSpPr>
            <a:spLocks noChangeShapeType="1"/>
          </p:cNvSpPr>
          <p:nvPr/>
        </p:nvSpPr>
        <p:spPr bwMode="auto">
          <a:xfrm>
            <a:off x="914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73" name="Line 13"/>
          <p:cNvSpPr>
            <a:spLocks noChangeShapeType="1"/>
          </p:cNvSpPr>
          <p:nvPr/>
        </p:nvSpPr>
        <p:spPr bwMode="auto">
          <a:xfrm>
            <a:off x="19812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74" name="Line 14"/>
          <p:cNvSpPr>
            <a:spLocks noChangeShapeType="1"/>
          </p:cNvSpPr>
          <p:nvPr/>
        </p:nvSpPr>
        <p:spPr bwMode="auto">
          <a:xfrm>
            <a:off x="3276600" y="4572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75" name="Line 15"/>
          <p:cNvSpPr>
            <a:spLocks noChangeShapeType="1"/>
          </p:cNvSpPr>
          <p:nvPr/>
        </p:nvSpPr>
        <p:spPr bwMode="auto">
          <a:xfrm flipV="1">
            <a:off x="39624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76" name="Line 16"/>
          <p:cNvSpPr>
            <a:spLocks noChangeShapeType="1"/>
          </p:cNvSpPr>
          <p:nvPr/>
        </p:nvSpPr>
        <p:spPr bwMode="auto">
          <a:xfrm>
            <a:off x="1752600" y="4572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77" name="Freeform 17"/>
          <p:cNvSpPr>
            <a:spLocks/>
          </p:cNvSpPr>
          <p:nvPr/>
        </p:nvSpPr>
        <p:spPr bwMode="auto">
          <a:xfrm>
            <a:off x="2362200" y="5943600"/>
            <a:ext cx="2438400" cy="330200"/>
          </a:xfrm>
          <a:custGeom>
            <a:avLst/>
            <a:gdLst>
              <a:gd name="T0" fmla="*/ 0 w 1536"/>
              <a:gd name="T1" fmla="*/ 0 h 208"/>
              <a:gd name="T2" fmla="*/ 672 w 1536"/>
              <a:gd name="T3" fmla="*/ 192 h 208"/>
              <a:gd name="T4" fmla="*/ 1536 w 1536"/>
              <a:gd name="T5" fmla="*/ 9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6" h="208">
                <a:moveTo>
                  <a:pt x="0" y="0"/>
                </a:moveTo>
                <a:cubicBezTo>
                  <a:pt x="208" y="88"/>
                  <a:pt x="416" y="176"/>
                  <a:pt x="672" y="192"/>
                </a:cubicBezTo>
                <a:cubicBezTo>
                  <a:pt x="928" y="208"/>
                  <a:pt x="1232" y="152"/>
                  <a:pt x="1536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78" name="Line 18"/>
          <p:cNvSpPr>
            <a:spLocks noChangeShapeType="1"/>
          </p:cNvSpPr>
          <p:nvPr/>
        </p:nvSpPr>
        <p:spPr bwMode="auto">
          <a:xfrm flipV="1">
            <a:off x="2514600" y="55626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>
            <a:off x="381000" y="137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83" name="Line 2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586" name="Line 26"/>
          <p:cNvSpPr>
            <a:spLocks noChangeShapeType="1"/>
          </p:cNvSpPr>
          <p:nvPr/>
        </p:nvSpPr>
        <p:spPr bwMode="auto">
          <a:xfrm>
            <a:off x="1752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87" name="Line 27"/>
          <p:cNvSpPr>
            <a:spLocks noChangeShapeType="1"/>
          </p:cNvSpPr>
          <p:nvPr/>
        </p:nvSpPr>
        <p:spPr bwMode="auto">
          <a:xfrm>
            <a:off x="2362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88" name="Line 28"/>
          <p:cNvSpPr>
            <a:spLocks noChangeShapeType="1"/>
          </p:cNvSpPr>
          <p:nvPr/>
        </p:nvSpPr>
        <p:spPr bwMode="auto">
          <a:xfrm>
            <a:off x="2971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89" name="Line 29"/>
          <p:cNvSpPr>
            <a:spLocks noChangeShapeType="1"/>
          </p:cNvSpPr>
          <p:nvPr/>
        </p:nvSpPr>
        <p:spPr bwMode="auto">
          <a:xfrm>
            <a:off x="3581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90" name="Line 30"/>
          <p:cNvSpPr>
            <a:spLocks noChangeShapeType="1"/>
          </p:cNvSpPr>
          <p:nvPr/>
        </p:nvSpPr>
        <p:spPr bwMode="auto">
          <a:xfrm>
            <a:off x="4191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4800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5410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93" name="Line 33"/>
          <p:cNvSpPr>
            <a:spLocks noChangeShapeType="1"/>
          </p:cNvSpPr>
          <p:nvPr/>
        </p:nvSpPr>
        <p:spPr bwMode="auto">
          <a:xfrm>
            <a:off x="6019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94" name="Line 34"/>
          <p:cNvSpPr>
            <a:spLocks noChangeShapeType="1"/>
          </p:cNvSpPr>
          <p:nvPr/>
        </p:nvSpPr>
        <p:spPr bwMode="auto">
          <a:xfrm>
            <a:off x="6629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7239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7772400" y="1295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06597" name="Text Box 37"/>
          <p:cNvSpPr txBox="1">
            <a:spLocks noChangeArrowheads="1"/>
          </p:cNvSpPr>
          <p:nvPr/>
        </p:nvSpPr>
        <p:spPr bwMode="auto">
          <a:xfrm>
            <a:off x="685800" y="1295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06598" name="Text Box 38"/>
          <p:cNvSpPr txBox="1">
            <a:spLocks noChangeArrowheads="1"/>
          </p:cNvSpPr>
          <p:nvPr/>
        </p:nvSpPr>
        <p:spPr bwMode="auto">
          <a:xfrm>
            <a:off x="609600" y="7620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706600" name="Line 40"/>
          <p:cNvSpPr>
            <a:spLocks noChangeShapeType="1"/>
          </p:cNvSpPr>
          <p:nvPr/>
        </p:nvSpPr>
        <p:spPr bwMode="auto">
          <a:xfrm flipV="1">
            <a:off x="57150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601" name="Text Box 41"/>
          <p:cNvSpPr txBox="1">
            <a:spLocks noChangeArrowheads="1"/>
          </p:cNvSpPr>
          <p:nvPr/>
        </p:nvSpPr>
        <p:spPr bwMode="auto">
          <a:xfrm>
            <a:off x="4191000" y="25908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706602" name="Text Box 42"/>
          <p:cNvSpPr txBox="1">
            <a:spLocks noChangeArrowheads="1"/>
          </p:cNvSpPr>
          <p:nvPr/>
        </p:nvSpPr>
        <p:spPr bwMode="auto">
          <a:xfrm>
            <a:off x="762000" y="32004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Control Unit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16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animBg="1"/>
      <p:bldP spid="706564" grpId="0" animBg="1"/>
      <p:bldP spid="706565" grpId="0" animBg="1"/>
      <p:bldP spid="706566" grpId="0" animBg="1"/>
      <p:bldP spid="706567" grpId="0" animBg="1"/>
      <p:bldP spid="706568" grpId="0" animBg="1"/>
      <p:bldP spid="706569" grpId="0" animBg="1"/>
      <p:bldP spid="706570" grpId="0" animBg="1"/>
      <p:bldP spid="706571" grpId="0" animBg="1"/>
      <p:bldP spid="706572" grpId="0" animBg="1"/>
      <p:bldP spid="706573" grpId="0" animBg="1"/>
      <p:bldP spid="706574" grpId="0" animBg="1"/>
      <p:bldP spid="706575" grpId="0" animBg="1"/>
      <p:bldP spid="706576" grpId="0" animBg="1"/>
      <p:bldP spid="706577" grpId="0" animBg="1"/>
      <p:bldP spid="706578" grpId="0" animBg="1"/>
      <p:bldP spid="706582" grpId="0" animBg="1"/>
      <p:bldP spid="706583" grpId="0" animBg="1"/>
      <p:bldP spid="706586" grpId="0" animBg="1"/>
      <p:bldP spid="706587" grpId="0" animBg="1"/>
      <p:bldP spid="706588" grpId="0" animBg="1"/>
      <p:bldP spid="706589" grpId="0" animBg="1"/>
      <p:bldP spid="706590" grpId="0" animBg="1"/>
      <p:bldP spid="706591" grpId="0" animBg="1"/>
      <p:bldP spid="706592" grpId="0" animBg="1"/>
      <p:bldP spid="706593" grpId="0" animBg="1"/>
      <p:bldP spid="706594" grpId="0" animBg="1"/>
      <p:bldP spid="706595" grpId="0" animBg="1"/>
      <p:bldP spid="706596" grpId="0"/>
      <p:bldP spid="706597" grpId="0"/>
      <p:bldP spid="706598" grpId="0"/>
      <p:bldP spid="706600" grpId="0" animBg="1"/>
      <p:bldP spid="706601" grpId="0"/>
      <p:bldP spid="7066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2AB7-2DE6-41E2-BEDA-547151A2273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Tape</a:t>
            </a:r>
          </a:p>
        </p:txBody>
      </p:sp>
      <p:sp>
        <p:nvSpPr>
          <p:cNvPr id="708611" name="Line 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81000" y="2743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1752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>
            <a:off x="2362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5" name="Line 7"/>
          <p:cNvSpPr>
            <a:spLocks noChangeShapeType="1"/>
          </p:cNvSpPr>
          <p:nvPr/>
        </p:nvSpPr>
        <p:spPr bwMode="auto">
          <a:xfrm>
            <a:off x="2971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6" name="Line 8"/>
          <p:cNvSpPr>
            <a:spLocks noChangeShapeType="1"/>
          </p:cNvSpPr>
          <p:nvPr/>
        </p:nvSpPr>
        <p:spPr bwMode="auto">
          <a:xfrm>
            <a:off x="3581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7" name="Line 9"/>
          <p:cNvSpPr>
            <a:spLocks noChangeShapeType="1"/>
          </p:cNvSpPr>
          <p:nvPr/>
        </p:nvSpPr>
        <p:spPr bwMode="auto">
          <a:xfrm>
            <a:off x="4191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8" name="Line 10"/>
          <p:cNvSpPr>
            <a:spLocks noChangeShapeType="1"/>
          </p:cNvSpPr>
          <p:nvPr/>
        </p:nvSpPr>
        <p:spPr bwMode="auto">
          <a:xfrm>
            <a:off x="4800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19" name="Line 11"/>
          <p:cNvSpPr>
            <a:spLocks noChangeShapeType="1"/>
          </p:cNvSpPr>
          <p:nvPr/>
        </p:nvSpPr>
        <p:spPr bwMode="auto">
          <a:xfrm>
            <a:off x="5410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20" name="Line 12"/>
          <p:cNvSpPr>
            <a:spLocks noChangeShapeType="1"/>
          </p:cNvSpPr>
          <p:nvPr/>
        </p:nvSpPr>
        <p:spPr bwMode="auto">
          <a:xfrm>
            <a:off x="6019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21" name="Line 13"/>
          <p:cNvSpPr>
            <a:spLocks noChangeShapeType="1"/>
          </p:cNvSpPr>
          <p:nvPr/>
        </p:nvSpPr>
        <p:spPr bwMode="auto">
          <a:xfrm>
            <a:off x="6629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>
            <a:off x="7239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8623" name="Text Box 15"/>
          <p:cNvSpPr txBox="1">
            <a:spLocks noChangeArrowheads="1"/>
          </p:cNvSpPr>
          <p:nvPr/>
        </p:nvSpPr>
        <p:spPr bwMode="auto">
          <a:xfrm>
            <a:off x="77724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08624" name="Text Box 16"/>
          <p:cNvSpPr txBox="1">
            <a:spLocks noChangeArrowheads="1"/>
          </p:cNvSpPr>
          <p:nvPr/>
        </p:nvSpPr>
        <p:spPr bwMode="auto">
          <a:xfrm>
            <a:off x="6858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08626" name="Line 18"/>
          <p:cNvSpPr>
            <a:spLocks noChangeShapeType="1"/>
          </p:cNvSpPr>
          <p:nvPr/>
        </p:nvSpPr>
        <p:spPr bwMode="auto">
          <a:xfrm flipV="1">
            <a:off x="44196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8627" name="Text Box 19"/>
          <p:cNvSpPr txBox="1">
            <a:spLocks noChangeArrowheads="1"/>
          </p:cNvSpPr>
          <p:nvPr/>
        </p:nvSpPr>
        <p:spPr bwMode="auto">
          <a:xfrm>
            <a:off x="2895600" y="33528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708629" name="Text Box 21"/>
          <p:cNvSpPr txBox="1">
            <a:spLocks noChangeArrowheads="1"/>
          </p:cNvSpPr>
          <p:nvPr/>
        </p:nvSpPr>
        <p:spPr bwMode="auto">
          <a:xfrm>
            <a:off x="1752600" y="1295400"/>
            <a:ext cx="6184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No boundaries -- infinite length</a:t>
            </a:r>
          </a:p>
        </p:txBody>
      </p:sp>
      <p:sp>
        <p:nvSpPr>
          <p:cNvPr id="708634" name="Text Box 26"/>
          <p:cNvSpPr txBox="1">
            <a:spLocks noChangeArrowheads="1"/>
          </p:cNvSpPr>
          <p:nvPr/>
        </p:nvSpPr>
        <p:spPr bwMode="auto">
          <a:xfrm>
            <a:off x="1600200" y="5410200"/>
            <a:ext cx="597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The head moves Left or Right</a:t>
            </a:r>
          </a:p>
        </p:txBody>
      </p:sp>
    </p:spTree>
    <p:extLst>
      <p:ext uri="{BB962C8B-B14F-4D97-AF65-F5344CB8AC3E}">
        <p14:creationId xmlns:p14="http://schemas.microsoft.com/office/powerpoint/2010/main" val="17995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29" grpId="0"/>
      <p:bldP spid="7086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9F4-8C84-4042-987C-8FA5A1A670D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12707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2708" name="Line 4"/>
          <p:cNvSpPr>
            <a:spLocks noChangeShapeType="1"/>
          </p:cNvSpPr>
          <p:nvPr/>
        </p:nvSpPr>
        <p:spPr bwMode="auto">
          <a:xfrm>
            <a:off x="381000" y="1295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2709" name="Line 5"/>
          <p:cNvSpPr>
            <a:spLocks noChangeShapeType="1"/>
          </p:cNvSpPr>
          <p:nvPr/>
        </p:nvSpPr>
        <p:spPr bwMode="auto">
          <a:xfrm>
            <a:off x="175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0" name="Line 6"/>
          <p:cNvSpPr>
            <a:spLocks noChangeShapeType="1"/>
          </p:cNvSpPr>
          <p:nvPr/>
        </p:nvSpPr>
        <p:spPr bwMode="auto">
          <a:xfrm>
            <a:off x="2362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1" name="Line 7"/>
          <p:cNvSpPr>
            <a:spLocks noChangeShapeType="1"/>
          </p:cNvSpPr>
          <p:nvPr/>
        </p:nvSpPr>
        <p:spPr bwMode="auto">
          <a:xfrm>
            <a:off x="2971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2" name="Line 8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3" name="Line 9"/>
          <p:cNvSpPr>
            <a:spLocks noChangeShapeType="1"/>
          </p:cNvSpPr>
          <p:nvPr/>
        </p:nvSpPr>
        <p:spPr bwMode="auto">
          <a:xfrm>
            <a:off x="4191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4" name="Line 10"/>
          <p:cNvSpPr>
            <a:spLocks noChangeShapeType="1"/>
          </p:cNvSpPr>
          <p:nvPr/>
        </p:nvSpPr>
        <p:spPr bwMode="auto">
          <a:xfrm>
            <a:off x="480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5" name="Line 11"/>
          <p:cNvSpPr>
            <a:spLocks noChangeShapeType="1"/>
          </p:cNvSpPr>
          <p:nvPr/>
        </p:nvSpPr>
        <p:spPr bwMode="auto">
          <a:xfrm>
            <a:off x="5410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6" name="Line 12"/>
          <p:cNvSpPr>
            <a:spLocks noChangeShapeType="1"/>
          </p:cNvSpPr>
          <p:nvPr/>
        </p:nvSpPr>
        <p:spPr bwMode="auto">
          <a:xfrm>
            <a:off x="6019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7" name="Line 13"/>
          <p:cNvSpPr>
            <a:spLocks noChangeShapeType="1"/>
          </p:cNvSpPr>
          <p:nvPr/>
        </p:nvSpPr>
        <p:spPr bwMode="auto">
          <a:xfrm>
            <a:off x="6629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8" name="Line 14"/>
          <p:cNvSpPr>
            <a:spLocks noChangeShapeType="1"/>
          </p:cNvSpPr>
          <p:nvPr/>
        </p:nvSpPr>
        <p:spPr bwMode="auto">
          <a:xfrm>
            <a:off x="723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2719" name="Text Box 15"/>
          <p:cNvSpPr txBox="1">
            <a:spLocks noChangeArrowheads="1"/>
          </p:cNvSpPr>
          <p:nvPr/>
        </p:nvSpPr>
        <p:spPr bwMode="auto">
          <a:xfrm>
            <a:off x="7772400" y="533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2720" name="Text Box 16"/>
          <p:cNvSpPr txBox="1">
            <a:spLocks noChangeArrowheads="1"/>
          </p:cNvSpPr>
          <p:nvPr/>
        </p:nvSpPr>
        <p:spPr bwMode="auto">
          <a:xfrm>
            <a:off x="685800" y="533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2721" name="Line 17"/>
          <p:cNvSpPr>
            <a:spLocks noChangeShapeType="1"/>
          </p:cNvSpPr>
          <p:nvPr/>
        </p:nvSpPr>
        <p:spPr bwMode="auto">
          <a:xfrm flipV="1">
            <a:off x="4419600" y="129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2722" name="Text Box 18"/>
          <p:cNvSpPr txBox="1">
            <a:spLocks noChangeArrowheads="1"/>
          </p:cNvSpPr>
          <p:nvPr/>
        </p:nvSpPr>
        <p:spPr bwMode="auto">
          <a:xfrm>
            <a:off x="2895600" y="19050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712725" name="Text Box 21"/>
          <p:cNvSpPr txBox="1">
            <a:spLocks noChangeArrowheads="1"/>
          </p:cNvSpPr>
          <p:nvPr/>
        </p:nvSpPr>
        <p:spPr bwMode="auto">
          <a:xfrm>
            <a:off x="441325" y="3225800"/>
            <a:ext cx="7778750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The head at each transition (time step):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>
                <a:solidFill>
                  <a:srgbClr val="FF0000"/>
                </a:solidFill>
              </a:rPr>
              <a:t>1.</a:t>
            </a:r>
            <a:r>
              <a:rPr lang="en-US" dirty="0"/>
              <a:t> Reads a symbol</a:t>
            </a:r>
          </a:p>
          <a:p>
            <a:r>
              <a:rPr lang="en-US" dirty="0"/>
              <a:t>                </a:t>
            </a:r>
            <a:r>
              <a:rPr lang="en-US" dirty="0">
                <a:solidFill>
                  <a:srgbClr val="FF0000"/>
                </a:solidFill>
              </a:rPr>
              <a:t>2.</a:t>
            </a:r>
            <a:r>
              <a:rPr lang="en-US" dirty="0"/>
              <a:t> Writes a symbol</a:t>
            </a:r>
          </a:p>
          <a:p>
            <a:r>
              <a:rPr lang="en-US" dirty="0"/>
              <a:t>                </a:t>
            </a:r>
            <a:r>
              <a:rPr lang="en-US" dirty="0">
                <a:solidFill>
                  <a:srgbClr val="FF0000"/>
                </a:solidFill>
              </a:rPr>
              <a:t>3.</a:t>
            </a:r>
            <a:r>
              <a:rPr lang="en-US" dirty="0"/>
              <a:t> Moves Left or Right</a:t>
            </a:r>
          </a:p>
        </p:txBody>
      </p:sp>
    </p:spTree>
    <p:extLst>
      <p:ext uri="{BB962C8B-B14F-4D97-AF65-F5344CB8AC3E}">
        <p14:creationId xmlns:p14="http://schemas.microsoft.com/office/powerpoint/2010/main" val="2962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59C7-EE63-4E37-AFBC-D1DAE313BA3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13730" name="Line 2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31" name="Line 3"/>
          <p:cNvSpPr>
            <a:spLocks noChangeShapeType="1"/>
          </p:cNvSpPr>
          <p:nvPr/>
        </p:nvSpPr>
        <p:spPr bwMode="auto">
          <a:xfrm>
            <a:off x="304800" y="1752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32" name="Line 4"/>
          <p:cNvSpPr>
            <a:spLocks noChangeShapeType="1"/>
          </p:cNvSpPr>
          <p:nvPr/>
        </p:nvSpPr>
        <p:spPr bwMode="auto">
          <a:xfrm>
            <a:off x="1676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33" name="Line 5"/>
          <p:cNvSpPr>
            <a:spLocks noChangeShapeType="1"/>
          </p:cNvSpPr>
          <p:nvPr/>
        </p:nvSpPr>
        <p:spPr bwMode="auto">
          <a:xfrm>
            <a:off x="2286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34" name="Line 6"/>
          <p:cNvSpPr>
            <a:spLocks noChangeShapeType="1"/>
          </p:cNvSpPr>
          <p:nvPr/>
        </p:nvSpPr>
        <p:spPr bwMode="auto">
          <a:xfrm>
            <a:off x="2895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35" name="Line 7"/>
          <p:cNvSpPr>
            <a:spLocks noChangeShapeType="1"/>
          </p:cNvSpPr>
          <p:nvPr/>
        </p:nvSpPr>
        <p:spPr bwMode="auto">
          <a:xfrm>
            <a:off x="3505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36" name="Line 8"/>
          <p:cNvSpPr>
            <a:spLocks noChangeShapeType="1"/>
          </p:cNvSpPr>
          <p:nvPr/>
        </p:nvSpPr>
        <p:spPr bwMode="auto">
          <a:xfrm>
            <a:off x="4114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>
            <a:off x="472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38" name="Line 10"/>
          <p:cNvSpPr>
            <a:spLocks noChangeShapeType="1"/>
          </p:cNvSpPr>
          <p:nvPr/>
        </p:nvSpPr>
        <p:spPr bwMode="auto">
          <a:xfrm>
            <a:off x="5334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39" name="Line 11"/>
          <p:cNvSpPr>
            <a:spLocks noChangeShapeType="1"/>
          </p:cNvSpPr>
          <p:nvPr/>
        </p:nvSpPr>
        <p:spPr bwMode="auto">
          <a:xfrm>
            <a:off x="5943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40" name="Line 12"/>
          <p:cNvSpPr>
            <a:spLocks noChangeShapeType="1"/>
          </p:cNvSpPr>
          <p:nvPr/>
        </p:nvSpPr>
        <p:spPr bwMode="auto">
          <a:xfrm>
            <a:off x="6553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>
            <a:off x="7162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42" name="Text Box 14"/>
          <p:cNvSpPr txBox="1">
            <a:spLocks noChangeArrowheads="1"/>
          </p:cNvSpPr>
          <p:nvPr/>
        </p:nvSpPr>
        <p:spPr bwMode="auto">
          <a:xfrm>
            <a:off x="7696200" y="990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3743" name="Text Box 15"/>
          <p:cNvSpPr txBox="1">
            <a:spLocks noChangeArrowheads="1"/>
          </p:cNvSpPr>
          <p:nvPr/>
        </p:nvSpPr>
        <p:spPr bwMode="auto">
          <a:xfrm>
            <a:off x="609600" y="990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3744" name="Line 16"/>
          <p:cNvSpPr>
            <a:spLocks noChangeShapeType="1"/>
          </p:cNvSpPr>
          <p:nvPr/>
        </p:nvSpPr>
        <p:spPr bwMode="auto">
          <a:xfrm flipV="1">
            <a:off x="44196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46" name="Text Box 18"/>
          <p:cNvSpPr txBox="1">
            <a:spLocks noChangeArrowheads="1"/>
          </p:cNvSpPr>
          <p:nvPr/>
        </p:nvSpPr>
        <p:spPr bwMode="auto">
          <a:xfrm>
            <a:off x="212725" y="-508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713747" name="Text Box 19"/>
          <p:cNvSpPr txBox="1">
            <a:spLocks noChangeArrowheads="1"/>
          </p:cNvSpPr>
          <p:nvPr/>
        </p:nvSpPr>
        <p:spPr bwMode="auto">
          <a:xfrm>
            <a:off x="3429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sp>
        <p:nvSpPr>
          <p:cNvPr id="713752" name="Line 24"/>
          <p:cNvSpPr>
            <a:spLocks noChangeShapeType="1"/>
          </p:cNvSpPr>
          <p:nvPr/>
        </p:nvSpPr>
        <p:spPr bwMode="auto">
          <a:xfrm>
            <a:off x="3810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53" name="Line 25"/>
          <p:cNvSpPr>
            <a:spLocks noChangeShapeType="1"/>
          </p:cNvSpPr>
          <p:nvPr/>
        </p:nvSpPr>
        <p:spPr bwMode="auto">
          <a:xfrm>
            <a:off x="381000" y="419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54" name="Line 26"/>
          <p:cNvSpPr>
            <a:spLocks noChangeShapeType="1"/>
          </p:cNvSpPr>
          <p:nvPr/>
        </p:nvSpPr>
        <p:spPr bwMode="auto">
          <a:xfrm>
            <a:off x="1752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55" name="Line 27"/>
          <p:cNvSpPr>
            <a:spLocks noChangeShapeType="1"/>
          </p:cNvSpPr>
          <p:nvPr/>
        </p:nvSpPr>
        <p:spPr bwMode="auto">
          <a:xfrm>
            <a:off x="236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56" name="Line 28"/>
          <p:cNvSpPr>
            <a:spLocks noChangeShapeType="1"/>
          </p:cNvSpPr>
          <p:nvPr/>
        </p:nvSpPr>
        <p:spPr bwMode="auto">
          <a:xfrm>
            <a:off x="2971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57" name="Line 29"/>
          <p:cNvSpPr>
            <a:spLocks noChangeShapeType="1"/>
          </p:cNvSpPr>
          <p:nvPr/>
        </p:nvSpPr>
        <p:spPr bwMode="auto">
          <a:xfrm>
            <a:off x="3581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58" name="Line 30"/>
          <p:cNvSpPr>
            <a:spLocks noChangeShapeType="1"/>
          </p:cNvSpPr>
          <p:nvPr/>
        </p:nvSpPr>
        <p:spPr bwMode="auto">
          <a:xfrm>
            <a:off x="4191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59" name="Line 31"/>
          <p:cNvSpPr>
            <a:spLocks noChangeShapeType="1"/>
          </p:cNvSpPr>
          <p:nvPr/>
        </p:nvSpPr>
        <p:spPr bwMode="auto">
          <a:xfrm>
            <a:off x="4800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60" name="Line 32"/>
          <p:cNvSpPr>
            <a:spLocks noChangeShapeType="1"/>
          </p:cNvSpPr>
          <p:nvPr/>
        </p:nvSpPr>
        <p:spPr bwMode="auto">
          <a:xfrm>
            <a:off x="5410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61" name="Line 33"/>
          <p:cNvSpPr>
            <a:spLocks noChangeShapeType="1"/>
          </p:cNvSpPr>
          <p:nvPr/>
        </p:nvSpPr>
        <p:spPr bwMode="auto">
          <a:xfrm>
            <a:off x="6019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62" name="Line 34"/>
          <p:cNvSpPr>
            <a:spLocks noChangeShapeType="1"/>
          </p:cNvSpPr>
          <p:nvPr/>
        </p:nvSpPr>
        <p:spPr bwMode="auto">
          <a:xfrm>
            <a:off x="6629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63" name="Line 35"/>
          <p:cNvSpPr>
            <a:spLocks noChangeShapeType="1"/>
          </p:cNvSpPr>
          <p:nvPr/>
        </p:nvSpPr>
        <p:spPr bwMode="auto">
          <a:xfrm>
            <a:off x="723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3764" name="Text Box 36"/>
          <p:cNvSpPr txBox="1">
            <a:spLocks noChangeArrowheads="1"/>
          </p:cNvSpPr>
          <p:nvPr/>
        </p:nvSpPr>
        <p:spPr bwMode="auto">
          <a:xfrm>
            <a:off x="7772400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3765" name="Text Box 37"/>
          <p:cNvSpPr txBox="1">
            <a:spLocks noChangeArrowheads="1"/>
          </p:cNvSpPr>
          <p:nvPr/>
        </p:nvSpPr>
        <p:spPr bwMode="auto">
          <a:xfrm>
            <a:off x="685800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3766" name="Line 38"/>
          <p:cNvSpPr>
            <a:spLocks noChangeShapeType="1"/>
          </p:cNvSpPr>
          <p:nvPr/>
        </p:nvSpPr>
        <p:spPr bwMode="auto">
          <a:xfrm flipV="1">
            <a:off x="3886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67" name="Text Box 39"/>
          <p:cNvSpPr txBox="1">
            <a:spLocks noChangeArrowheads="1"/>
          </p:cNvSpPr>
          <p:nvPr/>
        </p:nvSpPr>
        <p:spPr bwMode="auto">
          <a:xfrm>
            <a:off x="3505200" y="28956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713772" name="Text Box 44"/>
          <p:cNvSpPr txBox="1">
            <a:spLocks noChangeArrowheads="1"/>
          </p:cNvSpPr>
          <p:nvPr/>
        </p:nvSpPr>
        <p:spPr bwMode="auto">
          <a:xfrm>
            <a:off x="381000" y="4648200"/>
            <a:ext cx="171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Reads</a:t>
            </a:r>
          </a:p>
        </p:txBody>
      </p:sp>
      <p:sp>
        <p:nvSpPr>
          <p:cNvPr id="713773" name="Text Box 45"/>
          <p:cNvSpPr txBox="1">
            <a:spLocks noChangeArrowheads="1"/>
          </p:cNvSpPr>
          <p:nvPr/>
        </p:nvSpPr>
        <p:spPr bwMode="auto">
          <a:xfrm>
            <a:off x="304800" y="5334000"/>
            <a:ext cx="2122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Writes </a:t>
            </a:r>
          </a:p>
        </p:txBody>
      </p:sp>
      <p:graphicFrame>
        <p:nvGraphicFramePr>
          <p:cNvPr id="713774" name="Object 46"/>
          <p:cNvGraphicFramePr>
            <a:graphicFrameLocks noChangeAspect="1"/>
          </p:cNvGraphicFramePr>
          <p:nvPr/>
        </p:nvGraphicFramePr>
        <p:xfrm>
          <a:off x="31242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71377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76" name="Object 48"/>
          <p:cNvGraphicFramePr>
            <a:graphicFrameLocks noChangeAspect="1"/>
          </p:cNvGraphicFramePr>
          <p:nvPr/>
        </p:nvGraphicFramePr>
        <p:xfrm>
          <a:off x="43434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71377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77" name="Object 49"/>
          <p:cNvGraphicFramePr>
            <a:graphicFrameLocks noChangeAspect="1"/>
          </p:cNvGraphicFramePr>
          <p:nvPr/>
        </p:nvGraphicFramePr>
        <p:xfrm>
          <a:off x="4953000" y="1295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79360" progId="Equation.3">
                  <p:embed/>
                </p:oleObj>
              </mc:Choice>
              <mc:Fallback>
                <p:oleObj name="Equation" r:id="rId5" imgW="241200" imgH="279360" progId="Equation.3">
                  <p:embed/>
                  <p:pic>
                    <p:nvPicPr>
                      <p:cNvPr id="71377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78" name="Object 50"/>
          <p:cNvGraphicFramePr>
            <a:graphicFrameLocks noChangeAspect="1"/>
          </p:cNvGraphicFramePr>
          <p:nvPr/>
        </p:nvGraphicFramePr>
        <p:xfrm>
          <a:off x="3733800" y="121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71377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79" name="Object 51"/>
          <p:cNvGraphicFramePr>
            <a:graphicFrameLocks noChangeAspect="1"/>
          </p:cNvGraphicFramePr>
          <p:nvPr/>
        </p:nvGraphicFramePr>
        <p:xfrm>
          <a:off x="31242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71377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0" name="Object 52"/>
          <p:cNvGraphicFramePr>
            <a:graphicFrameLocks noChangeAspect="1"/>
          </p:cNvGraphicFramePr>
          <p:nvPr/>
        </p:nvGraphicFramePr>
        <p:xfrm>
          <a:off x="3810000" y="365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71378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1" name="Object 53"/>
          <p:cNvGraphicFramePr>
            <a:graphicFrameLocks noChangeAspect="1"/>
          </p:cNvGraphicFramePr>
          <p:nvPr/>
        </p:nvGraphicFramePr>
        <p:xfrm>
          <a:off x="4343400" y="3678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393480" progId="Equation.3">
                  <p:embed/>
                </p:oleObj>
              </mc:Choice>
              <mc:Fallback>
                <p:oleObj name="Equation" r:id="rId11" imgW="266400" imgH="393480" progId="Equation.3">
                  <p:embed/>
                  <p:pic>
                    <p:nvPicPr>
                      <p:cNvPr id="713781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782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3" name="Object 55"/>
          <p:cNvGraphicFramePr>
            <a:graphicFrameLocks noChangeAspect="1"/>
          </p:cNvGraphicFramePr>
          <p:nvPr/>
        </p:nvGraphicFramePr>
        <p:xfrm>
          <a:off x="4953000" y="373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71378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040789"/>
              </p:ext>
            </p:extLst>
          </p:nvPr>
        </p:nvGraphicFramePr>
        <p:xfrm>
          <a:off x="1768475" y="47244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1960" imgH="304560" progId="Equation.3">
                  <p:embed/>
                </p:oleObj>
              </mc:Choice>
              <mc:Fallback>
                <p:oleObj name="Equation" r:id="rId14" imgW="291960" imgH="304560" progId="Equation.3">
                  <p:embed/>
                  <p:pic>
                    <p:nvPicPr>
                      <p:cNvPr id="71378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47244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8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938291"/>
              </p:ext>
            </p:extLst>
          </p:nvPr>
        </p:nvGraphicFramePr>
        <p:xfrm>
          <a:off x="1701799" y="5353050"/>
          <a:ext cx="290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1960" imgH="431640" progId="Equation.3">
                  <p:embed/>
                </p:oleObj>
              </mc:Choice>
              <mc:Fallback>
                <p:oleObj name="Equation" r:id="rId16" imgW="291960" imgH="431640" progId="Equation.3">
                  <p:embed/>
                  <p:pic>
                    <p:nvPicPr>
                      <p:cNvPr id="713785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799" y="5353050"/>
                        <a:ext cx="2905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86" name="Text Box 58"/>
          <p:cNvSpPr txBox="1">
            <a:spLocks noChangeArrowheads="1"/>
          </p:cNvSpPr>
          <p:nvPr/>
        </p:nvSpPr>
        <p:spPr bwMode="auto">
          <a:xfrm>
            <a:off x="304800" y="6019800"/>
            <a:ext cx="2814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3.</a:t>
            </a:r>
            <a:r>
              <a:rPr lang="en-US"/>
              <a:t> Moves Left</a:t>
            </a:r>
          </a:p>
        </p:txBody>
      </p:sp>
    </p:spTree>
    <p:extLst>
      <p:ext uri="{BB962C8B-B14F-4D97-AF65-F5344CB8AC3E}">
        <p14:creationId xmlns:p14="http://schemas.microsoft.com/office/powerpoint/2010/main" val="13133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52" grpId="0" animBg="1"/>
      <p:bldP spid="713753" grpId="0" animBg="1"/>
      <p:bldP spid="713754" grpId="0" animBg="1"/>
      <p:bldP spid="713755" grpId="0" animBg="1"/>
      <p:bldP spid="713756" grpId="0" animBg="1"/>
      <p:bldP spid="713757" grpId="0" animBg="1"/>
      <p:bldP spid="713758" grpId="0" animBg="1"/>
      <p:bldP spid="713759" grpId="0" animBg="1"/>
      <p:bldP spid="713760" grpId="0" animBg="1"/>
      <p:bldP spid="713761" grpId="0" animBg="1"/>
      <p:bldP spid="713762" grpId="0" animBg="1"/>
      <p:bldP spid="713763" grpId="0" animBg="1"/>
      <p:bldP spid="713764" grpId="0"/>
      <p:bldP spid="713765" grpId="0"/>
      <p:bldP spid="713766" grpId="0" animBg="1"/>
      <p:bldP spid="713767" grpId="0"/>
      <p:bldP spid="713772" grpId="0"/>
      <p:bldP spid="713773" grpId="0"/>
      <p:bldP spid="7137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CFD2-CE49-439E-990D-780DB110719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14754" name="Line 2"/>
          <p:cNvSpPr>
            <a:spLocks noChangeShapeType="1"/>
          </p:cNvSpPr>
          <p:nvPr/>
        </p:nvSpPr>
        <p:spPr bwMode="auto">
          <a:xfrm>
            <a:off x="381000" y="83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4755" name="Line 3"/>
          <p:cNvSpPr>
            <a:spLocks noChangeShapeType="1"/>
          </p:cNvSpPr>
          <p:nvPr/>
        </p:nvSpPr>
        <p:spPr bwMode="auto">
          <a:xfrm>
            <a:off x="381000" y="1524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4756" name="Line 4"/>
          <p:cNvSpPr>
            <a:spLocks noChangeShapeType="1"/>
          </p:cNvSpPr>
          <p:nvPr/>
        </p:nvSpPr>
        <p:spPr bwMode="auto">
          <a:xfrm>
            <a:off x="175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57" name="Line 5"/>
          <p:cNvSpPr>
            <a:spLocks noChangeShapeType="1"/>
          </p:cNvSpPr>
          <p:nvPr/>
        </p:nvSpPr>
        <p:spPr bwMode="auto">
          <a:xfrm>
            <a:off x="236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58" name="Line 6"/>
          <p:cNvSpPr>
            <a:spLocks noChangeShapeType="1"/>
          </p:cNvSpPr>
          <p:nvPr/>
        </p:nvSpPr>
        <p:spPr bwMode="auto">
          <a:xfrm>
            <a:off x="2971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59" name="Line 7"/>
          <p:cNvSpPr>
            <a:spLocks noChangeShapeType="1"/>
          </p:cNvSpPr>
          <p:nvPr/>
        </p:nvSpPr>
        <p:spPr bwMode="auto">
          <a:xfrm>
            <a:off x="3581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60" name="Line 8"/>
          <p:cNvSpPr>
            <a:spLocks noChangeShapeType="1"/>
          </p:cNvSpPr>
          <p:nvPr/>
        </p:nvSpPr>
        <p:spPr bwMode="auto">
          <a:xfrm>
            <a:off x="4191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61" name="Line 9"/>
          <p:cNvSpPr>
            <a:spLocks noChangeShapeType="1"/>
          </p:cNvSpPr>
          <p:nvPr/>
        </p:nvSpPr>
        <p:spPr bwMode="auto">
          <a:xfrm>
            <a:off x="4800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62" name="Line 10"/>
          <p:cNvSpPr>
            <a:spLocks noChangeShapeType="1"/>
          </p:cNvSpPr>
          <p:nvPr/>
        </p:nvSpPr>
        <p:spPr bwMode="auto">
          <a:xfrm>
            <a:off x="5410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63" name="Line 11"/>
          <p:cNvSpPr>
            <a:spLocks noChangeShapeType="1"/>
          </p:cNvSpPr>
          <p:nvPr/>
        </p:nvSpPr>
        <p:spPr bwMode="auto">
          <a:xfrm>
            <a:off x="6019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64" name="Line 12"/>
          <p:cNvSpPr>
            <a:spLocks noChangeShapeType="1"/>
          </p:cNvSpPr>
          <p:nvPr/>
        </p:nvSpPr>
        <p:spPr bwMode="auto">
          <a:xfrm>
            <a:off x="6629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65" name="Line 13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66" name="Text Box 14"/>
          <p:cNvSpPr txBox="1">
            <a:spLocks noChangeArrowheads="1"/>
          </p:cNvSpPr>
          <p:nvPr/>
        </p:nvSpPr>
        <p:spPr bwMode="auto">
          <a:xfrm>
            <a:off x="7772400" y="762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4767" name="Text Box 15"/>
          <p:cNvSpPr txBox="1">
            <a:spLocks noChangeArrowheads="1"/>
          </p:cNvSpPr>
          <p:nvPr/>
        </p:nvSpPr>
        <p:spPr bwMode="auto">
          <a:xfrm>
            <a:off x="685800" y="762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4768" name="Line 16"/>
          <p:cNvSpPr>
            <a:spLocks noChangeShapeType="1"/>
          </p:cNvSpPr>
          <p:nvPr/>
        </p:nvSpPr>
        <p:spPr bwMode="auto">
          <a:xfrm flipV="1">
            <a:off x="388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4769" name="Text Box 17"/>
          <p:cNvSpPr txBox="1">
            <a:spLocks noChangeArrowheads="1"/>
          </p:cNvSpPr>
          <p:nvPr/>
        </p:nvSpPr>
        <p:spPr bwMode="auto">
          <a:xfrm>
            <a:off x="3505200" y="2286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714770" name="Object 18"/>
          <p:cNvGraphicFramePr>
            <a:graphicFrameLocks noChangeAspect="1"/>
          </p:cNvGraphicFramePr>
          <p:nvPr/>
        </p:nvGraphicFramePr>
        <p:xfrm>
          <a:off x="3124200" y="106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7147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6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71" name="Object 19"/>
          <p:cNvGraphicFramePr>
            <a:graphicFrameLocks noChangeAspect="1"/>
          </p:cNvGraphicFramePr>
          <p:nvPr/>
        </p:nvGraphicFramePr>
        <p:xfrm>
          <a:off x="3810000" y="99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7147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9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72" name="Object 20"/>
          <p:cNvGraphicFramePr>
            <a:graphicFrameLocks noChangeAspect="1"/>
          </p:cNvGraphicFramePr>
          <p:nvPr/>
        </p:nvGraphicFramePr>
        <p:xfrm>
          <a:off x="4343400" y="1011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393480" progId="Equation.3">
                  <p:embed/>
                </p:oleObj>
              </mc:Choice>
              <mc:Fallback>
                <p:oleObj name="Equation" r:id="rId6" imgW="266400" imgH="393480" progId="Equation.3">
                  <p:embed/>
                  <p:pic>
                    <p:nvPicPr>
                      <p:cNvPr id="7147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112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73" name="Object 21"/>
          <p:cNvGraphicFramePr>
            <a:graphicFrameLocks noChangeAspect="1"/>
          </p:cNvGraphicFramePr>
          <p:nvPr/>
        </p:nvGraphicFramePr>
        <p:xfrm>
          <a:off x="4953000" y="106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279360" progId="Equation.3">
                  <p:embed/>
                </p:oleObj>
              </mc:Choice>
              <mc:Fallback>
                <p:oleObj name="Equation" r:id="rId8" imgW="241200" imgH="279360" progId="Equation.3">
                  <p:embed/>
                  <p:pic>
                    <p:nvPicPr>
                      <p:cNvPr id="71477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74" name="Line 22"/>
          <p:cNvSpPr>
            <a:spLocks noChangeShapeType="1"/>
          </p:cNvSpPr>
          <p:nvPr/>
        </p:nvSpPr>
        <p:spPr bwMode="auto">
          <a:xfrm>
            <a:off x="3048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4775" name="Line 23"/>
          <p:cNvSpPr>
            <a:spLocks noChangeShapeType="1"/>
          </p:cNvSpPr>
          <p:nvPr/>
        </p:nvSpPr>
        <p:spPr bwMode="auto">
          <a:xfrm>
            <a:off x="304800" y="4038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4776" name="Line 24"/>
          <p:cNvSpPr>
            <a:spLocks noChangeShapeType="1"/>
          </p:cNvSpPr>
          <p:nvPr/>
        </p:nvSpPr>
        <p:spPr bwMode="auto">
          <a:xfrm>
            <a:off x="1676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77" name="Line 25"/>
          <p:cNvSpPr>
            <a:spLocks noChangeShapeType="1"/>
          </p:cNvSpPr>
          <p:nvPr/>
        </p:nvSpPr>
        <p:spPr bwMode="auto">
          <a:xfrm>
            <a:off x="2286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78" name="Line 26"/>
          <p:cNvSpPr>
            <a:spLocks noChangeShapeType="1"/>
          </p:cNvSpPr>
          <p:nvPr/>
        </p:nvSpPr>
        <p:spPr bwMode="auto">
          <a:xfrm>
            <a:off x="2895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79" name="Line 27"/>
          <p:cNvSpPr>
            <a:spLocks noChangeShapeType="1"/>
          </p:cNvSpPr>
          <p:nvPr/>
        </p:nvSpPr>
        <p:spPr bwMode="auto">
          <a:xfrm>
            <a:off x="3505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80" name="Line 28"/>
          <p:cNvSpPr>
            <a:spLocks noChangeShapeType="1"/>
          </p:cNvSpPr>
          <p:nvPr/>
        </p:nvSpPr>
        <p:spPr bwMode="auto">
          <a:xfrm>
            <a:off x="411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81" name="Line 29"/>
          <p:cNvSpPr>
            <a:spLocks noChangeShapeType="1"/>
          </p:cNvSpPr>
          <p:nvPr/>
        </p:nvSpPr>
        <p:spPr bwMode="auto">
          <a:xfrm>
            <a:off x="4724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82" name="Line 30"/>
          <p:cNvSpPr>
            <a:spLocks noChangeShapeType="1"/>
          </p:cNvSpPr>
          <p:nvPr/>
        </p:nvSpPr>
        <p:spPr bwMode="auto">
          <a:xfrm>
            <a:off x="533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83" name="Line 31"/>
          <p:cNvSpPr>
            <a:spLocks noChangeShapeType="1"/>
          </p:cNvSpPr>
          <p:nvPr/>
        </p:nvSpPr>
        <p:spPr bwMode="auto">
          <a:xfrm>
            <a:off x="5943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84" name="Line 32"/>
          <p:cNvSpPr>
            <a:spLocks noChangeShapeType="1"/>
          </p:cNvSpPr>
          <p:nvPr/>
        </p:nvSpPr>
        <p:spPr bwMode="auto">
          <a:xfrm>
            <a:off x="6553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85" name="Line 33"/>
          <p:cNvSpPr>
            <a:spLocks noChangeShapeType="1"/>
          </p:cNvSpPr>
          <p:nvPr/>
        </p:nvSpPr>
        <p:spPr bwMode="auto">
          <a:xfrm>
            <a:off x="716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786" name="Text Box 34"/>
          <p:cNvSpPr txBox="1">
            <a:spLocks noChangeArrowheads="1"/>
          </p:cNvSpPr>
          <p:nvPr/>
        </p:nvSpPr>
        <p:spPr bwMode="auto">
          <a:xfrm>
            <a:off x="7696200" y="3276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4787" name="Text Box 35"/>
          <p:cNvSpPr txBox="1">
            <a:spLocks noChangeArrowheads="1"/>
          </p:cNvSpPr>
          <p:nvPr/>
        </p:nvSpPr>
        <p:spPr bwMode="auto">
          <a:xfrm>
            <a:off x="609600" y="3276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4788" name="Line 36"/>
          <p:cNvSpPr>
            <a:spLocks noChangeShapeType="1"/>
          </p:cNvSpPr>
          <p:nvPr/>
        </p:nvSpPr>
        <p:spPr bwMode="auto">
          <a:xfrm flipV="1">
            <a:off x="44196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4789" name="Text Box 37"/>
          <p:cNvSpPr txBox="1">
            <a:spLocks noChangeArrowheads="1"/>
          </p:cNvSpPr>
          <p:nvPr/>
        </p:nvSpPr>
        <p:spPr bwMode="auto">
          <a:xfrm>
            <a:off x="3429000" y="2743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714790" name="Object 38"/>
          <p:cNvGraphicFramePr>
            <a:graphicFrameLocks noChangeAspect="1"/>
          </p:cNvGraphicFramePr>
          <p:nvPr/>
        </p:nvGraphicFramePr>
        <p:xfrm>
          <a:off x="3124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71479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91" name="Object 39"/>
          <p:cNvGraphicFramePr>
            <a:graphicFrameLocks noChangeAspect="1"/>
          </p:cNvGraphicFramePr>
          <p:nvPr/>
        </p:nvGraphicFramePr>
        <p:xfrm>
          <a:off x="4343400" y="35258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393480" progId="Equation.3">
                  <p:embed/>
                </p:oleObj>
              </mc:Choice>
              <mc:Fallback>
                <p:oleObj name="Equation" r:id="rId11" imgW="266400" imgH="393480" progId="Equation.3">
                  <p:embed/>
                  <p:pic>
                    <p:nvPicPr>
                      <p:cNvPr id="71479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258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92" name="Object 40"/>
          <p:cNvGraphicFramePr>
            <a:graphicFrameLocks noChangeAspect="1"/>
          </p:cNvGraphicFramePr>
          <p:nvPr/>
        </p:nvGraphicFramePr>
        <p:xfrm>
          <a:off x="4953000" y="3581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71479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81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93" name="Object 41"/>
          <p:cNvGraphicFramePr>
            <a:graphicFrameLocks noChangeAspect="1"/>
          </p:cNvGraphicFramePr>
          <p:nvPr/>
        </p:nvGraphicFramePr>
        <p:xfrm>
          <a:off x="3683000" y="346075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320" imgH="482400" progId="Equation.3">
                  <p:embed/>
                </p:oleObj>
              </mc:Choice>
              <mc:Fallback>
                <p:oleObj name="Equation" r:id="rId14" imgW="355320" imgH="482400" progId="Equation.3">
                  <p:embed/>
                  <p:pic>
                    <p:nvPicPr>
                      <p:cNvPr id="71479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46075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94" name="Text Box 42"/>
          <p:cNvSpPr txBox="1">
            <a:spLocks noChangeArrowheads="1"/>
          </p:cNvSpPr>
          <p:nvPr/>
        </p:nvSpPr>
        <p:spPr bwMode="auto">
          <a:xfrm>
            <a:off x="381000" y="4648200"/>
            <a:ext cx="171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Reads</a:t>
            </a:r>
          </a:p>
        </p:txBody>
      </p:sp>
      <p:sp>
        <p:nvSpPr>
          <p:cNvPr id="714795" name="Text Box 43"/>
          <p:cNvSpPr txBox="1">
            <a:spLocks noChangeArrowheads="1"/>
          </p:cNvSpPr>
          <p:nvPr/>
        </p:nvSpPr>
        <p:spPr bwMode="auto">
          <a:xfrm>
            <a:off x="304800" y="5334000"/>
            <a:ext cx="2122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Writes </a:t>
            </a:r>
          </a:p>
        </p:txBody>
      </p:sp>
      <p:graphicFrame>
        <p:nvGraphicFramePr>
          <p:cNvPr id="71479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267121"/>
              </p:ext>
            </p:extLst>
          </p:nvPr>
        </p:nvGraphicFramePr>
        <p:xfrm>
          <a:off x="1768475" y="4700588"/>
          <a:ext cx="265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431640" progId="Equation.3">
                  <p:embed/>
                </p:oleObj>
              </mc:Choice>
              <mc:Fallback>
                <p:oleObj name="Equation" r:id="rId16" imgW="266400" imgH="431640" progId="Equation.3">
                  <p:embed/>
                  <p:pic>
                    <p:nvPicPr>
                      <p:cNvPr id="71479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4700588"/>
                        <a:ext cx="2651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9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18706"/>
              </p:ext>
            </p:extLst>
          </p:nvPr>
        </p:nvGraphicFramePr>
        <p:xfrm>
          <a:off x="1600200" y="534035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80" imgH="533160" progId="Equation.3">
                  <p:embed/>
                </p:oleObj>
              </mc:Choice>
              <mc:Fallback>
                <p:oleObj name="Equation" r:id="rId18" imgW="380880" imgH="533160" progId="Equation.3">
                  <p:embed/>
                  <p:pic>
                    <p:nvPicPr>
                      <p:cNvPr id="71479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40350"/>
                        <a:ext cx="379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98" name="Text Box 46"/>
          <p:cNvSpPr txBox="1">
            <a:spLocks noChangeArrowheads="1"/>
          </p:cNvSpPr>
          <p:nvPr/>
        </p:nvSpPr>
        <p:spPr bwMode="auto">
          <a:xfrm>
            <a:off x="304800" y="6019800"/>
            <a:ext cx="298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3.</a:t>
            </a:r>
            <a:r>
              <a:rPr lang="en-US"/>
              <a:t> Moves Right</a:t>
            </a:r>
          </a:p>
        </p:txBody>
      </p:sp>
    </p:spTree>
    <p:extLst>
      <p:ext uri="{BB962C8B-B14F-4D97-AF65-F5344CB8AC3E}">
        <p14:creationId xmlns:p14="http://schemas.microsoft.com/office/powerpoint/2010/main" val="41109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74" grpId="0" animBg="1"/>
      <p:bldP spid="714775" grpId="0" animBg="1"/>
      <p:bldP spid="714776" grpId="0" animBg="1"/>
      <p:bldP spid="714777" grpId="0" animBg="1"/>
      <p:bldP spid="714778" grpId="0" animBg="1"/>
      <p:bldP spid="714779" grpId="0" animBg="1"/>
      <p:bldP spid="714780" grpId="0" animBg="1"/>
      <p:bldP spid="714781" grpId="0" animBg="1"/>
      <p:bldP spid="714782" grpId="0" animBg="1"/>
      <p:bldP spid="714783" grpId="0" animBg="1"/>
      <p:bldP spid="714784" grpId="0" animBg="1"/>
      <p:bldP spid="714785" grpId="0" animBg="1"/>
      <p:bldP spid="714786" grpId="0"/>
      <p:bldP spid="714787" grpId="0"/>
      <p:bldP spid="714788" grpId="0" animBg="1"/>
      <p:bldP spid="714789" grpId="0"/>
      <p:bldP spid="714794" grpId="0"/>
      <p:bldP spid="714795" grpId="0"/>
      <p:bldP spid="7147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4226-CE79-4F35-96DA-D57B786A1E7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Input String</a:t>
            </a:r>
          </a:p>
        </p:txBody>
      </p:sp>
      <p:sp>
        <p:nvSpPr>
          <p:cNvPr id="715779" name="Line 3"/>
          <p:cNvSpPr>
            <a:spLocks noChangeShapeType="1"/>
          </p:cNvSpPr>
          <p:nvPr/>
        </p:nvSpPr>
        <p:spPr bwMode="auto">
          <a:xfrm>
            <a:off x="304800" y="2895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5780" name="Line 4"/>
          <p:cNvSpPr>
            <a:spLocks noChangeShapeType="1"/>
          </p:cNvSpPr>
          <p:nvPr/>
        </p:nvSpPr>
        <p:spPr bwMode="auto">
          <a:xfrm>
            <a:off x="3048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5781" name="Line 5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2" name="Line 6"/>
          <p:cNvSpPr>
            <a:spLocks noChangeShapeType="1"/>
          </p:cNvSpPr>
          <p:nvPr/>
        </p:nvSpPr>
        <p:spPr bwMode="auto">
          <a:xfrm>
            <a:off x="2286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3" name="Line 7"/>
          <p:cNvSpPr>
            <a:spLocks noChangeShapeType="1"/>
          </p:cNvSpPr>
          <p:nvPr/>
        </p:nvSpPr>
        <p:spPr bwMode="auto">
          <a:xfrm>
            <a:off x="289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4" name="Line 8"/>
          <p:cNvSpPr>
            <a:spLocks noChangeShapeType="1"/>
          </p:cNvSpPr>
          <p:nvPr/>
        </p:nvSpPr>
        <p:spPr bwMode="auto">
          <a:xfrm>
            <a:off x="3505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5" name="Line 9"/>
          <p:cNvSpPr>
            <a:spLocks noChangeShapeType="1"/>
          </p:cNvSpPr>
          <p:nvPr/>
        </p:nvSpPr>
        <p:spPr bwMode="auto">
          <a:xfrm>
            <a:off x="4114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6" name="Line 10"/>
          <p:cNvSpPr>
            <a:spLocks noChangeShapeType="1"/>
          </p:cNvSpPr>
          <p:nvPr/>
        </p:nvSpPr>
        <p:spPr bwMode="auto">
          <a:xfrm>
            <a:off x="4724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7" name="Line 11"/>
          <p:cNvSpPr>
            <a:spLocks noChangeShapeType="1"/>
          </p:cNvSpPr>
          <p:nvPr/>
        </p:nvSpPr>
        <p:spPr bwMode="auto">
          <a:xfrm>
            <a:off x="5334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8" name="Line 12"/>
          <p:cNvSpPr>
            <a:spLocks noChangeShapeType="1"/>
          </p:cNvSpPr>
          <p:nvPr/>
        </p:nvSpPr>
        <p:spPr bwMode="auto">
          <a:xfrm>
            <a:off x="5943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89" name="Line 13"/>
          <p:cNvSpPr>
            <a:spLocks noChangeShapeType="1"/>
          </p:cNvSpPr>
          <p:nvPr/>
        </p:nvSpPr>
        <p:spPr bwMode="auto">
          <a:xfrm>
            <a:off x="6553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90" name="Line 14"/>
          <p:cNvSpPr>
            <a:spLocks noChangeShapeType="1"/>
          </p:cNvSpPr>
          <p:nvPr/>
        </p:nvSpPr>
        <p:spPr bwMode="auto">
          <a:xfrm>
            <a:off x="7162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791" name="Text Box 15"/>
          <p:cNvSpPr txBox="1">
            <a:spLocks noChangeArrowheads="1"/>
          </p:cNvSpPr>
          <p:nvPr/>
        </p:nvSpPr>
        <p:spPr bwMode="auto">
          <a:xfrm>
            <a:off x="7696200" y="2819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5792" name="Text Box 16"/>
          <p:cNvSpPr txBox="1">
            <a:spLocks noChangeArrowheads="1"/>
          </p:cNvSpPr>
          <p:nvPr/>
        </p:nvSpPr>
        <p:spPr bwMode="auto">
          <a:xfrm>
            <a:off x="609600" y="2819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5793" name="Line 17"/>
          <p:cNvSpPr>
            <a:spLocks noChangeShapeType="1"/>
          </p:cNvSpPr>
          <p:nvPr/>
        </p:nvSpPr>
        <p:spPr bwMode="auto">
          <a:xfrm flipV="1">
            <a:off x="3124200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5795" name="Object 19"/>
          <p:cNvGraphicFramePr>
            <a:graphicFrameLocks noChangeAspect="1"/>
          </p:cNvGraphicFramePr>
          <p:nvPr/>
        </p:nvGraphicFramePr>
        <p:xfrm>
          <a:off x="1879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157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6" name="Object 20"/>
          <p:cNvGraphicFramePr>
            <a:graphicFrameLocks noChangeAspect="1"/>
          </p:cNvGraphicFramePr>
          <p:nvPr/>
        </p:nvGraphicFramePr>
        <p:xfrm>
          <a:off x="2489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7157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7" name="Object 21"/>
          <p:cNvGraphicFramePr>
            <a:graphicFrameLocks noChangeAspect="1"/>
          </p:cNvGraphicFramePr>
          <p:nvPr/>
        </p:nvGraphicFramePr>
        <p:xfrm>
          <a:off x="6070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7157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8" name="Object 22"/>
          <p:cNvGraphicFramePr>
            <a:graphicFrameLocks noChangeAspect="1"/>
          </p:cNvGraphicFramePr>
          <p:nvPr/>
        </p:nvGraphicFramePr>
        <p:xfrm>
          <a:off x="6680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157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99" name="Line 23"/>
          <p:cNvSpPr>
            <a:spLocks noChangeShapeType="1"/>
          </p:cNvSpPr>
          <p:nvPr/>
        </p:nvSpPr>
        <p:spPr bwMode="auto">
          <a:xfrm flipH="1">
            <a:off x="6932612" y="2286000"/>
            <a:ext cx="687387" cy="762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15800" name="Text Box 24"/>
          <p:cNvSpPr txBox="1">
            <a:spLocks noChangeArrowheads="1"/>
          </p:cNvSpPr>
          <p:nvPr/>
        </p:nvSpPr>
        <p:spPr bwMode="auto">
          <a:xfrm>
            <a:off x="6538913" y="1752600"/>
            <a:ext cx="2605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9933"/>
                </a:solidFill>
              </a:rPr>
              <a:t>Blank symbol</a:t>
            </a:r>
          </a:p>
        </p:txBody>
      </p:sp>
      <p:sp>
        <p:nvSpPr>
          <p:cNvPr id="715801" name="Text Box 25"/>
          <p:cNvSpPr txBox="1">
            <a:spLocks noChangeArrowheads="1"/>
          </p:cNvSpPr>
          <p:nvPr/>
        </p:nvSpPr>
        <p:spPr bwMode="auto">
          <a:xfrm>
            <a:off x="2667000" y="4038600"/>
            <a:ext cx="108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715802" name="Object 26"/>
          <p:cNvGraphicFramePr>
            <a:graphicFrameLocks noChangeAspect="1"/>
          </p:cNvGraphicFramePr>
          <p:nvPr/>
        </p:nvGraphicFramePr>
        <p:xfrm>
          <a:off x="5537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7158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3" name="Object 27"/>
          <p:cNvGraphicFramePr>
            <a:graphicFrameLocks noChangeAspect="1"/>
          </p:cNvGraphicFramePr>
          <p:nvPr/>
        </p:nvGraphicFramePr>
        <p:xfrm>
          <a:off x="3048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7158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4" name="Object 28"/>
          <p:cNvGraphicFramePr>
            <a:graphicFrameLocks noChangeAspect="1"/>
          </p:cNvGraphicFramePr>
          <p:nvPr/>
        </p:nvGraphicFramePr>
        <p:xfrm>
          <a:off x="3733800" y="3048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7158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5" name="Object 29"/>
          <p:cNvGraphicFramePr>
            <a:graphicFrameLocks noChangeAspect="1"/>
          </p:cNvGraphicFramePr>
          <p:nvPr/>
        </p:nvGraphicFramePr>
        <p:xfrm>
          <a:off x="4876800" y="3124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279360" progId="Equation.3">
                  <p:embed/>
                </p:oleObj>
              </mc:Choice>
              <mc:Fallback>
                <p:oleObj name="Equation" r:id="rId12" imgW="241200" imgH="279360" progId="Equation.3">
                  <p:embed/>
                  <p:pic>
                    <p:nvPicPr>
                      <p:cNvPr id="71580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806" name="Object 30"/>
          <p:cNvGraphicFramePr>
            <a:graphicFrameLocks noChangeAspect="1"/>
          </p:cNvGraphicFramePr>
          <p:nvPr/>
        </p:nvGraphicFramePr>
        <p:xfrm>
          <a:off x="4343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71580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807" name="Text Box 31"/>
          <p:cNvSpPr txBox="1">
            <a:spLocks noChangeArrowheads="1"/>
          </p:cNvSpPr>
          <p:nvPr/>
        </p:nvSpPr>
        <p:spPr bwMode="auto">
          <a:xfrm>
            <a:off x="426832" y="4866382"/>
            <a:ext cx="589776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Head starts at the leftmost position</a:t>
            </a:r>
          </a:p>
          <a:p>
            <a:r>
              <a:rPr lang="en-US" sz="3200" dirty="0"/>
              <a:t>of the input string</a:t>
            </a:r>
          </a:p>
        </p:txBody>
      </p:sp>
      <p:sp>
        <p:nvSpPr>
          <p:cNvPr id="715809" name="AutoShape 33"/>
          <p:cNvSpPr>
            <a:spLocks/>
          </p:cNvSpPr>
          <p:nvPr/>
        </p:nvSpPr>
        <p:spPr bwMode="auto">
          <a:xfrm rot="-5388379">
            <a:off x="3846513" y="1333500"/>
            <a:ext cx="533400" cy="2438400"/>
          </a:xfrm>
          <a:prstGeom prst="rightBrace">
            <a:avLst>
              <a:gd name="adj1" fmla="val 3809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5810" name="Text Box 34"/>
          <p:cNvSpPr txBox="1">
            <a:spLocks noChangeArrowheads="1"/>
          </p:cNvSpPr>
          <p:nvPr/>
        </p:nvSpPr>
        <p:spPr bwMode="auto">
          <a:xfrm>
            <a:off x="2895600" y="1676400"/>
            <a:ext cx="249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Input string</a:t>
            </a:r>
          </a:p>
        </p:txBody>
      </p:sp>
    </p:spTree>
    <p:extLst>
      <p:ext uri="{BB962C8B-B14F-4D97-AF65-F5344CB8AC3E}">
        <p14:creationId xmlns:p14="http://schemas.microsoft.com/office/powerpoint/2010/main" val="19573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99" grpId="0" animBg="1"/>
      <p:bldP spid="715800" grpId="0"/>
      <p:bldP spid="715807" grpId="0"/>
      <p:bldP spid="715809" grpId="0" animBg="1"/>
      <p:bldP spid="7158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77E9-D0FF-4268-B35D-D6AF3C128D8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65955" name="Text Box 3"/>
          <p:cNvSpPr txBox="1">
            <a:spLocks noChangeArrowheads="1"/>
          </p:cNvSpPr>
          <p:nvPr/>
        </p:nvSpPr>
        <p:spPr bwMode="auto">
          <a:xfrm>
            <a:off x="288925" y="1778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56" name="Text Box 4"/>
          <p:cNvSpPr txBox="1">
            <a:spLocks noChangeArrowheads="1"/>
          </p:cNvSpPr>
          <p:nvPr/>
        </p:nvSpPr>
        <p:spPr bwMode="auto">
          <a:xfrm>
            <a:off x="0" y="0"/>
            <a:ext cx="3351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Turing Machine:</a:t>
            </a:r>
          </a:p>
        </p:txBody>
      </p:sp>
      <p:graphicFrame>
        <p:nvGraphicFramePr>
          <p:cNvPr id="765958" name="Object 6"/>
          <p:cNvGraphicFramePr>
            <a:graphicFrameLocks noChangeAspect="1"/>
          </p:cNvGraphicFramePr>
          <p:nvPr/>
        </p:nvGraphicFramePr>
        <p:xfrm>
          <a:off x="1930400" y="3175000"/>
          <a:ext cx="5219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19640" imgH="583920" progId="Equation.3">
                  <p:embed/>
                </p:oleObj>
              </mc:Choice>
              <mc:Fallback>
                <p:oleObj name="Equation" r:id="rId2" imgW="5219640" imgH="583920" progId="Equation.3">
                  <p:embed/>
                  <p:pic>
                    <p:nvPicPr>
                      <p:cNvPr id="7659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175000"/>
                        <a:ext cx="52197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960" name="Text Box 8"/>
          <p:cNvSpPr txBox="1">
            <a:spLocks noChangeArrowheads="1"/>
          </p:cNvSpPr>
          <p:nvPr/>
        </p:nvSpPr>
        <p:spPr bwMode="auto">
          <a:xfrm>
            <a:off x="1187450" y="1935162"/>
            <a:ext cx="1479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States</a:t>
            </a:r>
          </a:p>
        </p:txBody>
      </p:sp>
      <p:sp>
        <p:nvSpPr>
          <p:cNvPr id="765961" name="Text Box 9"/>
          <p:cNvSpPr txBox="1">
            <a:spLocks noChangeArrowheads="1"/>
          </p:cNvSpPr>
          <p:nvPr/>
        </p:nvSpPr>
        <p:spPr bwMode="auto">
          <a:xfrm>
            <a:off x="3581400" y="1066800"/>
            <a:ext cx="13981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Input</a:t>
            </a:r>
          </a:p>
          <a:p>
            <a:pPr algn="ctr"/>
            <a:r>
              <a:rPr lang="en-US" sz="2800" dirty="0"/>
              <a:t>alphabet</a:t>
            </a:r>
          </a:p>
        </p:txBody>
      </p:sp>
      <p:sp>
        <p:nvSpPr>
          <p:cNvPr id="765962" name="Text Box 10"/>
          <p:cNvSpPr txBox="1">
            <a:spLocks noChangeArrowheads="1"/>
          </p:cNvSpPr>
          <p:nvPr/>
        </p:nvSpPr>
        <p:spPr bwMode="auto">
          <a:xfrm>
            <a:off x="6613222" y="1198562"/>
            <a:ext cx="13981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Tape</a:t>
            </a:r>
          </a:p>
          <a:p>
            <a:pPr algn="ctr"/>
            <a:r>
              <a:rPr lang="en-US" sz="2800" dirty="0"/>
              <a:t>alphabet</a:t>
            </a:r>
          </a:p>
        </p:txBody>
      </p:sp>
      <p:graphicFrame>
        <p:nvGraphicFramePr>
          <p:cNvPr id="765964" name="Object 12"/>
          <p:cNvGraphicFramePr>
            <a:graphicFrameLocks noChangeAspect="1"/>
          </p:cNvGraphicFramePr>
          <p:nvPr/>
        </p:nvGraphicFramePr>
        <p:xfrm>
          <a:off x="1562100" y="4083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520560" progId="Equation.3">
                  <p:embed/>
                </p:oleObj>
              </mc:Choice>
              <mc:Fallback>
                <p:oleObj name="Equation" r:id="rId4" imgW="228600" imgH="520560" progId="Equation.3">
                  <p:embed/>
                  <p:pic>
                    <p:nvPicPr>
                      <p:cNvPr id="7659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083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965" name="Text Box 13"/>
          <p:cNvSpPr txBox="1">
            <a:spLocks noChangeArrowheads="1"/>
          </p:cNvSpPr>
          <p:nvPr/>
        </p:nvSpPr>
        <p:spPr bwMode="auto">
          <a:xfrm>
            <a:off x="563003" y="4532293"/>
            <a:ext cx="164679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Transition</a:t>
            </a:r>
          </a:p>
          <a:p>
            <a:pPr algn="ctr"/>
            <a:r>
              <a:rPr lang="en-US" sz="2800" dirty="0"/>
              <a:t>function</a:t>
            </a:r>
          </a:p>
        </p:txBody>
      </p:sp>
      <p:sp>
        <p:nvSpPr>
          <p:cNvPr id="765966" name="Text Box 14"/>
          <p:cNvSpPr txBox="1">
            <a:spLocks noChangeArrowheads="1"/>
          </p:cNvSpPr>
          <p:nvPr/>
        </p:nvSpPr>
        <p:spPr bwMode="auto">
          <a:xfrm>
            <a:off x="2997930" y="5638800"/>
            <a:ext cx="10406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Initial</a:t>
            </a:r>
          </a:p>
          <a:p>
            <a:pPr algn="ctr"/>
            <a:r>
              <a:rPr lang="en-US" sz="2800"/>
              <a:t>state</a:t>
            </a:r>
          </a:p>
        </p:txBody>
      </p:sp>
      <p:sp>
        <p:nvSpPr>
          <p:cNvPr id="765967" name="Oval 15"/>
          <p:cNvSpPr>
            <a:spLocks noChangeArrowheads="1"/>
          </p:cNvSpPr>
          <p:nvPr/>
        </p:nvSpPr>
        <p:spPr bwMode="auto">
          <a:xfrm>
            <a:off x="838200" y="1828800"/>
            <a:ext cx="1600200" cy="762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68" name="Oval 16"/>
          <p:cNvSpPr>
            <a:spLocks noChangeArrowheads="1"/>
          </p:cNvSpPr>
          <p:nvPr/>
        </p:nvSpPr>
        <p:spPr bwMode="auto">
          <a:xfrm>
            <a:off x="3048000" y="914400"/>
            <a:ext cx="2362200" cy="13716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5969" name="Oval 17"/>
          <p:cNvSpPr>
            <a:spLocks noChangeArrowheads="1"/>
          </p:cNvSpPr>
          <p:nvPr/>
        </p:nvSpPr>
        <p:spPr bwMode="auto">
          <a:xfrm>
            <a:off x="6324600" y="914400"/>
            <a:ext cx="19812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5970" name="Oval 18"/>
          <p:cNvSpPr>
            <a:spLocks noChangeArrowheads="1"/>
          </p:cNvSpPr>
          <p:nvPr/>
        </p:nvSpPr>
        <p:spPr bwMode="auto">
          <a:xfrm>
            <a:off x="228600" y="4191000"/>
            <a:ext cx="2286000" cy="16002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5971" name="Oval 19"/>
          <p:cNvSpPr>
            <a:spLocks noChangeArrowheads="1"/>
          </p:cNvSpPr>
          <p:nvPr/>
        </p:nvSpPr>
        <p:spPr bwMode="auto">
          <a:xfrm>
            <a:off x="2667000" y="5334000"/>
            <a:ext cx="16764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5972" name="Text Box 20"/>
          <p:cNvSpPr txBox="1">
            <a:spLocks noChangeArrowheads="1"/>
          </p:cNvSpPr>
          <p:nvPr/>
        </p:nvSpPr>
        <p:spPr bwMode="auto">
          <a:xfrm>
            <a:off x="5152961" y="5562600"/>
            <a:ext cx="11416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Blank </a:t>
            </a:r>
          </a:p>
          <a:p>
            <a:r>
              <a:rPr lang="en-US" dirty="0"/>
              <a:t>Symbol</a:t>
            </a:r>
          </a:p>
        </p:txBody>
      </p:sp>
      <p:sp>
        <p:nvSpPr>
          <p:cNvPr id="765973" name="Oval 21"/>
          <p:cNvSpPr>
            <a:spLocks noChangeArrowheads="1"/>
          </p:cNvSpPr>
          <p:nvPr/>
        </p:nvSpPr>
        <p:spPr bwMode="auto">
          <a:xfrm>
            <a:off x="4800600" y="5486400"/>
            <a:ext cx="1752600" cy="10668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5974" name="Oval 22"/>
          <p:cNvSpPr>
            <a:spLocks noChangeArrowheads="1"/>
          </p:cNvSpPr>
          <p:nvPr/>
        </p:nvSpPr>
        <p:spPr bwMode="auto">
          <a:xfrm>
            <a:off x="6781800" y="4343400"/>
            <a:ext cx="21336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75" name="Text Box 23"/>
          <p:cNvSpPr txBox="1">
            <a:spLocks noChangeArrowheads="1"/>
          </p:cNvSpPr>
          <p:nvPr/>
        </p:nvSpPr>
        <p:spPr bwMode="auto">
          <a:xfrm>
            <a:off x="7185953" y="4561582"/>
            <a:ext cx="134844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Accept</a:t>
            </a:r>
          </a:p>
          <a:p>
            <a:pPr algn="ctr"/>
            <a:r>
              <a:rPr lang="en-US" sz="3200" dirty="0"/>
              <a:t>states</a:t>
            </a:r>
          </a:p>
        </p:txBody>
      </p:sp>
      <p:sp>
        <p:nvSpPr>
          <p:cNvPr id="765976" name="Line 24"/>
          <p:cNvSpPr>
            <a:spLocks noChangeShapeType="1"/>
          </p:cNvSpPr>
          <p:nvPr/>
        </p:nvSpPr>
        <p:spPr bwMode="auto">
          <a:xfrm flipV="1">
            <a:off x="2514600" y="3657600"/>
            <a:ext cx="2362200" cy="12192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77" name="Line 25"/>
          <p:cNvSpPr>
            <a:spLocks noChangeShapeType="1"/>
          </p:cNvSpPr>
          <p:nvPr/>
        </p:nvSpPr>
        <p:spPr bwMode="auto">
          <a:xfrm flipV="1">
            <a:off x="3962400" y="3810000"/>
            <a:ext cx="1524000" cy="1676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78" name="Line 26"/>
          <p:cNvSpPr>
            <a:spLocks noChangeShapeType="1"/>
          </p:cNvSpPr>
          <p:nvPr/>
        </p:nvSpPr>
        <p:spPr bwMode="auto">
          <a:xfrm flipV="1">
            <a:off x="5715000" y="3657600"/>
            <a:ext cx="457200" cy="18288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79" name="Line 27"/>
          <p:cNvSpPr>
            <a:spLocks noChangeShapeType="1"/>
          </p:cNvSpPr>
          <p:nvPr/>
        </p:nvSpPr>
        <p:spPr bwMode="auto">
          <a:xfrm flipH="1" flipV="1">
            <a:off x="6705600" y="3733800"/>
            <a:ext cx="533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80" name="Line 28"/>
          <p:cNvSpPr>
            <a:spLocks noChangeShapeType="1"/>
          </p:cNvSpPr>
          <p:nvPr/>
        </p:nvSpPr>
        <p:spPr bwMode="auto">
          <a:xfrm>
            <a:off x="2362200" y="2438400"/>
            <a:ext cx="914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81" name="Line 29"/>
          <p:cNvSpPr>
            <a:spLocks noChangeShapeType="1"/>
          </p:cNvSpPr>
          <p:nvPr/>
        </p:nvSpPr>
        <p:spPr bwMode="auto">
          <a:xfrm flipH="1">
            <a:off x="3886200" y="2286000"/>
            <a:ext cx="228600" cy="914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5982" name="Line 30"/>
          <p:cNvSpPr>
            <a:spLocks noChangeShapeType="1"/>
          </p:cNvSpPr>
          <p:nvPr/>
        </p:nvSpPr>
        <p:spPr bwMode="auto">
          <a:xfrm flipH="1">
            <a:off x="4572000" y="1905000"/>
            <a:ext cx="1752600" cy="1295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0" grpId="0"/>
      <p:bldP spid="765961" grpId="0"/>
      <p:bldP spid="765962" grpId="0"/>
      <p:bldP spid="765965" grpId="0"/>
      <p:bldP spid="765966" grpId="0"/>
      <p:bldP spid="765967" grpId="0" animBg="1"/>
      <p:bldP spid="765968" grpId="0" animBg="1"/>
      <p:bldP spid="765969" grpId="0" animBg="1"/>
      <p:bldP spid="765970" grpId="0" animBg="1"/>
      <p:bldP spid="765971" grpId="0" animBg="1"/>
      <p:bldP spid="765972" grpId="0"/>
      <p:bldP spid="765973" grpId="0" animBg="1"/>
      <p:bldP spid="765974" grpId="0" animBg="1"/>
      <p:bldP spid="765975" grpId="0"/>
      <p:bldP spid="765976" grpId="0" animBg="1"/>
      <p:bldP spid="765977" grpId="0" animBg="1"/>
      <p:bldP spid="765978" grpId="0" animBg="1"/>
      <p:bldP spid="765979" grpId="0" animBg="1"/>
      <p:bldP spid="765980" grpId="0" animBg="1"/>
      <p:bldP spid="765981" grpId="0" animBg="1"/>
      <p:bldP spid="7659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3758-0A3D-47E1-8E35-49A241D57A1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States &amp; Transitions</a:t>
            </a:r>
          </a:p>
        </p:txBody>
      </p:sp>
      <p:sp>
        <p:nvSpPr>
          <p:cNvPr id="716803" name="Oval 3"/>
          <p:cNvSpPr>
            <a:spLocks noChangeArrowheads="1"/>
          </p:cNvSpPr>
          <p:nvPr/>
        </p:nvSpPr>
        <p:spPr bwMode="auto">
          <a:xfrm>
            <a:off x="24384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04" name="Oval 4"/>
          <p:cNvSpPr>
            <a:spLocks noChangeArrowheads="1"/>
          </p:cNvSpPr>
          <p:nvPr/>
        </p:nvSpPr>
        <p:spPr bwMode="auto">
          <a:xfrm>
            <a:off x="5638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05" name="Line 5"/>
          <p:cNvSpPr>
            <a:spLocks noChangeShapeType="1"/>
          </p:cNvSpPr>
          <p:nvPr/>
        </p:nvSpPr>
        <p:spPr bwMode="auto">
          <a:xfrm>
            <a:off x="3276600" y="3581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806" name="Object 6"/>
          <p:cNvGraphicFramePr>
            <a:graphicFrameLocks noChangeAspect="1"/>
          </p:cNvGraphicFramePr>
          <p:nvPr/>
        </p:nvGraphicFramePr>
        <p:xfrm>
          <a:off x="26971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20560" progId="Equation.3">
                  <p:embed/>
                </p:oleObj>
              </mc:Choice>
              <mc:Fallback>
                <p:oleObj name="Equation" r:id="rId2" imgW="380880" imgH="520560" progId="Equation.3">
                  <p:embed/>
                  <p:pic>
                    <p:nvPicPr>
                      <p:cNvPr id="716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7" name="Object 7"/>
          <p:cNvGraphicFramePr>
            <a:graphicFrameLocks noChangeAspect="1"/>
          </p:cNvGraphicFramePr>
          <p:nvPr/>
        </p:nvGraphicFramePr>
        <p:xfrm>
          <a:off x="5867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716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8" name="Object 8"/>
          <p:cNvGraphicFramePr>
            <a:graphicFrameLocks noChangeAspect="1"/>
          </p:cNvGraphicFramePr>
          <p:nvPr/>
        </p:nvGraphicFramePr>
        <p:xfrm>
          <a:off x="3733800" y="31242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469800" progId="Equation.3">
                  <p:embed/>
                </p:oleObj>
              </mc:Choice>
              <mc:Fallback>
                <p:oleObj name="Equation" r:id="rId6" imgW="1562040" imgH="469800" progId="Equation.3">
                  <p:embed/>
                  <p:pic>
                    <p:nvPicPr>
                      <p:cNvPr id="716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15" name="Line 15"/>
          <p:cNvSpPr>
            <a:spLocks noChangeShapeType="1"/>
          </p:cNvSpPr>
          <p:nvPr/>
        </p:nvSpPr>
        <p:spPr bwMode="auto">
          <a:xfrm>
            <a:off x="2667000" y="2057400"/>
            <a:ext cx="11430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816" name="Line 16"/>
          <p:cNvSpPr>
            <a:spLocks noChangeShapeType="1"/>
          </p:cNvSpPr>
          <p:nvPr/>
        </p:nvSpPr>
        <p:spPr bwMode="auto">
          <a:xfrm>
            <a:off x="4572000" y="19050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817" name="Text Box 17"/>
          <p:cNvSpPr txBox="1">
            <a:spLocks noChangeArrowheads="1"/>
          </p:cNvSpPr>
          <p:nvPr/>
        </p:nvSpPr>
        <p:spPr bwMode="auto">
          <a:xfrm>
            <a:off x="1981200" y="14478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716818" name="Text Box 18"/>
          <p:cNvSpPr txBox="1">
            <a:spLocks noChangeArrowheads="1"/>
          </p:cNvSpPr>
          <p:nvPr/>
        </p:nvSpPr>
        <p:spPr bwMode="auto">
          <a:xfrm>
            <a:off x="3962400" y="1295400"/>
            <a:ext cx="133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716819" name="Line 19"/>
          <p:cNvSpPr>
            <a:spLocks noChangeShapeType="1"/>
          </p:cNvSpPr>
          <p:nvPr/>
        </p:nvSpPr>
        <p:spPr bwMode="auto">
          <a:xfrm flipH="1">
            <a:off x="5334000" y="2133600"/>
            <a:ext cx="838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20" name="Text Box 20"/>
          <p:cNvSpPr txBox="1">
            <a:spLocks noChangeArrowheads="1"/>
          </p:cNvSpPr>
          <p:nvPr/>
        </p:nvSpPr>
        <p:spPr bwMode="auto">
          <a:xfrm>
            <a:off x="6324600" y="1524000"/>
            <a:ext cx="2144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Move Left</a:t>
            </a:r>
          </a:p>
        </p:txBody>
      </p:sp>
      <p:sp>
        <p:nvSpPr>
          <p:cNvPr id="716821" name="Oval 21"/>
          <p:cNvSpPr>
            <a:spLocks noChangeArrowheads="1"/>
          </p:cNvSpPr>
          <p:nvPr/>
        </p:nvSpPr>
        <p:spPr bwMode="auto">
          <a:xfrm>
            <a:off x="24384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22" name="Oval 22"/>
          <p:cNvSpPr>
            <a:spLocks noChangeArrowheads="1"/>
          </p:cNvSpPr>
          <p:nvPr/>
        </p:nvSpPr>
        <p:spPr bwMode="auto">
          <a:xfrm>
            <a:off x="5638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23" name="Line 23"/>
          <p:cNvSpPr>
            <a:spLocks noChangeShapeType="1"/>
          </p:cNvSpPr>
          <p:nvPr/>
        </p:nvSpPr>
        <p:spPr bwMode="auto">
          <a:xfrm>
            <a:off x="3276600" y="6019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824" name="Object 24"/>
          <p:cNvGraphicFramePr>
            <a:graphicFrameLocks noChangeAspect="1"/>
          </p:cNvGraphicFramePr>
          <p:nvPr/>
        </p:nvGraphicFramePr>
        <p:xfrm>
          <a:off x="26971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520560" progId="Equation.3">
                  <p:embed/>
                </p:oleObj>
              </mc:Choice>
              <mc:Fallback>
                <p:oleObj name="Equation" r:id="rId8" imgW="380880" imgH="520560" progId="Equation.3">
                  <p:embed/>
                  <p:pic>
                    <p:nvPicPr>
                      <p:cNvPr id="7168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5" name="Object 25"/>
          <p:cNvGraphicFramePr>
            <a:graphicFrameLocks noChangeAspect="1"/>
          </p:cNvGraphicFramePr>
          <p:nvPr/>
        </p:nvGraphicFramePr>
        <p:xfrm>
          <a:off x="5867400" y="5715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7168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715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6" name="Object 26"/>
          <p:cNvGraphicFramePr>
            <a:graphicFrameLocks noChangeAspect="1"/>
          </p:cNvGraphicFramePr>
          <p:nvPr/>
        </p:nvGraphicFramePr>
        <p:xfrm>
          <a:off x="3657600" y="5562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87240" imgH="469800" progId="Equation.3">
                  <p:embed/>
                </p:oleObj>
              </mc:Choice>
              <mc:Fallback>
                <p:oleObj name="Equation" r:id="rId10" imgW="1587240" imgH="469800" progId="Equation.3">
                  <p:embed/>
                  <p:pic>
                    <p:nvPicPr>
                      <p:cNvPr id="7168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626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27" name="Line 27"/>
          <p:cNvSpPr>
            <a:spLocks noChangeShapeType="1"/>
          </p:cNvSpPr>
          <p:nvPr/>
        </p:nvSpPr>
        <p:spPr bwMode="auto">
          <a:xfrm flipH="1">
            <a:off x="5257800" y="5105400"/>
            <a:ext cx="914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29" name="Text Box 29"/>
          <p:cNvSpPr txBox="1">
            <a:spLocks noChangeArrowheads="1"/>
          </p:cNvSpPr>
          <p:nvPr/>
        </p:nvSpPr>
        <p:spPr bwMode="auto">
          <a:xfrm>
            <a:off x="6248400" y="4572000"/>
            <a:ext cx="231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Move Right</a:t>
            </a:r>
          </a:p>
        </p:txBody>
      </p:sp>
    </p:spTree>
    <p:extLst>
      <p:ext uri="{BB962C8B-B14F-4D97-AF65-F5344CB8AC3E}">
        <p14:creationId xmlns:p14="http://schemas.microsoft.com/office/powerpoint/2010/main" val="1802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3" grpId="0" animBg="1"/>
      <p:bldP spid="716804" grpId="0" animBg="1"/>
      <p:bldP spid="716805" grpId="0" animBg="1"/>
      <p:bldP spid="716815" grpId="0" animBg="1"/>
      <p:bldP spid="716816" grpId="0" animBg="1"/>
      <p:bldP spid="716817" grpId="0"/>
      <p:bldP spid="716818" grpId="0"/>
      <p:bldP spid="716819" grpId="0" animBg="1"/>
      <p:bldP spid="716820" grpId="0"/>
      <p:bldP spid="716821" grpId="0" animBg="1"/>
      <p:bldP spid="716822" grpId="0" animBg="1"/>
      <p:bldP spid="716823" grpId="0" animBg="1"/>
      <p:bldP spid="716827" grpId="0" animBg="1"/>
      <p:bldP spid="7168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AFE6-D968-4E2F-B242-C7EFB40C678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66979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3857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Transition Function</a:t>
            </a:r>
          </a:p>
        </p:txBody>
      </p:sp>
      <p:sp>
        <p:nvSpPr>
          <p:cNvPr id="766990" name="Oval 14"/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6991" name="Oval 15"/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6992" name="Line 16"/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6993" name="Object 17"/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20560" progId="Equation.3">
                  <p:embed/>
                </p:oleObj>
              </mc:Choice>
              <mc:Fallback>
                <p:oleObj name="Equation" r:id="rId2" imgW="380880" imgH="520560" progId="Equation.3">
                  <p:embed/>
                  <p:pic>
                    <p:nvPicPr>
                      <p:cNvPr id="7669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994" name="Object 18"/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7669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995" name="Object 19"/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469800" progId="Equation.3">
                  <p:embed/>
                </p:oleObj>
              </mc:Choice>
              <mc:Fallback>
                <p:oleObj name="Equation" r:id="rId6" imgW="1587240" imgH="469800" progId="Equation.3">
                  <p:embed/>
                  <p:pic>
                    <p:nvPicPr>
                      <p:cNvPr id="7669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996" name="Object 20"/>
          <p:cNvGraphicFramePr>
            <a:graphicFrameLocks noChangeAspect="1"/>
          </p:cNvGraphicFramePr>
          <p:nvPr/>
        </p:nvGraphicFramePr>
        <p:xfrm>
          <a:off x="2362200" y="4191000"/>
          <a:ext cx="388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86200" imgH="571320" progId="Equation.3">
                  <p:embed/>
                </p:oleObj>
              </mc:Choice>
              <mc:Fallback>
                <p:oleObj name="Equation" r:id="rId8" imgW="3886200" imgH="571320" progId="Equation.3">
                  <p:embed/>
                  <p:pic>
                    <p:nvPicPr>
                      <p:cNvPr id="7669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86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5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5522-A7B9-48FE-8752-57EC37C44F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82346" name="Oval 10"/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2347" name="Oval 11"/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2348" name="Line 12"/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2349" name="Object 13"/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20560" progId="Equation.3">
                  <p:embed/>
                </p:oleObj>
              </mc:Choice>
              <mc:Fallback>
                <p:oleObj name="Equation" r:id="rId2" imgW="380880" imgH="520560" progId="Equation.3">
                  <p:embed/>
                  <p:pic>
                    <p:nvPicPr>
                      <p:cNvPr id="7823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2350" name="Object 14"/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7823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2351" name="Object 15"/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469800" progId="Equation.3">
                  <p:embed/>
                </p:oleObj>
              </mc:Choice>
              <mc:Fallback>
                <p:oleObj name="Equation" r:id="rId6" imgW="1587240" imgH="469800" progId="Equation.3">
                  <p:embed/>
                  <p:pic>
                    <p:nvPicPr>
                      <p:cNvPr id="7823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2352" name="Object 16"/>
          <p:cNvGraphicFramePr>
            <a:graphicFrameLocks noChangeAspect="1"/>
          </p:cNvGraphicFramePr>
          <p:nvPr/>
        </p:nvGraphicFramePr>
        <p:xfrm>
          <a:off x="2362200" y="4191000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73240" imgH="571320" progId="Equation.3">
                  <p:embed/>
                </p:oleObj>
              </mc:Choice>
              <mc:Fallback>
                <p:oleObj name="Equation" r:id="rId8" imgW="3873240" imgH="571320" progId="Equation.3">
                  <p:embed/>
                  <p:pic>
                    <p:nvPicPr>
                      <p:cNvPr id="7823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7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2353" name="Text Box 17"/>
          <p:cNvSpPr txBox="1">
            <a:spLocks noChangeArrowheads="1"/>
          </p:cNvSpPr>
          <p:nvPr/>
        </p:nvSpPr>
        <p:spPr bwMode="auto">
          <a:xfrm>
            <a:off x="2438400" y="457200"/>
            <a:ext cx="3857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Transition Function</a:t>
            </a:r>
          </a:p>
        </p:txBody>
      </p:sp>
    </p:spTree>
    <p:extLst>
      <p:ext uri="{BB962C8B-B14F-4D97-AF65-F5344CB8AC3E}">
        <p14:creationId xmlns:p14="http://schemas.microsoft.com/office/powerpoint/2010/main" val="37151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/>
              <a:t>FSMs (or FSAs) … </a:t>
            </a:r>
            <a:r>
              <a:rPr lang="en-US" sz="1800" dirty="0"/>
              <a:t>Finite State Machines/Automata</a:t>
            </a:r>
            <a:endParaRPr lang="en-US" sz="2400" dirty="0"/>
          </a:p>
          <a:p>
            <a:pPr lvl="2"/>
            <a:r>
              <a:rPr lang="en-US" sz="2000" dirty="0"/>
              <a:t>DFSM vs. NDFSM … </a:t>
            </a:r>
            <a:r>
              <a:rPr lang="en-US" sz="1800" dirty="0"/>
              <a:t>Deterministic vs. Non-deterministic FSM</a:t>
            </a:r>
            <a:endParaRPr lang="en-US" sz="2000" dirty="0"/>
          </a:p>
          <a:p>
            <a:pPr lvl="3"/>
            <a:r>
              <a:rPr lang="en-US" sz="1800" dirty="0"/>
              <a:t>Comparison and conversion</a:t>
            </a:r>
          </a:p>
          <a:p>
            <a:pPr lvl="2"/>
            <a:r>
              <a:rPr lang="en-US" dirty="0"/>
              <a:t>Pumping Lemma &amp; Closure Operations</a:t>
            </a:r>
          </a:p>
          <a:p>
            <a:r>
              <a:rPr lang="en-US" dirty="0"/>
              <a:t>Context Free Languages</a:t>
            </a:r>
          </a:p>
          <a:p>
            <a:pPr lvl="1"/>
            <a:r>
              <a:rPr lang="en-US" dirty="0"/>
              <a:t>CFGs … Context Free Grammars</a:t>
            </a:r>
          </a:p>
          <a:p>
            <a:pPr lvl="1"/>
            <a:r>
              <a:rPr lang="en-US" dirty="0"/>
              <a:t>PDAs … Push Down Automata</a:t>
            </a:r>
          </a:p>
          <a:p>
            <a:pPr lvl="1"/>
            <a:r>
              <a:rPr lang="en-US" dirty="0"/>
              <a:t>Parsing: CFG generating strings vs. PDA recognizing strings</a:t>
            </a:r>
          </a:p>
          <a:p>
            <a:r>
              <a:rPr lang="en-US" dirty="0">
                <a:solidFill>
                  <a:srgbClr val="FF3300"/>
                </a:solidFill>
              </a:rPr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5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1FF4B-7030-417B-AF78-E25382E1166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18856" name="Line 8"/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57" name="Line 9"/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58" name="Line 10"/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59" name="Line 11"/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0" name="Line 12"/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1" name="Line 13"/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2" name="Line 14"/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3" name="Line 15"/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4" name="Line 16"/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5" name="Line 17"/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6" name="Line 18"/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7" name="Line 19"/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68" name="Text Box 20"/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8870" name="Line 22"/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8871" name="Object 23"/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1887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2" name="Object 24"/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7188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3" name="Object 25"/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71887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4" name="Object 26"/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188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5" name="Object 27"/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71887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6" name="Object 28"/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7188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7" name="Object 29"/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71887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8" name="Object 30"/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279360" progId="Equation.3">
                  <p:embed/>
                </p:oleObj>
              </mc:Choice>
              <mc:Fallback>
                <p:oleObj name="Equation" r:id="rId12" imgW="241200" imgH="279360" progId="Equation.3">
                  <p:embed/>
                  <p:pic>
                    <p:nvPicPr>
                      <p:cNvPr id="71887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79" name="Object 31"/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7188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82" name="Text Box 34"/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718883" name="Oval 35"/>
          <p:cNvSpPr>
            <a:spLocks noChangeArrowheads="1"/>
          </p:cNvSpPr>
          <p:nvPr/>
        </p:nvSpPr>
        <p:spPr bwMode="auto">
          <a:xfrm>
            <a:off x="381000" y="5334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84" name="Oval 36"/>
          <p:cNvSpPr>
            <a:spLocks noChangeArrowheads="1"/>
          </p:cNvSpPr>
          <p:nvPr/>
        </p:nvSpPr>
        <p:spPr bwMode="auto">
          <a:xfrm>
            <a:off x="3581400" y="5334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85" name="Line 37"/>
          <p:cNvSpPr>
            <a:spLocks noChangeShapeType="1"/>
          </p:cNvSpPr>
          <p:nvPr/>
        </p:nvSpPr>
        <p:spPr bwMode="auto">
          <a:xfrm>
            <a:off x="12192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888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169685"/>
              </p:ext>
            </p:extLst>
          </p:nvPr>
        </p:nvGraphicFramePr>
        <p:xfrm>
          <a:off x="6397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80880" imgH="520560" progId="Equation.3">
                  <p:embed/>
                </p:oleObj>
              </mc:Choice>
              <mc:Fallback>
                <p:oleObj name="Equation" r:id="rId15" imgW="380880" imgH="520560" progId="Equation.3">
                  <p:embed/>
                  <p:pic>
                    <p:nvPicPr>
                      <p:cNvPr id="71888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8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64404"/>
              </p:ext>
            </p:extLst>
          </p:nvPr>
        </p:nvGraphicFramePr>
        <p:xfrm>
          <a:off x="3810000" y="5410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44240" imgH="520560" progId="Equation.3">
                  <p:embed/>
                </p:oleObj>
              </mc:Choice>
              <mc:Fallback>
                <p:oleObj name="Equation" r:id="rId17" imgW="444240" imgH="520560" progId="Equation.3">
                  <p:embed/>
                  <p:pic>
                    <p:nvPicPr>
                      <p:cNvPr id="71888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10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045302"/>
              </p:ext>
            </p:extLst>
          </p:nvPr>
        </p:nvGraphicFramePr>
        <p:xfrm>
          <a:off x="1600200" y="5257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87240" imgH="469800" progId="Equation.3">
                  <p:embed/>
                </p:oleObj>
              </mc:Choice>
              <mc:Fallback>
                <p:oleObj name="Equation" r:id="rId19" imgW="1587240" imgH="469800" progId="Equation.3">
                  <p:embed/>
                  <p:pic>
                    <p:nvPicPr>
                      <p:cNvPr id="71888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89" name="Line 41"/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90" name="Line 42"/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91" name="Line 43"/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2" name="Line 44"/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3" name="Line 45"/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4" name="Line 46"/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5" name="Line 47"/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6" name="Line 48"/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7" name="Line 49"/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8" name="Line 50"/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99" name="Line 51"/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900" name="Line 52"/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901" name="Text Box 53"/>
          <p:cNvSpPr txBox="1">
            <a:spLocks noChangeArrowheads="1"/>
          </p:cNvSpPr>
          <p:nvPr/>
        </p:nvSpPr>
        <p:spPr bwMode="auto">
          <a:xfrm>
            <a:off x="77724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8902" name="Text Box 54"/>
          <p:cNvSpPr txBox="1">
            <a:spLocks noChangeArrowheads="1"/>
          </p:cNvSpPr>
          <p:nvPr/>
        </p:nvSpPr>
        <p:spPr bwMode="auto">
          <a:xfrm>
            <a:off x="6858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18903" name="Line 55"/>
          <p:cNvSpPr>
            <a:spLocks noChangeShapeType="1"/>
          </p:cNvSpPr>
          <p:nvPr/>
        </p:nvSpPr>
        <p:spPr bwMode="auto">
          <a:xfrm flipV="1">
            <a:off x="51054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8904" name="Object 56"/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00" imgH="368280" progId="Equation.3">
                  <p:embed/>
                </p:oleObj>
              </mc:Choice>
              <mc:Fallback>
                <p:oleObj name="Equation" r:id="rId21" imgW="253800" imgH="368280" progId="Equation.3">
                  <p:embed/>
                  <p:pic>
                    <p:nvPicPr>
                      <p:cNvPr id="71890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05" name="Object 57"/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718905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06" name="Object 58"/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71890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07" name="Object 59"/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718907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08" name="Object 60"/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71890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09" name="Object 61"/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400" imgH="279360" progId="Equation.3">
                  <p:embed/>
                </p:oleObj>
              </mc:Choice>
              <mc:Fallback>
                <p:oleObj name="Equation" r:id="rId26" imgW="266400" imgH="279360" progId="Equation.3">
                  <p:embed/>
                  <p:pic>
                    <p:nvPicPr>
                      <p:cNvPr id="71890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10" name="Object 62"/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00" imgH="393480" progId="Equation.3">
                  <p:embed/>
                </p:oleObj>
              </mc:Choice>
              <mc:Fallback>
                <p:oleObj name="Equation" r:id="rId27" imgW="253800" imgH="393480" progId="Equation.3">
                  <p:embed/>
                  <p:pic>
                    <p:nvPicPr>
                      <p:cNvPr id="71891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11" name="Object 63"/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200" imgH="279360" progId="Equation.3">
                  <p:embed/>
                </p:oleObj>
              </mc:Choice>
              <mc:Fallback>
                <p:oleObj name="Equation" r:id="rId28" imgW="241200" imgH="279360" progId="Equation.3">
                  <p:embed/>
                  <p:pic>
                    <p:nvPicPr>
                      <p:cNvPr id="71891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12" name="Object 64"/>
          <p:cNvGraphicFramePr>
            <a:graphicFrameLocks noChangeAspect="1"/>
          </p:cNvGraphicFramePr>
          <p:nvPr/>
        </p:nvGraphicFramePr>
        <p:xfrm>
          <a:off x="4425950" y="3754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3800" imgH="393480" progId="Equation.3">
                  <p:embed/>
                </p:oleObj>
              </mc:Choice>
              <mc:Fallback>
                <p:oleObj name="Equation" r:id="rId29" imgW="253800" imgH="393480" progId="Equation.3">
                  <p:embed/>
                  <p:pic>
                    <p:nvPicPr>
                      <p:cNvPr id="718912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754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14" name="Text Box 66"/>
          <p:cNvSpPr txBox="1">
            <a:spLocks noChangeArrowheads="1"/>
          </p:cNvSpPr>
          <p:nvPr/>
        </p:nvSpPr>
        <p:spPr bwMode="auto">
          <a:xfrm>
            <a:off x="3733800" y="3048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718915" name="Object 67"/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380880" imgH="520560" progId="Equation.3">
                  <p:embed/>
                </p:oleObj>
              </mc:Choice>
              <mc:Fallback>
                <p:oleObj name="Equation" r:id="rId31" imgW="380880" imgH="520560" progId="Equation.3">
                  <p:embed/>
                  <p:pic>
                    <p:nvPicPr>
                      <p:cNvPr id="718915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16" name="Object 68"/>
          <p:cNvGraphicFramePr>
            <a:graphicFrameLocks noChangeAspect="1"/>
          </p:cNvGraphicFramePr>
          <p:nvPr/>
        </p:nvGraphicFramePr>
        <p:xfrm>
          <a:off x="48768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444240" imgH="520560" progId="Equation.3">
                  <p:embed/>
                </p:oleObj>
              </mc:Choice>
              <mc:Fallback>
                <p:oleObj name="Equation" r:id="rId33" imgW="444240" imgH="520560" progId="Equation.3">
                  <p:embed/>
                  <p:pic>
                    <p:nvPicPr>
                      <p:cNvPr id="71891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0" y="0"/>
            <a:ext cx="21499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64" name="Text Box 127"/>
          <p:cNvSpPr txBox="1">
            <a:spLocks noChangeArrowheads="1"/>
          </p:cNvSpPr>
          <p:nvPr/>
        </p:nvSpPr>
        <p:spPr bwMode="auto">
          <a:xfrm>
            <a:off x="3643312" y="2514600"/>
            <a:ext cx="1766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 state</a:t>
            </a:r>
          </a:p>
        </p:txBody>
      </p:sp>
      <p:sp>
        <p:nvSpPr>
          <p:cNvPr id="65" name="Text Box 127"/>
          <p:cNvSpPr txBox="1">
            <a:spLocks noChangeArrowheads="1"/>
          </p:cNvSpPr>
          <p:nvPr/>
        </p:nvSpPr>
        <p:spPr bwMode="auto">
          <a:xfrm>
            <a:off x="4419600" y="5105400"/>
            <a:ext cx="1425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80273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1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83" grpId="0" animBg="1"/>
      <p:bldP spid="718884" grpId="0" animBg="1"/>
      <p:bldP spid="718885" grpId="0" animBg="1"/>
      <p:bldP spid="718889" grpId="0" animBg="1"/>
      <p:bldP spid="718890" grpId="0" animBg="1"/>
      <p:bldP spid="718891" grpId="0" animBg="1"/>
      <p:bldP spid="718892" grpId="0" animBg="1"/>
      <p:bldP spid="718893" grpId="0" animBg="1"/>
      <p:bldP spid="718894" grpId="0" animBg="1"/>
      <p:bldP spid="718895" grpId="0" animBg="1"/>
      <p:bldP spid="718896" grpId="0" animBg="1"/>
      <p:bldP spid="718897" grpId="0" animBg="1"/>
      <p:bldP spid="718898" grpId="0" animBg="1"/>
      <p:bldP spid="718899" grpId="0" animBg="1"/>
      <p:bldP spid="718900" grpId="0" animBg="1"/>
      <p:bldP spid="718901" grpId="0"/>
      <p:bldP spid="718902" grpId="0"/>
      <p:bldP spid="718903" grpId="0" animBg="1"/>
      <p:bldP spid="718914" grpId="0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9077-6B5D-48F8-9A7E-F631F20E761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23970" name="Line 2"/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971" name="Line 3"/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972" name="Line 4"/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73" name="Line 5"/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74" name="Line 6"/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75" name="Line 7"/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76" name="Line 8"/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77" name="Line 9"/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78" name="Line 10"/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79" name="Line 11"/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80" name="Line 12"/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81" name="Line 13"/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3982" name="Text Box 14"/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3983" name="Text Box 15"/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3984" name="Line 16"/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3985" name="Object 17"/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239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86" name="Object 18"/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72398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87" name="Object 19"/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72398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88" name="Object 20"/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239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89" name="Object 21"/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7239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90" name="Object 22"/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72399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91" name="Object 23"/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72399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92" name="Object 24"/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279360" progId="Equation.3">
                  <p:embed/>
                </p:oleObj>
              </mc:Choice>
              <mc:Fallback>
                <p:oleObj name="Equation" r:id="rId12" imgW="241200" imgH="279360" progId="Equation.3">
                  <p:embed/>
                  <p:pic>
                    <p:nvPicPr>
                      <p:cNvPr id="7239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93" name="Object 25"/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7239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994" name="Text Box 26"/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723995" name="Oval 27"/>
          <p:cNvSpPr>
            <a:spLocks noChangeArrowheads="1"/>
          </p:cNvSpPr>
          <p:nvPr/>
        </p:nvSpPr>
        <p:spPr bwMode="auto">
          <a:xfrm>
            <a:off x="457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996" name="Oval 28"/>
          <p:cNvSpPr>
            <a:spLocks noChangeArrowheads="1"/>
          </p:cNvSpPr>
          <p:nvPr/>
        </p:nvSpPr>
        <p:spPr bwMode="auto">
          <a:xfrm>
            <a:off x="36576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997" name="Line 29"/>
          <p:cNvSpPr>
            <a:spLocks noChangeShapeType="1"/>
          </p:cNvSpPr>
          <p:nvPr/>
        </p:nvSpPr>
        <p:spPr bwMode="auto">
          <a:xfrm>
            <a:off x="1295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3998" name="Object 30"/>
          <p:cNvGraphicFramePr>
            <a:graphicFrameLocks noChangeAspect="1"/>
          </p:cNvGraphicFramePr>
          <p:nvPr/>
        </p:nvGraphicFramePr>
        <p:xfrm>
          <a:off x="715963" y="5795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80880" imgH="520560" progId="Equation.3">
                  <p:embed/>
                </p:oleObj>
              </mc:Choice>
              <mc:Fallback>
                <p:oleObj name="Equation" r:id="rId15" imgW="380880" imgH="520560" progId="Equation.3">
                  <p:embed/>
                  <p:pic>
                    <p:nvPicPr>
                      <p:cNvPr id="72399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795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99" name="Object 31"/>
          <p:cNvGraphicFramePr>
            <a:graphicFrameLocks noChangeAspect="1"/>
          </p:cNvGraphicFramePr>
          <p:nvPr/>
        </p:nvGraphicFramePr>
        <p:xfrm>
          <a:off x="3886200" y="5791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44240" imgH="520560" progId="Equation.3">
                  <p:embed/>
                </p:oleObj>
              </mc:Choice>
              <mc:Fallback>
                <p:oleObj name="Equation" r:id="rId17" imgW="444240" imgH="520560" progId="Equation.3">
                  <p:embed/>
                  <p:pic>
                    <p:nvPicPr>
                      <p:cNvPr id="72399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91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00" name="Object 32"/>
          <p:cNvGraphicFramePr>
            <a:graphicFrameLocks noChangeAspect="1"/>
          </p:cNvGraphicFramePr>
          <p:nvPr/>
        </p:nvGraphicFramePr>
        <p:xfrm>
          <a:off x="1689100" y="56388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62040" imgH="469800" progId="Equation.3">
                  <p:embed/>
                </p:oleObj>
              </mc:Choice>
              <mc:Fallback>
                <p:oleObj name="Equation" r:id="rId19" imgW="1562040" imgH="469800" progId="Equation.3">
                  <p:embed/>
                  <p:pic>
                    <p:nvPicPr>
                      <p:cNvPr id="72400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6388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001" name="Line 33"/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4002" name="Line 34"/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4003" name="Line 35"/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04" name="Line 36"/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05" name="Line 37"/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06" name="Line 38"/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07" name="Line 39"/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08" name="Line 40"/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09" name="Line 41"/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10" name="Line 42"/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11" name="Line 43"/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12" name="Line 44"/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013" name="Text Box 45"/>
          <p:cNvSpPr txBox="1">
            <a:spLocks noChangeArrowheads="1"/>
          </p:cNvSpPr>
          <p:nvPr/>
        </p:nvSpPr>
        <p:spPr bwMode="auto">
          <a:xfrm>
            <a:off x="77724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4014" name="Text Box 46"/>
          <p:cNvSpPr txBox="1">
            <a:spLocks noChangeArrowheads="1"/>
          </p:cNvSpPr>
          <p:nvPr/>
        </p:nvSpPr>
        <p:spPr bwMode="auto">
          <a:xfrm>
            <a:off x="685800" y="3505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4015" name="Line 47"/>
          <p:cNvSpPr>
            <a:spLocks noChangeShapeType="1"/>
          </p:cNvSpPr>
          <p:nvPr/>
        </p:nvSpPr>
        <p:spPr bwMode="auto">
          <a:xfrm flipV="1">
            <a:off x="3886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4016" name="Object 48"/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00" imgH="368280" progId="Equation.3">
                  <p:embed/>
                </p:oleObj>
              </mc:Choice>
              <mc:Fallback>
                <p:oleObj name="Equation" r:id="rId21" imgW="253800" imgH="368280" progId="Equation.3">
                  <p:embed/>
                  <p:pic>
                    <p:nvPicPr>
                      <p:cNvPr id="72401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17" name="Object 49"/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72401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18" name="Object 50"/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72401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19" name="Object 51"/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72401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20" name="Object 52"/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72402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21" name="Object 53"/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400" imgH="279360" progId="Equation.3">
                  <p:embed/>
                </p:oleObj>
              </mc:Choice>
              <mc:Fallback>
                <p:oleObj name="Equation" r:id="rId26" imgW="266400" imgH="279360" progId="Equation.3">
                  <p:embed/>
                  <p:pic>
                    <p:nvPicPr>
                      <p:cNvPr id="724021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22" name="Object 54"/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00" imgH="393480" progId="Equation.3">
                  <p:embed/>
                </p:oleObj>
              </mc:Choice>
              <mc:Fallback>
                <p:oleObj name="Equation" r:id="rId27" imgW="253800" imgH="393480" progId="Equation.3">
                  <p:embed/>
                  <p:pic>
                    <p:nvPicPr>
                      <p:cNvPr id="72402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23" name="Object 55"/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200" imgH="279360" progId="Equation.3">
                  <p:embed/>
                </p:oleObj>
              </mc:Choice>
              <mc:Fallback>
                <p:oleObj name="Equation" r:id="rId28" imgW="241200" imgH="279360" progId="Equation.3">
                  <p:embed/>
                  <p:pic>
                    <p:nvPicPr>
                      <p:cNvPr id="72402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24" name="Object 56"/>
          <p:cNvGraphicFramePr>
            <a:graphicFrameLocks noChangeAspect="1"/>
          </p:cNvGraphicFramePr>
          <p:nvPr/>
        </p:nvGraphicFramePr>
        <p:xfrm>
          <a:off x="4425950" y="3754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3800" imgH="393480" progId="Equation.3">
                  <p:embed/>
                </p:oleObj>
              </mc:Choice>
              <mc:Fallback>
                <p:oleObj name="Equation" r:id="rId29" imgW="253800" imgH="393480" progId="Equation.3">
                  <p:embed/>
                  <p:pic>
                    <p:nvPicPr>
                      <p:cNvPr id="72402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754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025" name="Text Box 57"/>
          <p:cNvSpPr txBox="1">
            <a:spLocks noChangeArrowheads="1"/>
          </p:cNvSpPr>
          <p:nvPr/>
        </p:nvSpPr>
        <p:spPr bwMode="auto">
          <a:xfrm>
            <a:off x="3733800" y="3048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724026" name="Object 58"/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380880" imgH="520560" progId="Equation.3">
                  <p:embed/>
                </p:oleObj>
              </mc:Choice>
              <mc:Fallback>
                <p:oleObj name="Equation" r:id="rId31" imgW="380880" imgH="520560" progId="Equation.3">
                  <p:embed/>
                  <p:pic>
                    <p:nvPicPr>
                      <p:cNvPr id="72402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027" name="Object 59"/>
          <p:cNvGraphicFramePr>
            <a:graphicFrameLocks noChangeAspect="1"/>
          </p:cNvGraphicFramePr>
          <p:nvPr/>
        </p:nvGraphicFramePr>
        <p:xfrm>
          <a:off x="36576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444240" imgH="520560" progId="Equation.3">
                  <p:embed/>
                </p:oleObj>
              </mc:Choice>
              <mc:Fallback>
                <p:oleObj name="Equation" r:id="rId33" imgW="444240" imgH="520560" progId="Equation.3">
                  <p:embed/>
                  <p:pic>
                    <p:nvPicPr>
                      <p:cNvPr id="724027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0" y="0"/>
            <a:ext cx="21499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27172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95" grpId="0" animBg="1"/>
      <p:bldP spid="723996" grpId="0" animBg="1"/>
      <p:bldP spid="723997" grpId="0" animBg="1"/>
      <p:bldP spid="724001" grpId="0" animBg="1"/>
      <p:bldP spid="724002" grpId="0" animBg="1"/>
      <p:bldP spid="724003" grpId="0" animBg="1"/>
      <p:bldP spid="724004" grpId="0" animBg="1"/>
      <p:bldP spid="724005" grpId="0" animBg="1"/>
      <p:bldP spid="724006" grpId="0" animBg="1"/>
      <p:bldP spid="724007" grpId="0" animBg="1"/>
      <p:bldP spid="724008" grpId="0" animBg="1"/>
      <p:bldP spid="724009" grpId="0" animBg="1"/>
      <p:bldP spid="724010" grpId="0" animBg="1"/>
      <p:bldP spid="724011" grpId="0" animBg="1"/>
      <p:bldP spid="724012" grpId="0" animBg="1"/>
      <p:bldP spid="724013" grpId="0"/>
      <p:bldP spid="724014" grpId="0"/>
      <p:bldP spid="724015" grpId="0" animBg="1"/>
      <p:bldP spid="7240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4FD5-1324-489F-98DB-5690D0961B5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24994" name="Line 2"/>
          <p:cNvSpPr>
            <a:spLocks noChangeShapeType="1"/>
          </p:cNvSpPr>
          <p:nvPr/>
        </p:nvSpPr>
        <p:spPr bwMode="auto">
          <a:xfrm>
            <a:off x="381000" y="96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4995" name="Line 3"/>
          <p:cNvSpPr>
            <a:spLocks noChangeShapeType="1"/>
          </p:cNvSpPr>
          <p:nvPr/>
        </p:nvSpPr>
        <p:spPr bwMode="auto">
          <a:xfrm>
            <a:off x="381000" y="165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4996" name="Line 4"/>
          <p:cNvSpPr>
            <a:spLocks noChangeShapeType="1"/>
          </p:cNvSpPr>
          <p:nvPr/>
        </p:nvSpPr>
        <p:spPr bwMode="auto">
          <a:xfrm>
            <a:off x="1752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>
            <a:off x="2362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998" name="Line 6"/>
          <p:cNvSpPr>
            <a:spLocks noChangeShapeType="1"/>
          </p:cNvSpPr>
          <p:nvPr/>
        </p:nvSpPr>
        <p:spPr bwMode="auto">
          <a:xfrm>
            <a:off x="2971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4999" name="Line 7"/>
          <p:cNvSpPr>
            <a:spLocks noChangeShapeType="1"/>
          </p:cNvSpPr>
          <p:nvPr/>
        </p:nvSpPr>
        <p:spPr bwMode="auto">
          <a:xfrm>
            <a:off x="3581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00" name="Line 8"/>
          <p:cNvSpPr>
            <a:spLocks noChangeShapeType="1"/>
          </p:cNvSpPr>
          <p:nvPr/>
        </p:nvSpPr>
        <p:spPr bwMode="auto">
          <a:xfrm>
            <a:off x="4191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01" name="Line 9"/>
          <p:cNvSpPr>
            <a:spLocks noChangeShapeType="1"/>
          </p:cNvSpPr>
          <p:nvPr/>
        </p:nvSpPr>
        <p:spPr bwMode="auto">
          <a:xfrm>
            <a:off x="4800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02" name="Line 10"/>
          <p:cNvSpPr>
            <a:spLocks noChangeShapeType="1"/>
          </p:cNvSpPr>
          <p:nvPr/>
        </p:nvSpPr>
        <p:spPr bwMode="auto">
          <a:xfrm>
            <a:off x="5410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03" name="Line 11"/>
          <p:cNvSpPr>
            <a:spLocks noChangeShapeType="1"/>
          </p:cNvSpPr>
          <p:nvPr/>
        </p:nvSpPr>
        <p:spPr bwMode="auto">
          <a:xfrm>
            <a:off x="6019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04" name="Line 12"/>
          <p:cNvSpPr>
            <a:spLocks noChangeShapeType="1"/>
          </p:cNvSpPr>
          <p:nvPr/>
        </p:nvSpPr>
        <p:spPr bwMode="auto">
          <a:xfrm>
            <a:off x="6629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05" name="Line 13"/>
          <p:cNvSpPr>
            <a:spLocks noChangeShapeType="1"/>
          </p:cNvSpPr>
          <p:nvPr/>
        </p:nvSpPr>
        <p:spPr bwMode="auto">
          <a:xfrm>
            <a:off x="7239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06" name="Text Box 14"/>
          <p:cNvSpPr txBox="1">
            <a:spLocks noChangeArrowheads="1"/>
          </p:cNvSpPr>
          <p:nvPr/>
        </p:nvSpPr>
        <p:spPr bwMode="auto">
          <a:xfrm>
            <a:off x="7772400" y="88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5007" name="Text Box 15"/>
          <p:cNvSpPr txBox="1">
            <a:spLocks noChangeArrowheads="1"/>
          </p:cNvSpPr>
          <p:nvPr/>
        </p:nvSpPr>
        <p:spPr bwMode="auto">
          <a:xfrm>
            <a:off x="685800" y="88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5008" name="Line 16"/>
          <p:cNvSpPr>
            <a:spLocks noChangeShapeType="1"/>
          </p:cNvSpPr>
          <p:nvPr/>
        </p:nvSpPr>
        <p:spPr bwMode="auto">
          <a:xfrm flipV="1">
            <a:off x="57150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5009" name="Object 17"/>
          <p:cNvGraphicFramePr>
            <a:graphicFrameLocks noChangeAspect="1"/>
          </p:cNvGraphicFramePr>
          <p:nvPr/>
        </p:nvGraphicFramePr>
        <p:xfrm>
          <a:off x="1955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250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0" name="Object 18"/>
          <p:cNvGraphicFramePr>
            <a:graphicFrameLocks noChangeAspect="1"/>
          </p:cNvGraphicFramePr>
          <p:nvPr/>
        </p:nvGraphicFramePr>
        <p:xfrm>
          <a:off x="2565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7250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1" name="Object 19"/>
          <p:cNvGraphicFramePr>
            <a:graphicFrameLocks noChangeAspect="1"/>
          </p:cNvGraphicFramePr>
          <p:nvPr/>
        </p:nvGraphicFramePr>
        <p:xfrm>
          <a:off x="6146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7250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2" name="Object 20"/>
          <p:cNvGraphicFramePr>
            <a:graphicFrameLocks noChangeAspect="1"/>
          </p:cNvGraphicFramePr>
          <p:nvPr/>
        </p:nvGraphicFramePr>
        <p:xfrm>
          <a:off x="6756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250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3" name="Object 21"/>
          <p:cNvGraphicFramePr>
            <a:graphicFrameLocks noChangeAspect="1"/>
          </p:cNvGraphicFramePr>
          <p:nvPr/>
        </p:nvGraphicFramePr>
        <p:xfrm>
          <a:off x="5613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7250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4" name="Object 22"/>
          <p:cNvGraphicFramePr>
            <a:graphicFrameLocks noChangeAspect="1"/>
          </p:cNvGraphicFramePr>
          <p:nvPr/>
        </p:nvGraphicFramePr>
        <p:xfrm>
          <a:off x="31242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7250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5" name="Object 23"/>
          <p:cNvGraphicFramePr>
            <a:graphicFrameLocks noChangeAspect="1"/>
          </p:cNvGraphicFramePr>
          <p:nvPr/>
        </p:nvGraphicFramePr>
        <p:xfrm>
          <a:off x="3810000" y="111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72501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11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6" name="Object 24"/>
          <p:cNvGraphicFramePr>
            <a:graphicFrameLocks noChangeAspect="1"/>
          </p:cNvGraphicFramePr>
          <p:nvPr/>
        </p:nvGraphicFramePr>
        <p:xfrm>
          <a:off x="4953000" y="119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279360" progId="Equation.3">
                  <p:embed/>
                </p:oleObj>
              </mc:Choice>
              <mc:Fallback>
                <p:oleObj name="Equation" r:id="rId12" imgW="241200" imgH="279360" progId="Equation.3">
                  <p:embed/>
                  <p:pic>
                    <p:nvPicPr>
                      <p:cNvPr id="7250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93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17" name="Object 25"/>
          <p:cNvGraphicFramePr>
            <a:graphicFrameLocks noChangeAspect="1"/>
          </p:cNvGraphicFramePr>
          <p:nvPr/>
        </p:nvGraphicFramePr>
        <p:xfrm>
          <a:off x="44196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7250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18" name="Text Box 26"/>
          <p:cNvSpPr txBox="1">
            <a:spLocks noChangeArrowheads="1"/>
          </p:cNvSpPr>
          <p:nvPr/>
        </p:nvSpPr>
        <p:spPr bwMode="auto">
          <a:xfrm>
            <a:off x="3733800" y="431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725019" name="Oval 27"/>
          <p:cNvSpPr>
            <a:spLocks noChangeArrowheads="1"/>
          </p:cNvSpPr>
          <p:nvPr/>
        </p:nvSpPr>
        <p:spPr bwMode="auto">
          <a:xfrm>
            <a:off x="4572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5020" name="Oval 28"/>
          <p:cNvSpPr>
            <a:spLocks noChangeArrowheads="1"/>
          </p:cNvSpPr>
          <p:nvPr/>
        </p:nvSpPr>
        <p:spPr bwMode="auto">
          <a:xfrm>
            <a:off x="36576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5021" name="Line 29"/>
          <p:cNvSpPr>
            <a:spLocks noChangeShapeType="1"/>
          </p:cNvSpPr>
          <p:nvPr/>
        </p:nvSpPr>
        <p:spPr bwMode="auto">
          <a:xfrm>
            <a:off x="1295400" y="6146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5022" name="Object 30"/>
          <p:cNvGraphicFramePr>
            <a:graphicFrameLocks noChangeAspect="1"/>
          </p:cNvGraphicFramePr>
          <p:nvPr/>
        </p:nvGraphicFramePr>
        <p:xfrm>
          <a:off x="715963" y="5846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80880" imgH="520560" progId="Equation.3">
                  <p:embed/>
                </p:oleObj>
              </mc:Choice>
              <mc:Fallback>
                <p:oleObj name="Equation" r:id="rId15" imgW="380880" imgH="520560" progId="Equation.3">
                  <p:embed/>
                  <p:pic>
                    <p:nvPicPr>
                      <p:cNvPr id="72502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846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23" name="Object 31"/>
          <p:cNvGraphicFramePr>
            <a:graphicFrameLocks noChangeAspect="1"/>
          </p:cNvGraphicFramePr>
          <p:nvPr/>
        </p:nvGraphicFramePr>
        <p:xfrm>
          <a:off x="3886200" y="5842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44240" imgH="520560" progId="Equation.3">
                  <p:embed/>
                </p:oleObj>
              </mc:Choice>
              <mc:Fallback>
                <p:oleObj name="Equation" r:id="rId17" imgW="444240" imgH="520560" progId="Equation.3">
                  <p:embed/>
                  <p:pic>
                    <p:nvPicPr>
                      <p:cNvPr id="72502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842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24" name="Object 32"/>
          <p:cNvGraphicFramePr>
            <a:graphicFrameLocks noChangeAspect="1"/>
          </p:cNvGraphicFramePr>
          <p:nvPr/>
        </p:nvGraphicFramePr>
        <p:xfrm>
          <a:off x="1651000" y="5689600"/>
          <a:ext cx="163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38000" imgH="469800" progId="Equation.3">
                  <p:embed/>
                </p:oleObj>
              </mc:Choice>
              <mc:Fallback>
                <p:oleObj name="Equation" r:id="rId19" imgW="1638000" imgH="469800" progId="Equation.3">
                  <p:embed/>
                  <p:pic>
                    <p:nvPicPr>
                      <p:cNvPr id="72502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689600"/>
                        <a:ext cx="163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25" name="Line 33"/>
          <p:cNvSpPr>
            <a:spLocks noChangeShapeType="1"/>
          </p:cNvSpPr>
          <p:nvPr/>
        </p:nvSpPr>
        <p:spPr bwMode="auto">
          <a:xfrm>
            <a:off x="381000" y="363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5026" name="Line 34"/>
          <p:cNvSpPr>
            <a:spLocks noChangeShapeType="1"/>
          </p:cNvSpPr>
          <p:nvPr/>
        </p:nvSpPr>
        <p:spPr bwMode="auto">
          <a:xfrm>
            <a:off x="381000" y="4318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5027" name="Line 35"/>
          <p:cNvSpPr>
            <a:spLocks noChangeShapeType="1"/>
          </p:cNvSpPr>
          <p:nvPr/>
        </p:nvSpPr>
        <p:spPr bwMode="auto">
          <a:xfrm>
            <a:off x="1752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28" name="Line 36"/>
          <p:cNvSpPr>
            <a:spLocks noChangeShapeType="1"/>
          </p:cNvSpPr>
          <p:nvPr/>
        </p:nvSpPr>
        <p:spPr bwMode="auto">
          <a:xfrm>
            <a:off x="2362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29" name="Line 37"/>
          <p:cNvSpPr>
            <a:spLocks noChangeShapeType="1"/>
          </p:cNvSpPr>
          <p:nvPr/>
        </p:nvSpPr>
        <p:spPr bwMode="auto">
          <a:xfrm>
            <a:off x="2971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0" name="Line 38"/>
          <p:cNvSpPr>
            <a:spLocks noChangeShapeType="1"/>
          </p:cNvSpPr>
          <p:nvPr/>
        </p:nvSpPr>
        <p:spPr bwMode="auto">
          <a:xfrm>
            <a:off x="3581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1" name="Line 39"/>
          <p:cNvSpPr>
            <a:spLocks noChangeShapeType="1"/>
          </p:cNvSpPr>
          <p:nvPr/>
        </p:nvSpPr>
        <p:spPr bwMode="auto">
          <a:xfrm>
            <a:off x="4191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2" name="Line 40"/>
          <p:cNvSpPr>
            <a:spLocks noChangeShapeType="1"/>
          </p:cNvSpPr>
          <p:nvPr/>
        </p:nvSpPr>
        <p:spPr bwMode="auto">
          <a:xfrm>
            <a:off x="4800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3" name="Line 41"/>
          <p:cNvSpPr>
            <a:spLocks noChangeShapeType="1"/>
          </p:cNvSpPr>
          <p:nvPr/>
        </p:nvSpPr>
        <p:spPr bwMode="auto">
          <a:xfrm>
            <a:off x="5410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4" name="Line 42"/>
          <p:cNvSpPr>
            <a:spLocks noChangeShapeType="1"/>
          </p:cNvSpPr>
          <p:nvPr/>
        </p:nvSpPr>
        <p:spPr bwMode="auto">
          <a:xfrm>
            <a:off x="6019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5" name="Line 43"/>
          <p:cNvSpPr>
            <a:spLocks noChangeShapeType="1"/>
          </p:cNvSpPr>
          <p:nvPr/>
        </p:nvSpPr>
        <p:spPr bwMode="auto">
          <a:xfrm>
            <a:off x="6629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6" name="Line 44"/>
          <p:cNvSpPr>
            <a:spLocks noChangeShapeType="1"/>
          </p:cNvSpPr>
          <p:nvPr/>
        </p:nvSpPr>
        <p:spPr bwMode="auto">
          <a:xfrm>
            <a:off x="7239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5037" name="Text Box 45"/>
          <p:cNvSpPr txBox="1">
            <a:spLocks noChangeArrowheads="1"/>
          </p:cNvSpPr>
          <p:nvPr/>
        </p:nvSpPr>
        <p:spPr bwMode="auto">
          <a:xfrm>
            <a:off x="7772400" y="3556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5038" name="Text Box 46"/>
          <p:cNvSpPr txBox="1">
            <a:spLocks noChangeArrowheads="1"/>
          </p:cNvSpPr>
          <p:nvPr/>
        </p:nvSpPr>
        <p:spPr bwMode="auto">
          <a:xfrm>
            <a:off x="685800" y="3556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5039" name="Line 47"/>
          <p:cNvSpPr>
            <a:spLocks noChangeShapeType="1"/>
          </p:cNvSpPr>
          <p:nvPr/>
        </p:nvSpPr>
        <p:spPr bwMode="auto">
          <a:xfrm flipV="1">
            <a:off x="6324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5040" name="Object 48"/>
          <p:cNvGraphicFramePr>
            <a:graphicFrameLocks noChangeAspect="1"/>
          </p:cNvGraphicFramePr>
          <p:nvPr/>
        </p:nvGraphicFramePr>
        <p:xfrm>
          <a:off x="1955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00" imgH="368280" progId="Equation.3">
                  <p:embed/>
                </p:oleObj>
              </mc:Choice>
              <mc:Fallback>
                <p:oleObj name="Equation" r:id="rId21" imgW="253800" imgH="368280" progId="Equation.3">
                  <p:embed/>
                  <p:pic>
                    <p:nvPicPr>
                      <p:cNvPr id="72504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1" name="Object 49"/>
          <p:cNvGraphicFramePr>
            <a:graphicFrameLocks noChangeAspect="1"/>
          </p:cNvGraphicFramePr>
          <p:nvPr/>
        </p:nvGraphicFramePr>
        <p:xfrm>
          <a:off x="2565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72504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2" name="Object 50"/>
          <p:cNvGraphicFramePr>
            <a:graphicFrameLocks noChangeAspect="1"/>
          </p:cNvGraphicFramePr>
          <p:nvPr/>
        </p:nvGraphicFramePr>
        <p:xfrm>
          <a:off x="6146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72504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3" name="Object 51"/>
          <p:cNvGraphicFramePr>
            <a:graphicFrameLocks noChangeAspect="1"/>
          </p:cNvGraphicFramePr>
          <p:nvPr/>
        </p:nvGraphicFramePr>
        <p:xfrm>
          <a:off x="6756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72504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4" name="Object 52"/>
          <p:cNvGraphicFramePr>
            <a:graphicFrameLocks noChangeAspect="1"/>
          </p:cNvGraphicFramePr>
          <p:nvPr/>
        </p:nvGraphicFramePr>
        <p:xfrm>
          <a:off x="5581650" y="37909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17160" imgH="368280" progId="Equation.3">
                  <p:embed/>
                </p:oleObj>
              </mc:Choice>
              <mc:Fallback>
                <p:oleObj name="Equation" r:id="rId25" imgW="317160" imgH="368280" progId="Equation.3">
                  <p:embed/>
                  <p:pic>
                    <p:nvPicPr>
                      <p:cNvPr id="72504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7909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5" name="Object 53"/>
          <p:cNvGraphicFramePr>
            <a:graphicFrameLocks noChangeAspect="1"/>
          </p:cNvGraphicFramePr>
          <p:nvPr/>
        </p:nvGraphicFramePr>
        <p:xfrm>
          <a:off x="3124200" y="386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72504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60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6" name="Object 54"/>
          <p:cNvGraphicFramePr>
            <a:graphicFrameLocks noChangeAspect="1"/>
          </p:cNvGraphicFramePr>
          <p:nvPr/>
        </p:nvGraphicFramePr>
        <p:xfrm>
          <a:off x="3810000" y="3784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00" imgH="393480" progId="Equation.3">
                  <p:embed/>
                </p:oleObj>
              </mc:Choice>
              <mc:Fallback>
                <p:oleObj name="Equation" r:id="rId28" imgW="253800" imgH="393480" progId="Equation.3">
                  <p:embed/>
                  <p:pic>
                    <p:nvPicPr>
                      <p:cNvPr id="72504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84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7" name="Object 55"/>
          <p:cNvGraphicFramePr>
            <a:graphicFrameLocks noChangeAspect="1"/>
          </p:cNvGraphicFramePr>
          <p:nvPr/>
        </p:nvGraphicFramePr>
        <p:xfrm>
          <a:off x="4953000" y="3860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41200" imgH="279360" progId="Equation.3">
                  <p:embed/>
                </p:oleObj>
              </mc:Choice>
              <mc:Fallback>
                <p:oleObj name="Equation" r:id="rId29" imgW="241200" imgH="279360" progId="Equation.3">
                  <p:embed/>
                  <p:pic>
                    <p:nvPicPr>
                      <p:cNvPr id="72504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60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48" name="Object 56"/>
          <p:cNvGraphicFramePr>
            <a:graphicFrameLocks noChangeAspect="1"/>
          </p:cNvGraphicFramePr>
          <p:nvPr/>
        </p:nvGraphicFramePr>
        <p:xfrm>
          <a:off x="4425950" y="3805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3800" imgH="393480" progId="Equation.3">
                  <p:embed/>
                </p:oleObj>
              </mc:Choice>
              <mc:Fallback>
                <p:oleObj name="Equation" r:id="rId30" imgW="253800" imgH="393480" progId="Equation.3">
                  <p:embed/>
                  <p:pic>
                    <p:nvPicPr>
                      <p:cNvPr id="72504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805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49" name="Text Box 57"/>
          <p:cNvSpPr txBox="1">
            <a:spLocks noChangeArrowheads="1"/>
          </p:cNvSpPr>
          <p:nvPr/>
        </p:nvSpPr>
        <p:spPr bwMode="auto">
          <a:xfrm>
            <a:off x="3733800" y="3098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725050" name="Object 58"/>
          <p:cNvGraphicFramePr>
            <a:graphicFrameLocks noChangeAspect="1"/>
          </p:cNvGraphicFramePr>
          <p:nvPr/>
        </p:nvGraphicFramePr>
        <p:xfrm>
          <a:off x="5562600" y="2133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80880" imgH="520560" progId="Equation.3">
                  <p:embed/>
                </p:oleObj>
              </mc:Choice>
              <mc:Fallback>
                <p:oleObj name="Equation" r:id="rId32" imgW="380880" imgH="520560" progId="Equation.3">
                  <p:embed/>
                  <p:pic>
                    <p:nvPicPr>
                      <p:cNvPr id="72505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51" name="Object 59"/>
          <p:cNvGraphicFramePr>
            <a:graphicFrameLocks noChangeAspect="1"/>
          </p:cNvGraphicFramePr>
          <p:nvPr/>
        </p:nvGraphicFramePr>
        <p:xfrm>
          <a:off x="6096000" y="4800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444240" imgH="520560" progId="Equation.3">
                  <p:embed/>
                </p:oleObj>
              </mc:Choice>
              <mc:Fallback>
                <p:oleObj name="Equation" r:id="rId34" imgW="444240" imgH="520560" progId="Equation.3">
                  <p:embed/>
                  <p:pic>
                    <p:nvPicPr>
                      <p:cNvPr id="72505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00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52" name="Text Box 60"/>
          <p:cNvSpPr txBox="1">
            <a:spLocks noChangeArrowheads="1"/>
          </p:cNvSpPr>
          <p:nvPr/>
        </p:nvSpPr>
        <p:spPr bwMode="auto">
          <a:xfrm>
            <a:off x="136525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91091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19" grpId="0" animBg="1"/>
      <p:bldP spid="725020" grpId="0" animBg="1"/>
      <p:bldP spid="725021" grpId="0" animBg="1"/>
      <p:bldP spid="725025" grpId="0" animBg="1"/>
      <p:bldP spid="725026" grpId="0" animBg="1"/>
      <p:bldP spid="725027" grpId="0" animBg="1"/>
      <p:bldP spid="725028" grpId="0" animBg="1"/>
      <p:bldP spid="725029" grpId="0" animBg="1"/>
      <p:bldP spid="725030" grpId="0" animBg="1"/>
      <p:bldP spid="725031" grpId="0" animBg="1"/>
      <p:bldP spid="725032" grpId="0" animBg="1"/>
      <p:bldP spid="725033" grpId="0" animBg="1"/>
      <p:bldP spid="725034" grpId="0" animBg="1"/>
      <p:bldP spid="725035" grpId="0" animBg="1"/>
      <p:bldP spid="725036" grpId="0" animBg="1"/>
      <p:bldP spid="725037" grpId="0"/>
      <p:bldP spid="725038" grpId="0"/>
      <p:bldP spid="725039" grpId="0" animBg="1"/>
      <p:bldP spid="7250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9EAE-BE81-4649-8CE3-38AC0A5D089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2602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Determinism</a:t>
            </a:r>
          </a:p>
        </p:txBody>
      </p:sp>
      <p:sp>
        <p:nvSpPr>
          <p:cNvPr id="726028" name="Oval 12"/>
          <p:cNvSpPr>
            <a:spLocks noChangeArrowheads="1"/>
          </p:cNvSpPr>
          <p:nvPr/>
        </p:nvSpPr>
        <p:spPr bwMode="auto">
          <a:xfrm>
            <a:off x="228600" y="3810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6029" name="Oval 13"/>
          <p:cNvSpPr>
            <a:spLocks noChangeArrowheads="1"/>
          </p:cNvSpPr>
          <p:nvPr/>
        </p:nvSpPr>
        <p:spPr bwMode="auto">
          <a:xfrm>
            <a:off x="3048000" y="2895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6030" name="Line 14"/>
          <p:cNvSpPr>
            <a:spLocks noChangeShapeType="1"/>
          </p:cNvSpPr>
          <p:nvPr/>
        </p:nvSpPr>
        <p:spPr bwMode="auto">
          <a:xfrm flipV="1">
            <a:off x="990600" y="33528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6031" name="Object 15"/>
          <p:cNvGraphicFramePr>
            <a:graphicFrameLocks noChangeAspect="1"/>
          </p:cNvGraphicFramePr>
          <p:nvPr/>
        </p:nvGraphicFramePr>
        <p:xfrm>
          <a:off x="487363" y="3890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20560" progId="Equation.3">
                  <p:embed/>
                </p:oleObj>
              </mc:Choice>
              <mc:Fallback>
                <p:oleObj name="Equation" r:id="rId2" imgW="380880" imgH="520560" progId="Equation.3">
                  <p:embed/>
                  <p:pic>
                    <p:nvPicPr>
                      <p:cNvPr id="7260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3890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32" name="Object 16"/>
          <p:cNvGraphicFramePr>
            <a:graphicFrameLocks noChangeAspect="1"/>
          </p:cNvGraphicFramePr>
          <p:nvPr/>
        </p:nvGraphicFramePr>
        <p:xfrm>
          <a:off x="3276600" y="2971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7260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33" name="Object 17"/>
          <p:cNvGraphicFramePr>
            <a:graphicFrameLocks noChangeAspect="1"/>
          </p:cNvGraphicFramePr>
          <p:nvPr/>
        </p:nvGraphicFramePr>
        <p:xfrm>
          <a:off x="990600" y="2971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469800" progId="Equation.3">
                  <p:embed/>
                </p:oleObj>
              </mc:Choice>
              <mc:Fallback>
                <p:oleObj name="Equation" r:id="rId6" imgW="1587240" imgH="469800" progId="Equation.3">
                  <p:embed/>
                  <p:pic>
                    <p:nvPicPr>
                      <p:cNvPr id="7260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34" name="Text Box 18"/>
          <p:cNvSpPr txBox="1">
            <a:spLocks noChangeArrowheads="1"/>
          </p:cNvSpPr>
          <p:nvPr/>
        </p:nvSpPr>
        <p:spPr bwMode="auto">
          <a:xfrm>
            <a:off x="1219200" y="2057400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339933"/>
                </a:solidFill>
              </a:rPr>
              <a:t>Allowed</a:t>
            </a:r>
          </a:p>
        </p:txBody>
      </p:sp>
      <p:sp>
        <p:nvSpPr>
          <p:cNvPr id="726047" name="Text Box 31"/>
          <p:cNvSpPr txBox="1">
            <a:spLocks noChangeArrowheads="1"/>
          </p:cNvSpPr>
          <p:nvPr/>
        </p:nvSpPr>
        <p:spPr bwMode="auto">
          <a:xfrm>
            <a:off x="5791200" y="1981200"/>
            <a:ext cx="2605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u="sng">
                <a:solidFill>
                  <a:srgbClr val="FF0000"/>
                </a:solidFill>
              </a:rPr>
              <a:t>Not</a:t>
            </a:r>
            <a:r>
              <a:rPr lang="en-US" u="sng">
                <a:solidFill>
                  <a:srgbClr val="FF0000"/>
                </a:solidFill>
              </a:rPr>
              <a:t> Allowed</a:t>
            </a:r>
          </a:p>
        </p:txBody>
      </p:sp>
      <p:sp>
        <p:nvSpPr>
          <p:cNvPr id="726048" name="Oval 32"/>
          <p:cNvSpPr>
            <a:spLocks noChangeArrowheads="1"/>
          </p:cNvSpPr>
          <p:nvPr/>
        </p:nvSpPr>
        <p:spPr bwMode="auto">
          <a:xfrm>
            <a:off x="30480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6049" name="Object 33"/>
          <p:cNvGraphicFramePr>
            <a:graphicFrameLocks noChangeAspect="1"/>
          </p:cNvGraphicFramePr>
          <p:nvPr/>
        </p:nvGraphicFramePr>
        <p:xfrm>
          <a:off x="3282950" y="45672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2604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5672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50" name="Line 34"/>
          <p:cNvSpPr>
            <a:spLocks noChangeShapeType="1"/>
          </p:cNvSpPr>
          <p:nvPr/>
        </p:nvSpPr>
        <p:spPr bwMode="auto">
          <a:xfrm>
            <a:off x="990600" y="44196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6051" name="Object 35"/>
          <p:cNvGraphicFramePr>
            <a:graphicFrameLocks noChangeAspect="1"/>
          </p:cNvGraphicFramePr>
          <p:nvPr/>
        </p:nvGraphicFramePr>
        <p:xfrm>
          <a:off x="908050" y="48006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69800" progId="Equation.3">
                  <p:embed/>
                </p:oleObj>
              </mc:Choice>
              <mc:Fallback>
                <p:oleObj name="Equation" r:id="rId10" imgW="1600200" imgH="469800" progId="Equation.3">
                  <p:embed/>
                  <p:pic>
                    <p:nvPicPr>
                      <p:cNvPr id="72605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8006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52" name="Oval 36"/>
          <p:cNvSpPr>
            <a:spLocks noChangeArrowheads="1"/>
          </p:cNvSpPr>
          <p:nvPr/>
        </p:nvSpPr>
        <p:spPr bwMode="auto">
          <a:xfrm>
            <a:off x="5257800" y="3733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6053" name="Oval 37"/>
          <p:cNvSpPr>
            <a:spLocks noChangeArrowheads="1"/>
          </p:cNvSpPr>
          <p:nvPr/>
        </p:nvSpPr>
        <p:spPr bwMode="auto">
          <a:xfrm>
            <a:off x="8077200" y="2819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6054" name="Line 38"/>
          <p:cNvSpPr>
            <a:spLocks noChangeShapeType="1"/>
          </p:cNvSpPr>
          <p:nvPr/>
        </p:nvSpPr>
        <p:spPr bwMode="auto">
          <a:xfrm flipV="1">
            <a:off x="6019800" y="32766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6055" name="Object 39"/>
          <p:cNvGraphicFramePr>
            <a:graphicFrameLocks noChangeAspect="1"/>
          </p:cNvGraphicFramePr>
          <p:nvPr/>
        </p:nvGraphicFramePr>
        <p:xfrm>
          <a:off x="5516563" y="3814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520560" progId="Equation.3">
                  <p:embed/>
                </p:oleObj>
              </mc:Choice>
              <mc:Fallback>
                <p:oleObj name="Equation" r:id="rId12" imgW="380880" imgH="520560" progId="Equation.3">
                  <p:embed/>
                  <p:pic>
                    <p:nvPicPr>
                      <p:cNvPr id="72605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3814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56" name="Object 40"/>
          <p:cNvGraphicFramePr>
            <a:graphicFrameLocks noChangeAspect="1"/>
          </p:cNvGraphicFramePr>
          <p:nvPr/>
        </p:nvGraphicFramePr>
        <p:xfrm>
          <a:off x="8305800" y="2895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72605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895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57" name="Object 41"/>
          <p:cNvGraphicFramePr>
            <a:graphicFrameLocks noChangeAspect="1"/>
          </p:cNvGraphicFramePr>
          <p:nvPr/>
        </p:nvGraphicFramePr>
        <p:xfrm>
          <a:off x="6019800" y="2895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87240" imgH="469800" progId="Equation.3">
                  <p:embed/>
                </p:oleObj>
              </mc:Choice>
              <mc:Fallback>
                <p:oleObj name="Equation" r:id="rId14" imgW="1587240" imgH="469800" progId="Equation.3">
                  <p:embed/>
                  <p:pic>
                    <p:nvPicPr>
                      <p:cNvPr id="72605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956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58" name="Oval 42"/>
          <p:cNvSpPr>
            <a:spLocks noChangeArrowheads="1"/>
          </p:cNvSpPr>
          <p:nvPr/>
        </p:nvSpPr>
        <p:spPr bwMode="auto">
          <a:xfrm>
            <a:off x="8077200" y="4419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6059" name="Object 43"/>
          <p:cNvGraphicFramePr>
            <a:graphicFrameLocks noChangeAspect="1"/>
          </p:cNvGraphicFramePr>
          <p:nvPr/>
        </p:nvGraphicFramePr>
        <p:xfrm>
          <a:off x="8312150" y="44910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31640" imgH="533160" progId="Equation.3">
                  <p:embed/>
                </p:oleObj>
              </mc:Choice>
              <mc:Fallback>
                <p:oleObj name="Equation" r:id="rId15" imgW="431640" imgH="533160" progId="Equation.3">
                  <p:embed/>
                  <p:pic>
                    <p:nvPicPr>
                      <p:cNvPr id="72605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150" y="44910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60" name="Line 44"/>
          <p:cNvSpPr>
            <a:spLocks noChangeShapeType="1"/>
          </p:cNvSpPr>
          <p:nvPr/>
        </p:nvSpPr>
        <p:spPr bwMode="auto">
          <a:xfrm>
            <a:off x="6019800" y="4343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6061" name="Object 45"/>
          <p:cNvGraphicFramePr>
            <a:graphicFrameLocks noChangeAspect="1"/>
          </p:cNvGraphicFramePr>
          <p:nvPr/>
        </p:nvGraphicFramePr>
        <p:xfrm>
          <a:off x="6019800" y="4724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800" imgH="469800" progId="Equation.3">
                  <p:embed/>
                </p:oleObj>
              </mc:Choice>
              <mc:Fallback>
                <p:oleObj name="Equation" r:id="rId16" imgW="1612800" imgH="469800" progId="Equation.3">
                  <p:embed/>
                  <p:pic>
                    <p:nvPicPr>
                      <p:cNvPr id="72606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724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62" name="Text Box 46"/>
          <p:cNvSpPr txBox="1">
            <a:spLocks noChangeArrowheads="1"/>
          </p:cNvSpPr>
          <p:nvPr/>
        </p:nvSpPr>
        <p:spPr bwMode="auto">
          <a:xfrm>
            <a:off x="2509706" y="5791200"/>
            <a:ext cx="45768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No lambda transitions allowed</a:t>
            </a:r>
          </a:p>
        </p:txBody>
      </p:sp>
      <p:sp>
        <p:nvSpPr>
          <p:cNvPr id="726063" name="Text Box 47"/>
          <p:cNvSpPr txBox="1">
            <a:spLocks noChangeArrowheads="1"/>
          </p:cNvSpPr>
          <p:nvPr/>
        </p:nvSpPr>
        <p:spPr bwMode="auto">
          <a:xfrm>
            <a:off x="914400" y="990600"/>
            <a:ext cx="751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Turing Machines are deterministic</a:t>
            </a:r>
          </a:p>
        </p:txBody>
      </p:sp>
    </p:spTree>
    <p:extLst>
      <p:ext uri="{BB962C8B-B14F-4D97-AF65-F5344CB8AC3E}">
        <p14:creationId xmlns:p14="http://schemas.microsoft.com/office/powerpoint/2010/main" val="275004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8" grpId="0" animBg="1"/>
      <p:bldP spid="726029" grpId="0" animBg="1"/>
      <p:bldP spid="726030" grpId="0" animBg="1"/>
      <p:bldP spid="726034" grpId="0"/>
      <p:bldP spid="726047" grpId="0"/>
      <p:bldP spid="726048" grpId="0" animBg="1"/>
      <p:bldP spid="726050" grpId="0" animBg="1"/>
      <p:bldP spid="726052" grpId="0" animBg="1"/>
      <p:bldP spid="726053" grpId="0" animBg="1"/>
      <p:bldP spid="726054" grpId="0" animBg="1"/>
      <p:bldP spid="726058" grpId="0" animBg="1"/>
      <p:bldP spid="726060" grpId="0" animBg="1"/>
      <p:bldP spid="7260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CD30-E49F-4A3A-BB1C-E2A20FFFD9D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Transition Function</a:t>
            </a:r>
          </a:p>
        </p:txBody>
      </p:sp>
      <p:sp>
        <p:nvSpPr>
          <p:cNvPr id="728067" name="Oval 3"/>
          <p:cNvSpPr>
            <a:spLocks noChangeArrowheads="1"/>
          </p:cNvSpPr>
          <p:nvPr/>
        </p:nvSpPr>
        <p:spPr bwMode="auto">
          <a:xfrm>
            <a:off x="304800" y="5029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8068" name="Oval 4"/>
          <p:cNvSpPr>
            <a:spLocks noChangeArrowheads="1"/>
          </p:cNvSpPr>
          <p:nvPr/>
        </p:nvSpPr>
        <p:spPr bwMode="auto">
          <a:xfrm>
            <a:off x="3124200" y="4114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8069" name="Line 5"/>
          <p:cNvSpPr>
            <a:spLocks noChangeShapeType="1"/>
          </p:cNvSpPr>
          <p:nvPr/>
        </p:nvSpPr>
        <p:spPr bwMode="auto">
          <a:xfrm flipV="1">
            <a:off x="1066800" y="45720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8070" name="Object 6"/>
          <p:cNvGraphicFramePr>
            <a:graphicFrameLocks noChangeAspect="1"/>
          </p:cNvGraphicFramePr>
          <p:nvPr/>
        </p:nvGraphicFramePr>
        <p:xfrm>
          <a:off x="563563" y="5110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20560" progId="Equation.3">
                  <p:embed/>
                </p:oleObj>
              </mc:Choice>
              <mc:Fallback>
                <p:oleObj name="Equation" r:id="rId2" imgW="380880" imgH="520560" progId="Equation.3">
                  <p:embed/>
                  <p:pic>
                    <p:nvPicPr>
                      <p:cNvPr id="7280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110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1" name="Object 7"/>
          <p:cNvGraphicFramePr>
            <a:graphicFrameLocks noChangeAspect="1"/>
          </p:cNvGraphicFramePr>
          <p:nvPr/>
        </p:nvGraphicFramePr>
        <p:xfrm>
          <a:off x="3352800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7280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2" name="Object 8"/>
          <p:cNvGraphicFramePr>
            <a:graphicFrameLocks noChangeAspect="1"/>
          </p:cNvGraphicFramePr>
          <p:nvPr/>
        </p:nvGraphicFramePr>
        <p:xfrm>
          <a:off x="1066800" y="4191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469800" progId="Equation.3">
                  <p:embed/>
                </p:oleObj>
              </mc:Choice>
              <mc:Fallback>
                <p:oleObj name="Equation" r:id="rId6" imgW="1587240" imgH="469800" progId="Equation.3">
                  <p:embed/>
                  <p:pic>
                    <p:nvPicPr>
                      <p:cNvPr id="7280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74" name="Oval 10"/>
          <p:cNvSpPr>
            <a:spLocks noChangeArrowheads="1"/>
          </p:cNvSpPr>
          <p:nvPr/>
        </p:nvSpPr>
        <p:spPr bwMode="auto">
          <a:xfrm>
            <a:off x="3124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8075" name="Object 11"/>
          <p:cNvGraphicFramePr>
            <a:graphicFrameLocks noChangeAspect="1"/>
          </p:cNvGraphicFramePr>
          <p:nvPr/>
        </p:nvGraphicFramePr>
        <p:xfrm>
          <a:off x="3359150" y="57864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280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57864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76" name="Line 12"/>
          <p:cNvSpPr>
            <a:spLocks noChangeShapeType="1"/>
          </p:cNvSpPr>
          <p:nvPr/>
        </p:nvSpPr>
        <p:spPr bwMode="auto">
          <a:xfrm>
            <a:off x="1066800" y="56388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8077" name="Object 13"/>
          <p:cNvGraphicFramePr>
            <a:graphicFrameLocks noChangeAspect="1"/>
          </p:cNvGraphicFramePr>
          <p:nvPr/>
        </p:nvGraphicFramePr>
        <p:xfrm>
          <a:off x="984250" y="60198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69800" progId="Equation.3">
                  <p:embed/>
                </p:oleObj>
              </mc:Choice>
              <mc:Fallback>
                <p:oleObj name="Equation" r:id="rId10" imgW="1600200" imgH="469800" progId="Equation.3">
                  <p:embed/>
                  <p:pic>
                    <p:nvPicPr>
                      <p:cNvPr id="728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60198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78" name="Line 14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8079" name="Line 15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8080" name="Line 16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1" name="Line 17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2" name="Line 18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3" name="Line 19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4" name="Line 20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5" name="Line 21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6" name="Line 22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7" name="Line 23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8" name="Line 24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89" name="Line 25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8090" name="Text Box 26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8091" name="Text Box 27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8092" name="Line 28"/>
          <p:cNvSpPr>
            <a:spLocks noChangeShapeType="1"/>
          </p:cNvSpPr>
          <p:nvPr/>
        </p:nvSpPr>
        <p:spPr bwMode="auto">
          <a:xfrm flipV="1">
            <a:off x="45720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8093" name="Object 29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7280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94" name="Object 30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7280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95" name="Object 31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7280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96" name="Object 32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7280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97" name="Object 33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7280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98" name="Object 34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72809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99" name="Object 35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800" imgH="393480" progId="Equation.3">
                  <p:embed/>
                </p:oleObj>
              </mc:Choice>
              <mc:Fallback>
                <p:oleObj name="Equation" r:id="rId20" imgW="253800" imgH="393480" progId="Equation.3">
                  <p:embed/>
                  <p:pic>
                    <p:nvPicPr>
                      <p:cNvPr id="72809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100" name="Object 36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1200" imgH="279360" progId="Equation.3">
                  <p:embed/>
                </p:oleObj>
              </mc:Choice>
              <mc:Fallback>
                <p:oleObj name="Equation" r:id="rId22" imgW="241200" imgH="279360" progId="Equation.3">
                  <p:embed/>
                  <p:pic>
                    <p:nvPicPr>
                      <p:cNvPr id="72810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101" name="Object 37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72810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103" name="Object 39"/>
          <p:cNvGraphicFramePr>
            <a:graphicFrameLocks noChangeAspect="1"/>
          </p:cNvGraphicFramePr>
          <p:nvPr/>
        </p:nvGraphicFramePr>
        <p:xfrm>
          <a:off x="44196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80880" imgH="520560" progId="Equation.3">
                  <p:embed/>
                </p:oleObj>
              </mc:Choice>
              <mc:Fallback>
                <p:oleObj name="Equation" r:id="rId25" imgW="380880" imgH="520560" progId="Equation.3">
                  <p:embed/>
                  <p:pic>
                    <p:nvPicPr>
                      <p:cNvPr id="72810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104" name="Text Box 40"/>
          <p:cNvSpPr txBox="1">
            <a:spLocks noChangeArrowheads="1"/>
          </p:cNvSpPr>
          <p:nvPr/>
        </p:nvSpPr>
        <p:spPr bwMode="auto">
          <a:xfrm>
            <a:off x="0" y="1091625"/>
            <a:ext cx="1757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728105" name="Text Box 41"/>
          <p:cNvSpPr txBox="1">
            <a:spLocks noChangeArrowheads="1"/>
          </p:cNvSpPr>
          <p:nvPr/>
        </p:nvSpPr>
        <p:spPr bwMode="auto">
          <a:xfrm>
            <a:off x="5432425" y="4419600"/>
            <a:ext cx="34067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 transition</a:t>
            </a:r>
          </a:p>
          <a:p>
            <a:r>
              <a:rPr lang="en-US"/>
              <a:t>for input symbol </a:t>
            </a:r>
          </a:p>
        </p:txBody>
      </p:sp>
      <p:graphicFrame>
        <p:nvGraphicFramePr>
          <p:cNvPr id="72810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964536"/>
              </p:ext>
            </p:extLst>
          </p:nvPr>
        </p:nvGraphicFramePr>
        <p:xfrm>
          <a:off x="7642225" y="4876800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00" imgH="304560" progId="Equation.3">
                  <p:embed/>
                </p:oleObj>
              </mc:Choice>
              <mc:Fallback>
                <p:oleObj name="Equation" r:id="rId27" imgW="253800" imgH="304560" progId="Equation.3">
                  <p:embed/>
                  <p:pic>
                    <p:nvPicPr>
                      <p:cNvPr id="7281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225" y="4876800"/>
                        <a:ext cx="2524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108" name="Text Box 44"/>
          <p:cNvSpPr txBox="1">
            <a:spLocks noChangeArrowheads="1"/>
          </p:cNvSpPr>
          <p:nvPr/>
        </p:nvSpPr>
        <p:spPr bwMode="auto">
          <a:xfrm>
            <a:off x="5013325" y="3987800"/>
            <a:ext cx="177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339933"/>
                </a:solidFill>
              </a:rPr>
              <a:t>Allowed:</a:t>
            </a:r>
          </a:p>
        </p:txBody>
      </p:sp>
    </p:spTree>
    <p:extLst>
      <p:ext uri="{BB962C8B-B14F-4D97-AF65-F5344CB8AC3E}">
        <p14:creationId xmlns:p14="http://schemas.microsoft.com/office/powerpoint/2010/main" val="38186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05" grpId="0"/>
      <p:bldP spid="7281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2593-204E-42A3-A126-D19D603E85A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Halting</a:t>
            </a:r>
          </a:p>
        </p:txBody>
      </p:sp>
      <p:sp>
        <p:nvSpPr>
          <p:cNvPr id="729116" name="Text Box 28"/>
          <p:cNvSpPr txBox="1">
            <a:spLocks noChangeArrowheads="1"/>
          </p:cNvSpPr>
          <p:nvPr/>
        </p:nvSpPr>
        <p:spPr bwMode="auto">
          <a:xfrm>
            <a:off x="212725" y="10160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29117" name="Text Box 29"/>
          <p:cNvSpPr txBox="1">
            <a:spLocks noChangeArrowheads="1"/>
          </p:cNvSpPr>
          <p:nvPr/>
        </p:nvSpPr>
        <p:spPr bwMode="auto">
          <a:xfrm>
            <a:off x="1066800" y="2514600"/>
            <a:ext cx="72378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The machine </a:t>
            </a:r>
            <a:r>
              <a:rPr lang="en-US" sz="3600" b="1" i="1">
                <a:solidFill>
                  <a:srgbClr val="FF0000"/>
                </a:solidFill>
              </a:rPr>
              <a:t>halts</a:t>
            </a:r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/>
              <a:t>in a state</a:t>
            </a:r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/>
              <a:t>if there is</a:t>
            </a:r>
          </a:p>
          <a:p>
            <a:r>
              <a:rPr lang="en-US" sz="3600"/>
              <a:t>no transition to follow </a:t>
            </a:r>
          </a:p>
        </p:txBody>
      </p:sp>
    </p:spTree>
    <p:extLst>
      <p:ext uri="{BB962C8B-B14F-4D97-AF65-F5344CB8AC3E}">
        <p14:creationId xmlns:p14="http://schemas.microsoft.com/office/powerpoint/2010/main" val="2966643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7635-71CC-475B-BE90-27E5CDA234C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30114" name="Text Box 2"/>
          <p:cNvSpPr txBox="1">
            <a:spLocks noChangeArrowheads="1"/>
          </p:cNvSpPr>
          <p:nvPr/>
        </p:nvSpPr>
        <p:spPr bwMode="auto">
          <a:xfrm>
            <a:off x="136525" y="101600"/>
            <a:ext cx="3668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Halting Example 1:</a:t>
            </a:r>
          </a:p>
        </p:txBody>
      </p:sp>
      <p:sp>
        <p:nvSpPr>
          <p:cNvPr id="730115" name="Line 3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0116" name="Line 4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0117" name="Line 5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18" name="Line 6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19" name="Line 7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0" name="Line 8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1" name="Line 9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2" name="Line 10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3" name="Line 11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4" name="Line 12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5" name="Line 13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6" name="Line 14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0127" name="Text Box 15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30128" name="Text Box 16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30129" name="Line 17"/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0130" name="Object 18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301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1" name="Object 19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7301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2" name="Object 20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7301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3" name="Object 21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301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4" name="Object 22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7301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5" name="Object 23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73013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6" name="Object 24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73013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7" name="Object 25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279360" progId="Equation.3">
                  <p:embed/>
                </p:oleObj>
              </mc:Choice>
              <mc:Fallback>
                <p:oleObj name="Equation" r:id="rId12" imgW="241200" imgH="279360" progId="Equation.3">
                  <p:embed/>
                  <p:pic>
                    <p:nvPicPr>
                      <p:cNvPr id="7301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8" name="Object 26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7301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9" name="Object 27"/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80880" imgH="520560" progId="Equation.3">
                  <p:embed/>
                </p:oleObj>
              </mc:Choice>
              <mc:Fallback>
                <p:oleObj name="Equation" r:id="rId15" imgW="380880" imgH="520560" progId="Equation.3">
                  <p:embed/>
                  <p:pic>
                    <p:nvPicPr>
                      <p:cNvPr id="7301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40" name="Oval 28"/>
          <p:cNvSpPr>
            <a:spLocks noChangeArrowheads="1"/>
          </p:cNvSpPr>
          <p:nvPr/>
        </p:nvSpPr>
        <p:spPr bwMode="auto">
          <a:xfrm>
            <a:off x="2362200" y="4648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0143" name="Object 31"/>
          <p:cNvGraphicFramePr>
            <a:graphicFrameLocks noChangeAspect="1"/>
          </p:cNvGraphicFramePr>
          <p:nvPr/>
        </p:nvGraphicFramePr>
        <p:xfrm>
          <a:off x="2620963" y="4729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0880" imgH="520560" progId="Equation.3">
                  <p:embed/>
                </p:oleObj>
              </mc:Choice>
              <mc:Fallback>
                <p:oleObj name="Equation" r:id="rId17" imgW="380880" imgH="520560" progId="Equation.3">
                  <p:embed/>
                  <p:pic>
                    <p:nvPicPr>
                      <p:cNvPr id="7301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729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50" name="Text Box 38"/>
          <p:cNvSpPr txBox="1">
            <a:spLocks noChangeArrowheads="1"/>
          </p:cNvSpPr>
          <p:nvPr/>
        </p:nvSpPr>
        <p:spPr bwMode="auto">
          <a:xfrm>
            <a:off x="4856162" y="4114800"/>
            <a:ext cx="4364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No transition from     </a:t>
            </a:r>
          </a:p>
        </p:txBody>
      </p:sp>
      <p:sp>
        <p:nvSpPr>
          <p:cNvPr id="730151" name="Text Box 39"/>
          <p:cNvSpPr txBox="1">
            <a:spLocks noChangeArrowheads="1"/>
          </p:cNvSpPr>
          <p:nvPr/>
        </p:nvSpPr>
        <p:spPr bwMode="auto">
          <a:xfrm>
            <a:off x="5999162" y="48768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HALT!!!</a:t>
            </a:r>
          </a:p>
        </p:txBody>
      </p:sp>
      <p:graphicFrame>
        <p:nvGraphicFramePr>
          <p:cNvPr id="73015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006985"/>
              </p:ext>
            </p:extLst>
          </p:nvPr>
        </p:nvGraphicFramePr>
        <p:xfrm>
          <a:off x="7294562" y="4038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73015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562" y="4038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54" name="Line 42"/>
          <p:cNvSpPr>
            <a:spLocks noChangeShapeType="1"/>
          </p:cNvSpPr>
          <p:nvPr/>
        </p:nvSpPr>
        <p:spPr bwMode="auto">
          <a:xfrm>
            <a:off x="914400" y="41148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30155" name="Line 43"/>
          <p:cNvSpPr>
            <a:spLocks noChangeShapeType="1"/>
          </p:cNvSpPr>
          <p:nvPr/>
        </p:nvSpPr>
        <p:spPr bwMode="auto">
          <a:xfrm flipV="1">
            <a:off x="762000" y="51054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30156" name="Line 44"/>
          <p:cNvSpPr>
            <a:spLocks noChangeShapeType="1"/>
          </p:cNvSpPr>
          <p:nvPr/>
        </p:nvSpPr>
        <p:spPr bwMode="auto">
          <a:xfrm flipV="1">
            <a:off x="762000" y="53340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0" grpId="0"/>
      <p:bldP spid="7301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D335-2B19-472D-A854-3F0E8C87ED8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27394" name="Text Box 1026"/>
          <p:cNvSpPr txBox="1">
            <a:spLocks noChangeArrowheads="1"/>
          </p:cNvSpPr>
          <p:nvPr/>
        </p:nvSpPr>
        <p:spPr bwMode="auto">
          <a:xfrm>
            <a:off x="136525" y="101600"/>
            <a:ext cx="3398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Halting Example 2:</a:t>
            </a:r>
          </a:p>
        </p:txBody>
      </p:sp>
      <p:sp>
        <p:nvSpPr>
          <p:cNvPr id="827395" name="Line 1027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7396" name="Line 1028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7397" name="Line 1029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398" name="Line 1030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399" name="Line 1031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0" name="Line 1032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1" name="Line 1033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2" name="Line 1034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3" name="Line 1035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4" name="Line 1036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5" name="Line 1037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6" name="Line 1038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7407" name="Text Box 1039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827408" name="Text Box 1040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827409" name="Line 1041"/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7410" name="Object 1042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82741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1" name="Object 1043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827411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2" name="Object 1044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827412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3" name="Object 1045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827413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4" name="Object 1046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827414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5" name="Object 1047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827415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6" name="Object 1048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827416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7" name="Object 1049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279360" progId="Equation.3">
                  <p:embed/>
                </p:oleObj>
              </mc:Choice>
              <mc:Fallback>
                <p:oleObj name="Equation" r:id="rId12" imgW="241200" imgH="279360" progId="Equation.3">
                  <p:embed/>
                  <p:pic>
                    <p:nvPicPr>
                      <p:cNvPr id="827417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8" name="Object 1050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827418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19" name="Object 1051"/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80880" imgH="520560" progId="Equation.3">
                  <p:embed/>
                </p:oleObj>
              </mc:Choice>
              <mc:Fallback>
                <p:oleObj name="Equation" r:id="rId15" imgW="380880" imgH="520560" progId="Equation.3">
                  <p:embed/>
                  <p:pic>
                    <p:nvPicPr>
                      <p:cNvPr id="827419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20" name="Oval 1052"/>
          <p:cNvSpPr>
            <a:spLocks noChangeArrowheads="1"/>
          </p:cNvSpPr>
          <p:nvPr/>
        </p:nvSpPr>
        <p:spPr bwMode="auto">
          <a:xfrm>
            <a:off x="685800" y="5029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7421" name="Oval 1053"/>
          <p:cNvSpPr>
            <a:spLocks noChangeArrowheads="1"/>
          </p:cNvSpPr>
          <p:nvPr/>
        </p:nvSpPr>
        <p:spPr bwMode="auto">
          <a:xfrm>
            <a:off x="3505200" y="4114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7422" name="Line 1054"/>
          <p:cNvSpPr>
            <a:spLocks noChangeShapeType="1"/>
          </p:cNvSpPr>
          <p:nvPr/>
        </p:nvSpPr>
        <p:spPr bwMode="auto">
          <a:xfrm flipV="1">
            <a:off x="1447800" y="45720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7423" name="Object 1055"/>
          <p:cNvGraphicFramePr>
            <a:graphicFrameLocks noChangeAspect="1"/>
          </p:cNvGraphicFramePr>
          <p:nvPr/>
        </p:nvGraphicFramePr>
        <p:xfrm>
          <a:off x="944563" y="5110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0880" imgH="520560" progId="Equation.3">
                  <p:embed/>
                </p:oleObj>
              </mc:Choice>
              <mc:Fallback>
                <p:oleObj name="Equation" r:id="rId17" imgW="380880" imgH="520560" progId="Equation.3">
                  <p:embed/>
                  <p:pic>
                    <p:nvPicPr>
                      <p:cNvPr id="827423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5110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24" name="Object 1056"/>
          <p:cNvGraphicFramePr>
            <a:graphicFrameLocks noChangeAspect="1"/>
          </p:cNvGraphicFramePr>
          <p:nvPr/>
        </p:nvGraphicFramePr>
        <p:xfrm>
          <a:off x="3733800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4240" imgH="520560" progId="Equation.3">
                  <p:embed/>
                </p:oleObj>
              </mc:Choice>
              <mc:Fallback>
                <p:oleObj name="Equation" r:id="rId19" imgW="444240" imgH="520560" progId="Equation.3">
                  <p:embed/>
                  <p:pic>
                    <p:nvPicPr>
                      <p:cNvPr id="827424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25" name="Object 1057"/>
          <p:cNvGraphicFramePr>
            <a:graphicFrameLocks noChangeAspect="1"/>
          </p:cNvGraphicFramePr>
          <p:nvPr/>
        </p:nvGraphicFramePr>
        <p:xfrm>
          <a:off x="1447800" y="4191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87240" imgH="469800" progId="Equation.3">
                  <p:embed/>
                </p:oleObj>
              </mc:Choice>
              <mc:Fallback>
                <p:oleObj name="Equation" r:id="rId21" imgW="1587240" imgH="469800" progId="Equation.3">
                  <p:embed/>
                  <p:pic>
                    <p:nvPicPr>
                      <p:cNvPr id="827425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10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26" name="Oval 1058"/>
          <p:cNvSpPr>
            <a:spLocks noChangeArrowheads="1"/>
          </p:cNvSpPr>
          <p:nvPr/>
        </p:nvSpPr>
        <p:spPr bwMode="auto">
          <a:xfrm>
            <a:off x="3505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7427" name="Object 1059"/>
          <p:cNvGraphicFramePr>
            <a:graphicFrameLocks noChangeAspect="1"/>
          </p:cNvGraphicFramePr>
          <p:nvPr/>
        </p:nvGraphicFramePr>
        <p:xfrm>
          <a:off x="3740150" y="57864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31640" imgH="533160" progId="Equation.3">
                  <p:embed/>
                </p:oleObj>
              </mc:Choice>
              <mc:Fallback>
                <p:oleObj name="Equation" r:id="rId23" imgW="431640" imgH="533160" progId="Equation.3">
                  <p:embed/>
                  <p:pic>
                    <p:nvPicPr>
                      <p:cNvPr id="827427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57864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28" name="Line 1060"/>
          <p:cNvSpPr>
            <a:spLocks noChangeShapeType="1"/>
          </p:cNvSpPr>
          <p:nvPr/>
        </p:nvSpPr>
        <p:spPr bwMode="auto">
          <a:xfrm>
            <a:off x="1447800" y="56388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7429" name="Object 1061"/>
          <p:cNvGraphicFramePr>
            <a:graphicFrameLocks noChangeAspect="1"/>
          </p:cNvGraphicFramePr>
          <p:nvPr/>
        </p:nvGraphicFramePr>
        <p:xfrm>
          <a:off x="1365250" y="60198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00200" imgH="469800" progId="Equation.3">
                  <p:embed/>
                </p:oleObj>
              </mc:Choice>
              <mc:Fallback>
                <p:oleObj name="Equation" r:id="rId25" imgW="1600200" imgH="469800" progId="Equation.3">
                  <p:embed/>
                  <p:pic>
                    <p:nvPicPr>
                      <p:cNvPr id="827429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60198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30" name="Text Box 1062"/>
          <p:cNvSpPr txBox="1">
            <a:spLocks noChangeArrowheads="1"/>
          </p:cNvSpPr>
          <p:nvPr/>
        </p:nvSpPr>
        <p:spPr bwMode="auto">
          <a:xfrm>
            <a:off x="5567362" y="3810000"/>
            <a:ext cx="43386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 possible transition</a:t>
            </a:r>
          </a:p>
          <a:p>
            <a:r>
              <a:rPr lang="en-US"/>
              <a:t>from      and symbol</a:t>
            </a:r>
          </a:p>
        </p:txBody>
      </p:sp>
      <p:sp>
        <p:nvSpPr>
          <p:cNvPr id="827431" name="Text Box 1063"/>
          <p:cNvSpPr txBox="1">
            <a:spLocks noChangeArrowheads="1"/>
          </p:cNvSpPr>
          <p:nvPr/>
        </p:nvSpPr>
        <p:spPr bwMode="auto">
          <a:xfrm>
            <a:off x="6400800" y="48768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HALT!!!</a:t>
            </a:r>
          </a:p>
        </p:txBody>
      </p:sp>
      <p:graphicFrame>
        <p:nvGraphicFramePr>
          <p:cNvPr id="827432" name="Object 10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049437"/>
              </p:ext>
            </p:extLst>
          </p:nvPr>
        </p:nvGraphicFramePr>
        <p:xfrm>
          <a:off x="6302858" y="4114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80880" imgH="520560" progId="Equation.3">
                  <p:embed/>
                </p:oleObj>
              </mc:Choice>
              <mc:Fallback>
                <p:oleObj name="Equation" r:id="rId27" imgW="380880" imgH="520560" progId="Equation.3">
                  <p:embed/>
                  <p:pic>
                    <p:nvPicPr>
                      <p:cNvPr id="827432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858" y="4114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433" name="Object 10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964496"/>
              </p:ext>
            </p:extLst>
          </p:nvPr>
        </p:nvGraphicFramePr>
        <p:xfrm>
          <a:off x="8221110" y="4267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200" imgH="279360" progId="Equation.3">
                  <p:embed/>
                </p:oleObj>
              </mc:Choice>
              <mc:Fallback>
                <p:oleObj name="Equation" r:id="rId28" imgW="241200" imgH="279360" progId="Equation.3">
                  <p:embed/>
                  <p:pic>
                    <p:nvPicPr>
                      <p:cNvPr id="827433" name="Object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1110" y="4267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34" name="Line 1066"/>
          <p:cNvSpPr>
            <a:spLocks noChangeShapeType="1"/>
          </p:cNvSpPr>
          <p:nvPr/>
        </p:nvSpPr>
        <p:spPr bwMode="auto">
          <a:xfrm>
            <a:off x="381000" y="4800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7435" name="Line 1067"/>
          <p:cNvSpPr>
            <a:spLocks noChangeShapeType="1"/>
          </p:cNvSpPr>
          <p:nvPr/>
        </p:nvSpPr>
        <p:spPr bwMode="auto">
          <a:xfrm flipV="1">
            <a:off x="381000" y="563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430" grpId="0"/>
      <p:bldP spid="8274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37A1-E811-40B9-919F-177FC226595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Accepting States</a:t>
            </a:r>
          </a:p>
        </p:txBody>
      </p:sp>
      <p:sp>
        <p:nvSpPr>
          <p:cNvPr id="732163" name="Oval 3"/>
          <p:cNvSpPr>
            <a:spLocks noChangeArrowheads="1"/>
          </p:cNvSpPr>
          <p:nvPr/>
        </p:nvSpPr>
        <p:spPr bwMode="auto">
          <a:xfrm>
            <a:off x="4572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2164" name="Oval 4"/>
          <p:cNvSpPr>
            <a:spLocks noChangeArrowheads="1"/>
          </p:cNvSpPr>
          <p:nvPr/>
        </p:nvSpPr>
        <p:spPr bwMode="auto">
          <a:xfrm>
            <a:off x="33528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2165" name="Line 5"/>
          <p:cNvSpPr>
            <a:spLocks noChangeShapeType="1"/>
          </p:cNvSpPr>
          <p:nvPr/>
        </p:nvSpPr>
        <p:spPr bwMode="auto">
          <a:xfrm>
            <a:off x="1295400" y="167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2166" name="Object 6"/>
          <p:cNvGraphicFramePr>
            <a:graphicFrameLocks noChangeAspect="1"/>
          </p:cNvGraphicFramePr>
          <p:nvPr/>
        </p:nvGraphicFramePr>
        <p:xfrm>
          <a:off x="715963" y="137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20560" progId="Equation.3">
                  <p:embed/>
                </p:oleObj>
              </mc:Choice>
              <mc:Fallback>
                <p:oleObj name="Equation" r:id="rId2" imgW="380880" imgH="520560" progId="Equation.3">
                  <p:embed/>
                  <p:pic>
                    <p:nvPicPr>
                      <p:cNvPr id="732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37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7" name="Object 7"/>
          <p:cNvGraphicFramePr>
            <a:graphicFrameLocks noChangeAspect="1"/>
          </p:cNvGraphicFramePr>
          <p:nvPr/>
        </p:nvGraphicFramePr>
        <p:xfrm>
          <a:off x="3581400" y="137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7321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371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169" name="Oval 9"/>
          <p:cNvSpPr>
            <a:spLocks noChangeArrowheads="1"/>
          </p:cNvSpPr>
          <p:nvPr/>
        </p:nvSpPr>
        <p:spPr bwMode="auto">
          <a:xfrm>
            <a:off x="3200400" y="114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2170" name="Text Box 10"/>
          <p:cNvSpPr txBox="1">
            <a:spLocks noChangeArrowheads="1"/>
          </p:cNvSpPr>
          <p:nvPr/>
        </p:nvSpPr>
        <p:spPr bwMode="auto">
          <a:xfrm>
            <a:off x="5105400" y="1371600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Allowed</a:t>
            </a:r>
          </a:p>
        </p:txBody>
      </p:sp>
      <p:sp>
        <p:nvSpPr>
          <p:cNvPr id="732183" name="Oval 23"/>
          <p:cNvSpPr>
            <a:spLocks noChangeArrowheads="1"/>
          </p:cNvSpPr>
          <p:nvPr/>
        </p:nvSpPr>
        <p:spPr bwMode="auto">
          <a:xfrm>
            <a:off x="4572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2184" name="Oval 24"/>
          <p:cNvSpPr>
            <a:spLocks noChangeArrowheads="1"/>
          </p:cNvSpPr>
          <p:nvPr/>
        </p:nvSpPr>
        <p:spPr bwMode="auto">
          <a:xfrm>
            <a:off x="3352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2185" name="Line 25"/>
          <p:cNvSpPr>
            <a:spLocks noChangeShapeType="1"/>
          </p:cNvSpPr>
          <p:nvPr/>
        </p:nvSpPr>
        <p:spPr bwMode="auto">
          <a:xfrm>
            <a:off x="14478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2186" name="Object 26"/>
          <p:cNvGraphicFramePr>
            <a:graphicFrameLocks noChangeAspect="1"/>
          </p:cNvGraphicFramePr>
          <p:nvPr/>
        </p:nvGraphicFramePr>
        <p:xfrm>
          <a:off x="7159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520560" progId="Equation.3">
                  <p:embed/>
                </p:oleObj>
              </mc:Choice>
              <mc:Fallback>
                <p:oleObj name="Equation" r:id="rId6" imgW="380880" imgH="520560" progId="Equation.3">
                  <p:embed/>
                  <p:pic>
                    <p:nvPicPr>
                      <p:cNvPr id="73218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87" name="Object 27"/>
          <p:cNvGraphicFramePr>
            <a:graphicFrameLocks noChangeAspect="1"/>
          </p:cNvGraphicFramePr>
          <p:nvPr/>
        </p:nvGraphicFramePr>
        <p:xfrm>
          <a:off x="3581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73218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188" name="Oval 28"/>
          <p:cNvSpPr>
            <a:spLocks noChangeArrowheads="1"/>
          </p:cNvSpPr>
          <p:nvPr/>
        </p:nvSpPr>
        <p:spPr bwMode="auto">
          <a:xfrm>
            <a:off x="304800" y="3048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2189" name="Text Box 29"/>
          <p:cNvSpPr txBox="1">
            <a:spLocks noChangeArrowheads="1"/>
          </p:cNvSpPr>
          <p:nvPr/>
        </p:nvSpPr>
        <p:spPr bwMode="auto">
          <a:xfrm>
            <a:off x="5029200" y="3227388"/>
            <a:ext cx="2605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Not</a:t>
            </a:r>
            <a:r>
              <a:rPr lang="en-US">
                <a:solidFill>
                  <a:srgbClr val="FF0000"/>
                </a:solidFill>
              </a:rPr>
              <a:t> Allowed</a:t>
            </a:r>
          </a:p>
        </p:txBody>
      </p:sp>
      <p:sp>
        <p:nvSpPr>
          <p:cNvPr id="732190" name="Text Box 30"/>
          <p:cNvSpPr txBox="1">
            <a:spLocks noChangeArrowheads="1"/>
          </p:cNvSpPr>
          <p:nvPr/>
        </p:nvSpPr>
        <p:spPr bwMode="auto">
          <a:xfrm>
            <a:off x="178080" y="4876800"/>
            <a:ext cx="68323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Accepting states have no outgoing transitions</a:t>
            </a:r>
          </a:p>
          <a:p>
            <a:pPr>
              <a:buFontTx/>
              <a:buChar char="•"/>
            </a:pPr>
            <a:r>
              <a:rPr lang="en-US" sz="2800"/>
              <a:t>The machine halts and accepts</a:t>
            </a:r>
          </a:p>
        </p:txBody>
      </p:sp>
    </p:spTree>
    <p:extLst>
      <p:ext uri="{BB962C8B-B14F-4D97-AF65-F5344CB8AC3E}">
        <p14:creationId xmlns:p14="http://schemas.microsoft.com/office/powerpoint/2010/main" val="1406085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6BD7-8BBB-4B5E-873B-5067FE1A355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</a:t>
            </a:r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2709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 Input</a:t>
            </a:r>
          </a:p>
        </p:txBody>
      </p:sp>
      <p:sp>
        <p:nvSpPr>
          <p:cNvPr id="734213" name="Text Box 5"/>
          <p:cNvSpPr txBox="1">
            <a:spLocks noChangeArrowheads="1"/>
          </p:cNvSpPr>
          <p:nvPr/>
        </p:nvSpPr>
        <p:spPr bwMode="auto">
          <a:xfrm>
            <a:off x="4953000" y="1219200"/>
            <a:ext cx="2730235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If machine halts </a:t>
            </a:r>
          </a:p>
          <a:p>
            <a:r>
              <a:rPr lang="en-US" sz="2800" dirty="0"/>
              <a:t>in an accept state </a:t>
            </a:r>
          </a:p>
        </p:txBody>
      </p:sp>
      <p:sp>
        <p:nvSpPr>
          <p:cNvPr id="734218" name="AutoShape 10"/>
          <p:cNvSpPr>
            <a:spLocks noChangeArrowheads="1"/>
          </p:cNvSpPr>
          <p:nvPr/>
        </p:nvSpPr>
        <p:spPr bwMode="auto">
          <a:xfrm>
            <a:off x="3429000" y="1524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4219" name="Text Box 11"/>
          <p:cNvSpPr txBox="1">
            <a:spLocks noChangeArrowheads="1"/>
          </p:cNvSpPr>
          <p:nvPr/>
        </p:nvSpPr>
        <p:spPr bwMode="auto">
          <a:xfrm>
            <a:off x="228600" y="44196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Reject Input</a:t>
            </a:r>
          </a:p>
        </p:txBody>
      </p:sp>
      <p:sp>
        <p:nvSpPr>
          <p:cNvPr id="734220" name="AutoShape 12"/>
          <p:cNvSpPr>
            <a:spLocks noChangeArrowheads="1"/>
          </p:cNvSpPr>
          <p:nvPr/>
        </p:nvSpPr>
        <p:spPr bwMode="auto">
          <a:xfrm>
            <a:off x="3429000" y="4495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4648200" y="3429000"/>
            <a:ext cx="3651962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 If machine halts </a:t>
            </a:r>
          </a:p>
          <a:p>
            <a:r>
              <a:rPr lang="en-US" sz="3200" dirty="0"/>
              <a:t> in a non-accept state</a:t>
            </a:r>
          </a:p>
          <a:p>
            <a:r>
              <a:rPr lang="en-US" sz="3200" dirty="0"/>
              <a:t>             </a:t>
            </a:r>
            <a:r>
              <a:rPr lang="en-US" sz="3200" dirty="0">
                <a:solidFill>
                  <a:srgbClr val="FF0000"/>
                </a:solidFill>
              </a:rPr>
              <a:t>or</a:t>
            </a:r>
          </a:p>
          <a:p>
            <a:r>
              <a:rPr lang="en-US" sz="3200" dirty="0"/>
              <a:t> If machine enters </a:t>
            </a:r>
          </a:p>
          <a:p>
            <a:r>
              <a:rPr lang="en-US" sz="3200" dirty="0"/>
              <a:t> an </a:t>
            </a:r>
            <a:r>
              <a:rPr lang="en-US" sz="3200" i="1" dirty="0"/>
              <a:t>infinite loop</a:t>
            </a:r>
            <a:r>
              <a:rPr lang="en-US" sz="3200" dirty="0"/>
              <a:t> </a:t>
            </a:r>
          </a:p>
        </p:txBody>
      </p:sp>
      <p:sp>
        <p:nvSpPr>
          <p:cNvPr id="734223" name="Text Box 15"/>
          <p:cNvSpPr txBox="1">
            <a:spLocks noChangeArrowheads="1"/>
          </p:cNvSpPr>
          <p:nvPr/>
        </p:nvSpPr>
        <p:spPr bwMode="auto">
          <a:xfrm>
            <a:off x="1887537" y="1447800"/>
            <a:ext cx="131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34224" name="Text Box 16"/>
          <p:cNvSpPr txBox="1">
            <a:spLocks noChangeArrowheads="1"/>
          </p:cNvSpPr>
          <p:nvPr/>
        </p:nvSpPr>
        <p:spPr bwMode="auto">
          <a:xfrm>
            <a:off x="1811337" y="4419600"/>
            <a:ext cx="131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7688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/>
      <p:bldP spid="734213" grpId="0" animBg="1"/>
      <p:bldP spid="734218" grpId="0" animBg="1"/>
      <p:bldP spid="734219" grpId="0"/>
      <p:bldP spid="734220" grpId="0" animBg="1"/>
      <p:bldP spid="734221" grpId="0" animBg="1"/>
      <p:bldP spid="734223" grpId="0"/>
      <p:bldP spid="7342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8EC-D7B2-4D3D-8162-799CBE719A2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Language Hierarchy</a:t>
            </a:r>
          </a:p>
        </p:txBody>
      </p:sp>
      <p:sp>
        <p:nvSpPr>
          <p:cNvPr id="704516" name="Oval 4"/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4519" name="Object 7"/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431640" progId="Equation.3">
                  <p:embed/>
                </p:oleObj>
              </mc:Choice>
              <mc:Fallback>
                <p:oleObj name="Equation" r:id="rId2" imgW="571320" imgH="431640" progId="Equation.3">
                  <p:embed/>
                  <p:pic>
                    <p:nvPicPr>
                      <p:cNvPr id="7045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sp>
        <p:nvSpPr>
          <p:cNvPr id="704521" name="Oval 9"/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4522" name="Text Box 10"/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Context-Free Languages</a:t>
            </a:r>
          </a:p>
        </p:txBody>
      </p:sp>
      <p:graphicFrame>
        <p:nvGraphicFramePr>
          <p:cNvPr id="704523" name="Object 11"/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609480" progId="Equation.3">
                  <p:embed/>
                </p:oleObj>
              </mc:Choice>
              <mc:Fallback>
                <p:oleObj name="Equation" r:id="rId4" imgW="1015920" imgH="609480" progId="Equation.3">
                  <p:embed/>
                  <p:pic>
                    <p:nvPicPr>
                      <p:cNvPr id="7045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5" name="Object 13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520560" progId="Equation.3">
                  <p:embed/>
                </p:oleObj>
              </mc:Choice>
              <mc:Fallback>
                <p:oleObj name="Equation" r:id="rId6" imgW="228600" imgH="520560" progId="Equation.3">
                  <p:embed/>
                  <p:pic>
                    <p:nvPicPr>
                      <p:cNvPr id="7045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6" name="Object 14"/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960" imgH="609480" progId="Equation.3">
                  <p:embed/>
                </p:oleObj>
              </mc:Choice>
              <mc:Fallback>
                <p:oleObj name="Equation" r:id="rId8" imgW="1002960" imgH="609480" progId="Equation.3">
                  <p:embed/>
                  <p:pic>
                    <p:nvPicPr>
                      <p:cNvPr id="7045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7" name="Object 15"/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8320" imgH="609480" progId="Equation.3">
                  <p:embed/>
                </p:oleObj>
              </mc:Choice>
              <mc:Fallback>
                <p:oleObj name="Equation" r:id="rId10" imgW="1498320" imgH="609480" progId="Equation.3">
                  <p:embed/>
                  <p:pic>
                    <p:nvPicPr>
                      <p:cNvPr id="7045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8" name="Object 16"/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1000" imgH="304560" progId="Equation.3">
                  <p:embed/>
                </p:oleObj>
              </mc:Choice>
              <mc:Fallback>
                <p:oleObj name="Equation" r:id="rId12" imgW="711000" imgH="304560" progId="Equation.3">
                  <p:embed/>
                  <p:pic>
                    <p:nvPicPr>
                      <p:cNvPr id="7045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4529" name="Text Box 17"/>
          <p:cNvSpPr txBox="1">
            <a:spLocks noChangeArrowheads="1"/>
          </p:cNvSpPr>
          <p:nvPr/>
        </p:nvSpPr>
        <p:spPr bwMode="auto">
          <a:xfrm>
            <a:off x="3200400" y="1931988"/>
            <a:ext cx="442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04530" name="Object 18"/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80800" imgH="431640" progId="Equation.3">
                  <p:embed/>
                </p:oleObj>
              </mc:Choice>
              <mc:Fallback>
                <p:oleObj name="Equation" r:id="rId14" imgW="1180800" imgH="431640" progId="Equation.3">
                  <p:embed/>
                  <p:pic>
                    <p:nvPicPr>
                      <p:cNvPr id="7045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4531" name="Text Box 19"/>
          <p:cNvSpPr txBox="1">
            <a:spLocks noChangeArrowheads="1"/>
          </p:cNvSpPr>
          <p:nvPr/>
        </p:nvSpPr>
        <p:spPr bwMode="auto">
          <a:xfrm>
            <a:off x="6400800" y="1779588"/>
            <a:ext cx="442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5175000" y="1144800"/>
              <a:ext cx="3273480" cy="3116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71760" y="1135800"/>
                <a:ext cx="3281760" cy="31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9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1" grpId="0" animBg="1"/>
      <p:bldP spid="704522" grpId="0"/>
      <p:bldP spid="704529" grpId="0"/>
      <p:bldP spid="7045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6331-E789-48DF-A6D9-A3AE67A4F95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517525" y="304800"/>
            <a:ext cx="25699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9933"/>
                </a:solidFill>
              </a:rPr>
              <a:t>Observation:</a:t>
            </a:r>
          </a:p>
        </p:txBody>
      </p:sp>
      <p:sp>
        <p:nvSpPr>
          <p:cNvPr id="832517" name="Text Box 5"/>
          <p:cNvSpPr txBox="1">
            <a:spLocks noChangeArrowheads="1"/>
          </p:cNvSpPr>
          <p:nvPr/>
        </p:nvSpPr>
        <p:spPr bwMode="auto">
          <a:xfrm>
            <a:off x="1736725" y="1244600"/>
            <a:ext cx="564449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In order to accept an input string,</a:t>
            </a:r>
          </a:p>
          <a:p>
            <a:r>
              <a:rPr lang="en-US" sz="3200" dirty="0"/>
              <a:t>it is </a:t>
            </a:r>
            <a:r>
              <a:rPr lang="en-US" sz="3200" b="1" u="sng" dirty="0"/>
              <a:t>not</a:t>
            </a:r>
            <a:r>
              <a:rPr lang="en-US" sz="3200" dirty="0"/>
              <a:t> necessary to scan all the</a:t>
            </a:r>
          </a:p>
          <a:p>
            <a:r>
              <a:rPr lang="en-US" sz="3200" dirty="0"/>
              <a:t>symbols in the string</a:t>
            </a:r>
          </a:p>
        </p:txBody>
      </p:sp>
    </p:spTree>
    <p:extLst>
      <p:ext uri="{BB962C8B-B14F-4D97-AF65-F5344CB8AC3E}">
        <p14:creationId xmlns:p14="http://schemas.microsoft.com/office/powerpoint/2010/main" val="240548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99D3-F4A0-43A7-9BE7-F1574F81EDA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 Machine Example</a:t>
            </a: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1676400" y="2514600"/>
            <a:ext cx="435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Accepts the language:</a:t>
            </a:r>
          </a:p>
        </p:txBody>
      </p:sp>
      <p:graphicFrame>
        <p:nvGraphicFramePr>
          <p:cNvPr id="735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839882"/>
              </p:ext>
            </p:extLst>
          </p:nvPr>
        </p:nvGraphicFramePr>
        <p:xfrm>
          <a:off x="4572000" y="25146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355320" progId="Equation.3">
                  <p:embed/>
                </p:oleObj>
              </mc:Choice>
              <mc:Fallback>
                <p:oleObj name="Equation" r:id="rId2" imgW="469800" imgH="355320" progId="Equation.3">
                  <p:embed/>
                  <p:pic>
                    <p:nvPicPr>
                      <p:cNvPr id="735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14600"/>
                        <a:ext cx="685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37" name="Oval 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5238" name="Object 6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33160" progId="Equation.3">
                  <p:embed/>
                </p:oleObj>
              </mc:Choice>
              <mc:Fallback>
                <p:oleObj name="Equation" r:id="rId4" imgW="444240" imgH="533160" progId="Equation.3">
                  <p:embed/>
                  <p:pic>
                    <p:nvPicPr>
                      <p:cNvPr id="735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41" name="Freeform 9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5242" name="Line 10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5243" name="Line 11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5244" name="Oval 12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5245" name="Oval 13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5246" name="Object 14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800" imgH="457200" progId="Equation.3">
                  <p:embed/>
                </p:oleObj>
              </mc:Choice>
              <mc:Fallback>
                <p:oleObj name="Equation" r:id="rId6" imgW="1612800" imgH="457200" progId="Equation.3">
                  <p:embed/>
                  <p:pic>
                    <p:nvPicPr>
                      <p:cNvPr id="7352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7" name="Object 15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457200" progId="Equation.3">
                  <p:embed/>
                </p:oleObj>
              </mc:Choice>
              <mc:Fallback>
                <p:oleObj name="Equation" r:id="rId8" imgW="1549080" imgH="457200" progId="Equation.3">
                  <p:embed/>
                  <p:pic>
                    <p:nvPicPr>
                      <p:cNvPr id="7352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48" name="Object 16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880" imgH="520560" progId="Equation.3">
                  <p:embed/>
                </p:oleObj>
              </mc:Choice>
              <mc:Fallback>
                <p:oleObj name="Equation" r:id="rId10" imgW="380880" imgH="520560" progId="Equation.3">
                  <p:embed/>
                  <p:pic>
                    <p:nvPicPr>
                      <p:cNvPr id="7352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49" name="Text Box 17"/>
          <p:cNvSpPr txBox="1">
            <a:spLocks noChangeArrowheads="1"/>
          </p:cNvSpPr>
          <p:nvPr/>
        </p:nvSpPr>
        <p:spPr bwMode="auto">
          <a:xfrm>
            <a:off x="1736725" y="13208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alphabet</a:t>
            </a:r>
          </a:p>
        </p:txBody>
      </p:sp>
      <p:graphicFrame>
        <p:nvGraphicFramePr>
          <p:cNvPr id="7352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097946"/>
              </p:ext>
            </p:extLst>
          </p:nvPr>
        </p:nvGraphicFramePr>
        <p:xfrm>
          <a:off x="3657600" y="1219200"/>
          <a:ext cx="2286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2840" imgH="215640" progId="Equation.3">
                  <p:embed/>
                </p:oleObj>
              </mc:Choice>
              <mc:Fallback>
                <p:oleObj name="Equation" r:id="rId12" imgW="672840" imgH="215640" progId="Equation.3">
                  <p:embed/>
                  <p:pic>
                    <p:nvPicPr>
                      <p:cNvPr id="7352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2286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19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7" grpId="0" animBg="1"/>
      <p:bldP spid="735241" grpId="0" animBg="1"/>
      <p:bldP spid="735242" grpId="0" animBg="1"/>
      <p:bldP spid="735243" grpId="0" animBg="1"/>
      <p:bldP spid="735244" grpId="0" animBg="1"/>
      <p:bldP spid="7352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408B-A18C-44C1-987C-49991ECAE75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37292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293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294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295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296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297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298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299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300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301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302" name="Line 22"/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7303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3730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4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7373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5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73730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6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373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7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7373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8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7373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09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737310" name="Object 30"/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533160" progId="Equation.3">
                  <p:embed/>
                </p:oleObj>
              </mc:Choice>
              <mc:Fallback>
                <p:oleObj name="Equation" r:id="rId10" imgW="444240" imgH="533160" progId="Equation.3">
                  <p:embed/>
                  <p:pic>
                    <p:nvPicPr>
                      <p:cNvPr id="73731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1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73731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2" name="Oval 52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7333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33160" progId="Equation.3">
                  <p:embed/>
                </p:oleObj>
              </mc:Choice>
              <mc:Fallback>
                <p:oleObj name="Equation" r:id="rId13" imgW="444240" imgH="533160" progId="Equation.3">
                  <p:embed/>
                  <p:pic>
                    <p:nvPicPr>
                      <p:cNvPr id="73733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4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35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36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37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38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7339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2800" imgH="457200" progId="Equation.3">
                  <p:embed/>
                </p:oleObj>
              </mc:Choice>
              <mc:Fallback>
                <p:oleObj name="Equation" r:id="rId14" imgW="1612800" imgH="457200" progId="Equation.3">
                  <p:embed/>
                  <p:pic>
                    <p:nvPicPr>
                      <p:cNvPr id="73733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0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49080" imgH="457200" progId="Equation.3">
                  <p:embed/>
                </p:oleObj>
              </mc:Choice>
              <mc:Fallback>
                <p:oleObj name="Equation" r:id="rId16" imgW="1549080" imgH="457200" progId="Equation.3">
                  <p:embed/>
                  <p:pic>
                    <p:nvPicPr>
                      <p:cNvPr id="73734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1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737341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2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0" y="-112931"/>
            <a:ext cx="18261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34956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48099-6729-44C5-B77E-3757AA79DF4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38367" name="Oval 6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8316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17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18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19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20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21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22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23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24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25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8326" name="Line 22"/>
          <p:cNvSpPr>
            <a:spLocks noChangeShapeType="1"/>
          </p:cNvSpPr>
          <p:nvPr/>
        </p:nvSpPr>
        <p:spPr bwMode="auto">
          <a:xfrm flipV="1">
            <a:off x="5181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8327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383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28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7383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29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7383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30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383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31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7383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32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7383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33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738334" name="Object 30"/>
          <p:cNvGraphicFramePr>
            <a:graphicFrameLocks noChangeAspect="1"/>
          </p:cNvGraphicFramePr>
          <p:nvPr/>
        </p:nvGraphicFramePr>
        <p:xfrm>
          <a:off x="49530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533160" progId="Equation.3">
                  <p:embed/>
                </p:oleObj>
              </mc:Choice>
              <mc:Fallback>
                <p:oleObj name="Equation" r:id="rId10" imgW="444240" imgH="533160" progId="Equation.3">
                  <p:embed/>
                  <p:pic>
                    <p:nvPicPr>
                      <p:cNvPr id="73833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35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73833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57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33160" progId="Equation.3">
                  <p:embed/>
                </p:oleObj>
              </mc:Choice>
              <mc:Fallback>
                <p:oleObj name="Equation" r:id="rId13" imgW="444240" imgH="533160" progId="Equation.3">
                  <p:embed/>
                  <p:pic>
                    <p:nvPicPr>
                      <p:cNvPr id="73835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58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8359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8360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8361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8362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8363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2800" imgH="457200" progId="Equation.3">
                  <p:embed/>
                </p:oleObj>
              </mc:Choice>
              <mc:Fallback>
                <p:oleObj name="Equation" r:id="rId14" imgW="1612800" imgH="457200" progId="Equation.3">
                  <p:embed/>
                  <p:pic>
                    <p:nvPicPr>
                      <p:cNvPr id="73836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64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49080" imgH="457200" progId="Equation.3">
                  <p:embed/>
                </p:oleObj>
              </mc:Choice>
              <mc:Fallback>
                <p:oleObj name="Equation" r:id="rId16" imgW="1549080" imgH="457200" progId="Equation.3">
                  <p:embed/>
                  <p:pic>
                    <p:nvPicPr>
                      <p:cNvPr id="73836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65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738365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66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93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F982-22FC-422B-80A2-DFFF4CC04AE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39391" name="Oval 6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9340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1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2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3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4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5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6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7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8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49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9350" name="Line 22"/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9351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393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52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73935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53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7393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54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393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55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73935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56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73935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57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739358" name="Object 30"/>
          <p:cNvGraphicFramePr>
            <a:graphicFrameLocks noChangeAspect="1"/>
          </p:cNvGraphicFramePr>
          <p:nvPr/>
        </p:nvGraphicFramePr>
        <p:xfrm>
          <a:off x="55626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533160" progId="Equation.3">
                  <p:embed/>
                </p:oleObj>
              </mc:Choice>
              <mc:Fallback>
                <p:oleObj name="Equation" r:id="rId10" imgW="444240" imgH="533160" progId="Equation.3">
                  <p:embed/>
                  <p:pic>
                    <p:nvPicPr>
                      <p:cNvPr id="73935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59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73935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81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33160" progId="Equation.3">
                  <p:embed/>
                </p:oleObj>
              </mc:Choice>
              <mc:Fallback>
                <p:oleObj name="Equation" r:id="rId13" imgW="444240" imgH="533160" progId="Equation.3">
                  <p:embed/>
                  <p:pic>
                    <p:nvPicPr>
                      <p:cNvPr id="739381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82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9383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9384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9385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9386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9387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2800" imgH="457200" progId="Equation.3">
                  <p:embed/>
                </p:oleObj>
              </mc:Choice>
              <mc:Fallback>
                <p:oleObj name="Equation" r:id="rId14" imgW="1612800" imgH="457200" progId="Equation.3">
                  <p:embed/>
                  <p:pic>
                    <p:nvPicPr>
                      <p:cNvPr id="739387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88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49080" imgH="457200" progId="Equation.3">
                  <p:embed/>
                </p:oleObj>
              </mc:Choice>
              <mc:Fallback>
                <p:oleObj name="Equation" r:id="rId16" imgW="1549080" imgH="457200" progId="Equation.3">
                  <p:embed/>
                  <p:pic>
                    <p:nvPicPr>
                      <p:cNvPr id="73938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89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73938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90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1C2E-DEA5-47CD-BBAA-6DEFC789170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40417" name="Oval 6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0364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65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66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67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69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70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71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72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73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0374" name="Line 22"/>
          <p:cNvSpPr>
            <a:spLocks noChangeShapeType="1"/>
          </p:cNvSpPr>
          <p:nvPr/>
        </p:nvSpPr>
        <p:spPr bwMode="auto">
          <a:xfrm flipV="1">
            <a:off x="6324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0375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4037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6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7403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7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7403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8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403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9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74037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80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74038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81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740382" name="Object 30"/>
          <p:cNvGraphicFramePr>
            <a:graphicFrameLocks noChangeAspect="1"/>
          </p:cNvGraphicFramePr>
          <p:nvPr/>
        </p:nvGraphicFramePr>
        <p:xfrm>
          <a:off x="61722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533160" progId="Equation.3">
                  <p:embed/>
                </p:oleObj>
              </mc:Choice>
              <mc:Fallback>
                <p:oleObj name="Equation" r:id="rId10" imgW="444240" imgH="533160" progId="Equation.3">
                  <p:embed/>
                  <p:pic>
                    <p:nvPicPr>
                      <p:cNvPr id="74038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83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7403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407" name="Object 55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33160" progId="Equation.3">
                  <p:embed/>
                </p:oleObj>
              </mc:Choice>
              <mc:Fallback>
                <p:oleObj name="Equation" r:id="rId13" imgW="444240" imgH="533160" progId="Equation.3">
                  <p:embed/>
                  <p:pic>
                    <p:nvPicPr>
                      <p:cNvPr id="74040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408" name="Freeform 56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0409" name="Line 57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0410" name="Line 58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0411" name="Oval 59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0412" name="Oval 60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0413" name="Object 61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2800" imgH="457200" progId="Equation.3">
                  <p:embed/>
                </p:oleObj>
              </mc:Choice>
              <mc:Fallback>
                <p:oleObj name="Equation" r:id="rId14" imgW="1612800" imgH="457200" progId="Equation.3">
                  <p:embed/>
                  <p:pic>
                    <p:nvPicPr>
                      <p:cNvPr id="74041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414" name="Object 62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49080" imgH="457200" progId="Equation.3">
                  <p:embed/>
                </p:oleObj>
              </mc:Choice>
              <mc:Fallback>
                <p:oleObj name="Equation" r:id="rId16" imgW="1549080" imgH="457200" progId="Equation.3">
                  <p:embed/>
                  <p:pic>
                    <p:nvPicPr>
                      <p:cNvPr id="740414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415" name="Object 63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740415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416" name="Oval 64"/>
          <p:cNvSpPr>
            <a:spLocks noChangeArrowheads="1"/>
          </p:cNvSpPr>
          <p:nvPr/>
        </p:nvSpPr>
        <p:spPr bwMode="auto">
          <a:xfrm>
            <a:off x="3962400" y="4724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8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4F03-24BB-4FEA-BF16-85D2A7D6D59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78242" name="Oval 2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43" name="Line 3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44" name="Line 4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45" name="Line 5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46" name="Line 6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48" name="Line 8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49" name="Line 9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50" name="Line 10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51" name="Line 11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78254" name="Object 14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782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55" name="Object 15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7782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56" name="Object 16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7782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57" name="Object 17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782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58" name="Object 18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7782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59" name="Object 19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7782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60" name="Text Box 20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778261" name="Object 21"/>
          <p:cNvGraphicFramePr>
            <a:graphicFrameLocks noChangeAspect="1"/>
          </p:cNvGraphicFramePr>
          <p:nvPr/>
        </p:nvGraphicFramePr>
        <p:xfrm>
          <a:off x="5638800" y="1450975"/>
          <a:ext cx="390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040" imgH="571320" progId="Equation.3">
                  <p:embed/>
                </p:oleObj>
              </mc:Choice>
              <mc:Fallback>
                <p:oleObj name="Equation" r:id="rId10" imgW="419040" imgH="571320" progId="Equation.3">
                  <p:embed/>
                  <p:pic>
                    <p:nvPicPr>
                      <p:cNvPr id="7782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50975"/>
                        <a:ext cx="390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62" name="Object 22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77826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63" name="Object 2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33160" progId="Equation.3">
                  <p:embed/>
                </p:oleObj>
              </mc:Choice>
              <mc:Fallback>
                <p:oleObj name="Equation" r:id="rId13" imgW="444240" imgH="533160" progId="Equation.3">
                  <p:embed/>
                  <p:pic>
                    <p:nvPicPr>
                      <p:cNvPr id="7782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64" name="Freeform 2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65" name="Line 2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66" name="Line 2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67" name="Oval 2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68" name="Oval 2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8269" name="Object 2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77826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0" name="Object 3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77827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1" name="Object 3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7782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3" name="Text Box 33"/>
          <p:cNvSpPr txBox="1">
            <a:spLocks noChangeArrowheads="1"/>
          </p:cNvSpPr>
          <p:nvPr/>
        </p:nvSpPr>
        <p:spPr bwMode="auto">
          <a:xfrm>
            <a:off x="5562600" y="37338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Halt &amp; Accept</a:t>
            </a:r>
          </a:p>
        </p:txBody>
      </p:sp>
    </p:spTree>
    <p:extLst>
      <p:ext uri="{BB962C8B-B14F-4D97-AF65-F5344CB8AC3E}">
        <p14:creationId xmlns:p14="http://schemas.microsoft.com/office/powerpoint/2010/main" val="940894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9A7-EF78-40D8-BFED-62A908EDE2D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3711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Rejection Example</a:t>
            </a:r>
          </a:p>
        </p:txBody>
      </p:sp>
      <p:sp>
        <p:nvSpPr>
          <p:cNvPr id="741379" name="Oval 3"/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1380" name="Object 4"/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413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381" name="Freeform 5"/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1382" name="Line 6"/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1383" name="Line 7"/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1384" name="Oval 8"/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1385" name="Oval 9"/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1386" name="Object 10"/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800" imgH="457200" progId="Equation.3">
                  <p:embed/>
                </p:oleObj>
              </mc:Choice>
              <mc:Fallback>
                <p:oleObj name="Equation" r:id="rId4" imgW="1612800" imgH="457200" progId="Equation.3">
                  <p:embed/>
                  <p:pic>
                    <p:nvPicPr>
                      <p:cNvPr id="7413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7" name="Object 11"/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9080" imgH="457200" progId="Equation.3">
                  <p:embed/>
                </p:oleObj>
              </mc:Choice>
              <mc:Fallback>
                <p:oleObj name="Equation" r:id="rId6" imgW="1549080" imgH="457200" progId="Equation.3">
                  <p:embed/>
                  <p:pic>
                    <p:nvPicPr>
                      <p:cNvPr id="7413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8" name="Object 12"/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520560" progId="Equation.3">
                  <p:embed/>
                </p:oleObj>
              </mc:Choice>
              <mc:Fallback>
                <p:oleObj name="Equation" r:id="rId8" imgW="380880" imgH="520560" progId="Equation.3">
                  <p:embed/>
                  <p:pic>
                    <p:nvPicPr>
                      <p:cNvPr id="7413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389" name="Line 13"/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0" name="Line 14"/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1" name="Line 15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2" name="Line 16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3" name="Line 17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4" name="Line 18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5" name="Line 19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6" name="Line 20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7" name="Line 21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8" name="Line 22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1399" name="Line 23"/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1400" name="Object 24"/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7414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401" name="Object 25"/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7414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402" name="Object 26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7414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403" name="Object 27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7414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404" name="Object 28"/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00" imgH="393480" progId="Equation.3">
                  <p:embed/>
                </p:oleObj>
              </mc:Choice>
              <mc:Fallback>
                <p:oleObj name="Equation" r:id="rId15" imgW="253800" imgH="393480" progId="Equation.3">
                  <p:embed/>
                  <p:pic>
                    <p:nvPicPr>
                      <p:cNvPr id="7414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405" name="Object 29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74140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406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741407" name="Object 31"/>
          <p:cNvGraphicFramePr>
            <a:graphicFrameLocks noChangeAspect="1"/>
          </p:cNvGraphicFramePr>
          <p:nvPr/>
        </p:nvGraphicFramePr>
        <p:xfrm>
          <a:off x="43434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4240" imgH="533160" progId="Equation.3">
                  <p:embed/>
                </p:oleObj>
              </mc:Choice>
              <mc:Fallback>
                <p:oleObj name="Equation" r:id="rId19" imgW="444240" imgH="533160" progId="Equation.3">
                  <p:embed/>
                  <p:pic>
                    <p:nvPicPr>
                      <p:cNvPr id="7414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408" name="Object 32"/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74140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409" name="Oval 33"/>
          <p:cNvSpPr>
            <a:spLocks noChangeArrowheads="1"/>
          </p:cNvSpPr>
          <p:nvPr/>
        </p:nvSpPr>
        <p:spPr bwMode="auto">
          <a:xfrm>
            <a:off x="2438400" y="4038600"/>
            <a:ext cx="19050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40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8858-4347-4526-8F70-34FF89A7328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79297" name="Oval 33"/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9268" name="Object 4"/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79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269" name="Freeform 5"/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9270" name="Line 6"/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9271" name="Line 7"/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9272" name="Oval 8"/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9273" name="Oval 9"/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9274" name="Object 10"/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800" imgH="457200" progId="Equation.3">
                  <p:embed/>
                </p:oleObj>
              </mc:Choice>
              <mc:Fallback>
                <p:oleObj name="Equation" r:id="rId4" imgW="1612800" imgH="457200" progId="Equation.3">
                  <p:embed/>
                  <p:pic>
                    <p:nvPicPr>
                      <p:cNvPr id="7792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75" name="Object 11"/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9080" imgH="457200" progId="Equation.3">
                  <p:embed/>
                </p:oleObj>
              </mc:Choice>
              <mc:Fallback>
                <p:oleObj name="Equation" r:id="rId6" imgW="1549080" imgH="457200" progId="Equation.3">
                  <p:embed/>
                  <p:pic>
                    <p:nvPicPr>
                      <p:cNvPr id="7792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76" name="Object 12"/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520560" progId="Equation.3">
                  <p:embed/>
                </p:oleObj>
              </mc:Choice>
              <mc:Fallback>
                <p:oleObj name="Equation" r:id="rId8" imgW="380880" imgH="520560" progId="Equation.3">
                  <p:embed/>
                  <p:pic>
                    <p:nvPicPr>
                      <p:cNvPr id="7792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277" name="Line 13"/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78" name="Line 14"/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79" name="Line 15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0" name="Line 16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1" name="Line 17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2" name="Line 18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3" name="Line 19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4" name="Line 20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5" name="Line 21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6" name="Line 22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7" name="Line 23"/>
          <p:cNvSpPr>
            <a:spLocks noChangeShapeType="1"/>
          </p:cNvSpPr>
          <p:nvPr/>
        </p:nvSpPr>
        <p:spPr bwMode="auto">
          <a:xfrm flipV="1">
            <a:off x="51054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79288" name="Object 24"/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77928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89" name="Object 25"/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77928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90" name="Object 26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7792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91" name="Object 27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7792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92" name="Object 28"/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00" imgH="393480" progId="Equation.3">
                  <p:embed/>
                </p:oleObj>
              </mc:Choice>
              <mc:Fallback>
                <p:oleObj name="Equation" r:id="rId15" imgW="253800" imgH="393480" progId="Equation.3">
                  <p:embed/>
                  <p:pic>
                    <p:nvPicPr>
                      <p:cNvPr id="7792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93" name="Object 29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7792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294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779295" name="Object 31"/>
          <p:cNvGraphicFramePr>
            <a:graphicFrameLocks noChangeAspect="1"/>
          </p:cNvGraphicFramePr>
          <p:nvPr/>
        </p:nvGraphicFramePr>
        <p:xfrm>
          <a:off x="48768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4240" imgH="533160" progId="Equation.3">
                  <p:embed/>
                </p:oleObj>
              </mc:Choice>
              <mc:Fallback>
                <p:oleObj name="Equation" r:id="rId19" imgW="444240" imgH="533160" progId="Equation.3">
                  <p:embed/>
                  <p:pic>
                    <p:nvPicPr>
                      <p:cNvPr id="7792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96" name="Object 32"/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7792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298" name="Text Box 34"/>
          <p:cNvSpPr txBox="1">
            <a:spLocks noChangeArrowheads="1"/>
          </p:cNvSpPr>
          <p:nvPr/>
        </p:nvSpPr>
        <p:spPr bwMode="auto">
          <a:xfrm>
            <a:off x="4419600" y="3352800"/>
            <a:ext cx="442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 possible Transition</a:t>
            </a:r>
          </a:p>
        </p:txBody>
      </p:sp>
      <p:sp>
        <p:nvSpPr>
          <p:cNvPr id="779299" name="Text Box 35"/>
          <p:cNvSpPr txBox="1">
            <a:spLocks noChangeArrowheads="1"/>
          </p:cNvSpPr>
          <p:nvPr/>
        </p:nvSpPr>
        <p:spPr bwMode="auto">
          <a:xfrm>
            <a:off x="5181600" y="3962400"/>
            <a:ext cx="292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Halt &amp; Reject</a:t>
            </a:r>
          </a:p>
        </p:txBody>
      </p:sp>
    </p:spTree>
    <p:extLst>
      <p:ext uri="{BB962C8B-B14F-4D97-AF65-F5344CB8AC3E}">
        <p14:creationId xmlns:p14="http://schemas.microsoft.com/office/powerpoint/2010/main" val="702877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FE04-AE9F-4A23-A00D-3B2BFE0E8D6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Loop Example</a:t>
            </a:r>
          </a:p>
        </p:txBody>
      </p:sp>
      <p:sp>
        <p:nvSpPr>
          <p:cNvPr id="743427" name="Oval 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3428" name="Object 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43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429" name="Freeform 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3430" name="Line 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3431" name="Line 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3432" name="Oval 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3433" name="Oval 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3434" name="Object 1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800" imgH="457200" progId="Equation.3">
                  <p:embed/>
                </p:oleObj>
              </mc:Choice>
              <mc:Fallback>
                <p:oleObj name="Equation" r:id="rId4" imgW="1612800" imgH="457200" progId="Equation.3">
                  <p:embed/>
                  <p:pic>
                    <p:nvPicPr>
                      <p:cNvPr id="7434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35" name="Object 1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9080" imgH="457200" progId="Equation.3">
                  <p:embed/>
                </p:oleObj>
              </mc:Choice>
              <mc:Fallback>
                <p:oleObj name="Equation" r:id="rId6" imgW="1549080" imgH="457200" progId="Equation.3">
                  <p:embed/>
                  <p:pic>
                    <p:nvPicPr>
                      <p:cNvPr id="7434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36" name="Object 1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520560" progId="Equation.3">
                  <p:embed/>
                </p:oleObj>
              </mc:Choice>
              <mc:Fallback>
                <p:oleObj name="Equation" r:id="rId8" imgW="380880" imgH="520560" progId="Equation.3">
                  <p:embed/>
                  <p:pic>
                    <p:nvPicPr>
                      <p:cNvPr id="7434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37" name="Object 1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36480" imgH="469800" progId="Equation.3">
                  <p:embed/>
                </p:oleObj>
              </mc:Choice>
              <mc:Fallback>
                <p:oleObj name="Equation" r:id="rId10" imgW="1536480" imgH="469800" progId="Equation.3">
                  <p:embed/>
                  <p:pic>
                    <p:nvPicPr>
                      <p:cNvPr id="7434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92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ABEE691-3299-426E-83AA-22F618047927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838200" y="277813"/>
            <a:ext cx="8229600" cy="1139825"/>
          </a:xfrm>
        </p:spPr>
        <p:txBody>
          <a:bodyPr anchor="ctr" anchorCtr="1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Where do we go from here?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From the earlier example, we see that not all languages are context-free.</a:t>
            </a:r>
          </a:p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Is there a mathematical model for even more complex computations?</a:t>
            </a:r>
          </a:p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There are many.</a:t>
            </a:r>
          </a:p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 will study one in particular: an automaton called a </a:t>
            </a:r>
            <a:r>
              <a:rPr lang="en-US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Turing machine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17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24FD-EB73-45E5-B9A0-684A69F44CA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45484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85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86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87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88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89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90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91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92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93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5494" name="Line 22"/>
          <p:cNvSpPr>
            <a:spLocks noChangeShapeType="1"/>
          </p:cNvSpPr>
          <p:nvPr/>
        </p:nvSpPr>
        <p:spPr bwMode="auto">
          <a:xfrm flipV="1">
            <a:off x="4572000" y="99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5495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4549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96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7454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97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74549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98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4549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99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7454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500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7455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01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745502" name="Object 30"/>
          <p:cNvGraphicFramePr>
            <a:graphicFrameLocks noChangeAspect="1"/>
          </p:cNvGraphicFramePr>
          <p:nvPr/>
        </p:nvGraphicFramePr>
        <p:xfrm>
          <a:off x="4419600" y="1371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7455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503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7455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26" name="Oval 54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5527" name="Object 55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74552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28" name="Freeform 56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5529" name="Line 57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5530" name="Line 58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5531" name="Oval 59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5532" name="Oval 60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5533" name="Object 61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74553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534" name="Object 62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745534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535" name="Object 63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745535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536" name="Object 64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36480" imgH="469800" progId="Equation.3">
                  <p:embed/>
                </p:oleObj>
              </mc:Choice>
              <mc:Fallback>
                <p:oleObj name="Equation" r:id="rId21" imgW="1536480" imgH="469800" progId="Equation.3">
                  <p:embed/>
                  <p:pic>
                    <p:nvPicPr>
                      <p:cNvPr id="745536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537" name="Oval 65"/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0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1162-9D0A-4906-B40F-7510E3C5EF2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46571" name="Oval 7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6508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09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0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1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2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3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4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5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6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7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6518" name="Line 22"/>
          <p:cNvSpPr>
            <a:spLocks noChangeShapeType="1"/>
          </p:cNvSpPr>
          <p:nvPr/>
        </p:nvSpPr>
        <p:spPr bwMode="auto">
          <a:xfrm flipV="1">
            <a:off x="51816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6519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465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0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7465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1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74652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2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4652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3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7465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4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74652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25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746526" name="Object 30"/>
          <p:cNvGraphicFramePr>
            <a:graphicFrameLocks noChangeAspect="1"/>
          </p:cNvGraphicFramePr>
          <p:nvPr/>
        </p:nvGraphicFramePr>
        <p:xfrm>
          <a:off x="50292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74652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27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7465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50" name="Object 5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74655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51" name="Freeform 5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6552" name="Line 5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6553" name="Line 5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6554" name="Oval 5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6555" name="Oval 5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6556" name="Object 6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746556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57" name="Object 6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746557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58" name="Object 6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746558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6559" name="Object 6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36480" imgH="469800" progId="Equation.3">
                  <p:embed/>
                </p:oleObj>
              </mc:Choice>
              <mc:Fallback>
                <p:oleObj name="Equation" r:id="rId21" imgW="1536480" imgH="469800" progId="Equation.3">
                  <p:embed/>
                  <p:pic>
                    <p:nvPicPr>
                      <p:cNvPr id="74655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72" name="Oval 76"/>
          <p:cNvSpPr>
            <a:spLocks noChangeArrowheads="1"/>
          </p:cNvSpPr>
          <p:nvPr/>
        </p:nvSpPr>
        <p:spPr bwMode="auto">
          <a:xfrm>
            <a:off x="2590800" y="30480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88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6A58-E0E7-42AE-BAC5-811E4A984D93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80352" name="Oval 64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0300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1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2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3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4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5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6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7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8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09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0310" name="Line 22"/>
          <p:cNvSpPr>
            <a:spLocks noChangeShapeType="1"/>
          </p:cNvSpPr>
          <p:nvPr/>
        </p:nvSpPr>
        <p:spPr bwMode="auto">
          <a:xfrm flipV="1">
            <a:off x="45720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0311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803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12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7803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13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7803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14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803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15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7803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16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7803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17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780318" name="Object 30"/>
          <p:cNvGraphicFramePr>
            <a:graphicFrameLocks noChangeAspect="1"/>
          </p:cNvGraphicFramePr>
          <p:nvPr/>
        </p:nvGraphicFramePr>
        <p:xfrm>
          <a:off x="43434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7803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19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7803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42" name="Object 5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78034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43" name="Freeform 5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0344" name="Line 5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0345" name="Line 5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0346" name="Oval 5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0347" name="Oval 5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0348" name="Object 6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78034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49" name="Object 6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78034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50" name="Object 6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78035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51" name="Object 6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36480" imgH="469800" progId="Equation.3">
                  <p:embed/>
                </p:oleObj>
              </mc:Choice>
              <mc:Fallback>
                <p:oleObj name="Equation" r:id="rId21" imgW="1536480" imgH="469800" progId="Equation.3">
                  <p:embed/>
                  <p:pic>
                    <p:nvPicPr>
                      <p:cNvPr id="78035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53" name="Oval 65"/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21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85" name="Slide Number Placeholder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1870-E916-48E0-AC68-D6751A46AACC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47522" name="Line 2"/>
          <p:cNvSpPr>
            <a:spLocks noChangeShapeType="1"/>
          </p:cNvSpPr>
          <p:nvPr/>
        </p:nvSpPr>
        <p:spPr bwMode="auto">
          <a:xfrm>
            <a:off x="2590800" y="228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23" name="Line 3"/>
          <p:cNvSpPr>
            <a:spLocks noChangeShapeType="1"/>
          </p:cNvSpPr>
          <p:nvPr/>
        </p:nvSpPr>
        <p:spPr bwMode="auto">
          <a:xfrm>
            <a:off x="2590800" y="914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24" name="Line 4"/>
          <p:cNvSpPr>
            <a:spLocks noChangeShapeType="1"/>
          </p:cNvSpPr>
          <p:nvPr/>
        </p:nvSpPr>
        <p:spPr bwMode="auto">
          <a:xfrm>
            <a:off x="3048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25" name="Line 5"/>
          <p:cNvSpPr>
            <a:spLocks noChangeShapeType="1"/>
          </p:cNvSpPr>
          <p:nvPr/>
        </p:nvSpPr>
        <p:spPr bwMode="auto">
          <a:xfrm>
            <a:off x="3657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26" name="Line 6"/>
          <p:cNvSpPr>
            <a:spLocks noChangeShapeType="1"/>
          </p:cNvSpPr>
          <p:nvPr/>
        </p:nvSpPr>
        <p:spPr bwMode="auto">
          <a:xfrm>
            <a:off x="4267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27" name="Line 7"/>
          <p:cNvSpPr>
            <a:spLocks noChangeShapeType="1"/>
          </p:cNvSpPr>
          <p:nvPr/>
        </p:nvSpPr>
        <p:spPr bwMode="auto">
          <a:xfrm>
            <a:off x="48768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28" name="Line 8"/>
          <p:cNvSpPr>
            <a:spLocks noChangeShapeType="1"/>
          </p:cNvSpPr>
          <p:nvPr/>
        </p:nvSpPr>
        <p:spPr bwMode="auto">
          <a:xfrm>
            <a:off x="54864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29" name="Line 9"/>
          <p:cNvSpPr>
            <a:spLocks noChangeShapeType="1"/>
          </p:cNvSpPr>
          <p:nvPr/>
        </p:nvSpPr>
        <p:spPr bwMode="auto">
          <a:xfrm>
            <a:off x="6096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30" name="Line 10"/>
          <p:cNvSpPr>
            <a:spLocks noChangeShapeType="1"/>
          </p:cNvSpPr>
          <p:nvPr/>
        </p:nvSpPr>
        <p:spPr bwMode="auto">
          <a:xfrm>
            <a:off x="6705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31" name="Line 11"/>
          <p:cNvSpPr>
            <a:spLocks noChangeShapeType="1"/>
          </p:cNvSpPr>
          <p:nvPr/>
        </p:nvSpPr>
        <p:spPr bwMode="auto">
          <a:xfrm>
            <a:off x="7315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32" name="Line 12"/>
          <p:cNvSpPr>
            <a:spLocks noChangeShapeType="1"/>
          </p:cNvSpPr>
          <p:nvPr/>
        </p:nvSpPr>
        <p:spPr bwMode="auto">
          <a:xfrm flipV="1">
            <a:off x="4572000" y="920750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533" name="Object 13"/>
          <p:cNvGraphicFramePr>
            <a:graphicFrameLocks noChangeAspect="1"/>
          </p:cNvGraphicFramePr>
          <p:nvPr/>
        </p:nvGraphicFramePr>
        <p:xfrm>
          <a:off x="32766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475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4" name="Object 14"/>
          <p:cNvGraphicFramePr>
            <a:graphicFrameLocks noChangeAspect="1"/>
          </p:cNvGraphicFramePr>
          <p:nvPr/>
        </p:nvGraphicFramePr>
        <p:xfrm>
          <a:off x="38862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7475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5" name="Object 15"/>
          <p:cNvGraphicFramePr>
            <a:graphicFrameLocks noChangeAspect="1"/>
          </p:cNvGraphicFramePr>
          <p:nvPr/>
        </p:nvGraphicFramePr>
        <p:xfrm>
          <a:off x="62230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7475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6" name="Object 16"/>
          <p:cNvGraphicFramePr>
            <a:graphicFrameLocks noChangeAspect="1"/>
          </p:cNvGraphicFramePr>
          <p:nvPr/>
        </p:nvGraphicFramePr>
        <p:xfrm>
          <a:off x="68326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475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7" name="Object 17"/>
          <p:cNvGraphicFramePr>
            <a:graphicFrameLocks noChangeAspect="1"/>
          </p:cNvGraphicFramePr>
          <p:nvPr/>
        </p:nvGraphicFramePr>
        <p:xfrm>
          <a:off x="5111750" y="4016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7475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016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8" name="Object 18"/>
          <p:cNvGraphicFramePr>
            <a:graphicFrameLocks noChangeAspect="1"/>
          </p:cNvGraphicFramePr>
          <p:nvPr/>
        </p:nvGraphicFramePr>
        <p:xfrm>
          <a:off x="44958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7475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39" name="Text Box 19"/>
          <p:cNvSpPr txBox="1">
            <a:spLocks noChangeArrowheads="1"/>
          </p:cNvSpPr>
          <p:nvPr/>
        </p:nvSpPr>
        <p:spPr bwMode="auto">
          <a:xfrm>
            <a:off x="381000" y="304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747540" name="Object 20"/>
          <p:cNvGraphicFramePr>
            <a:graphicFrameLocks noChangeAspect="1"/>
          </p:cNvGraphicFramePr>
          <p:nvPr/>
        </p:nvGraphicFramePr>
        <p:xfrm>
          <a:off x="4419600" y="1143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7475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41" name="Object 21"/>
          <p:cNvGraphicFramePr>
            <a:graphicFrameLocks noChangeAspect="1"/>
          </p:cNvGraphicFramePr>
          <p:nvPr/>
        </p:nvGraphicFramePr>
        <p:xfrm>
          <a:off x="57150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7475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42" name="Line 22"/>
          <p:cNvSpPr>
            <a:spLocks noChangeShapeType="1"/>
          </p:cNvSpPr>
          <p:nvPr/>
        </p:nvSpPr>
        <p:spPr bwMode="auto">
          <a:xfrm>
            <a:off x="2590800" y="1828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3" name="Line 23"/>
          <p:cNvSpPr>
            <a:spLocks noChangeShapeType="1"/>
          </p:cNvSpPr>
          <p:nvPr/>
        </p:nvSpPr>
        <p:spPr bwMode="auto">
          <a:xfrm>
            <a:off x="2590800" y="2514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4" name="Line 24"/>
          <p:cNvSpPr>
            <a:spLocks noChangeShapeType="1"/>
          </p:cNvSpPr>
          <p:nvPr/>
        </p:nvSpPr>
        <p:spPr bwMode="auto">
          <a:xfrm>
            <a:off x="3048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5" name="Line 25"/>
          <p:cNvSpPr>
            <a:spLocks noChangeShapeType="1"/>
          </p:cNvSpPr>
          <p:nvPr/>
        </p:nvSpPr>
        <p:spPr bwMode="auto">
          <a:xfrm>
            <a:off x="3657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6" name="Line 26"/>
          <p:cNvSpPr>
            <a:spLocks noChangeShapeType="1"/>
          </p:cNvSpPr>
          <p:nvPr/>
        </p:nvSpPr>
        <p:spPr bwMode="auto">
          <a:xfrm>
            <a:off x="4267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7" name="Line 27"/>
          <p:cNvSpPr>
            <a:spLocks noChangeShapeType="1"/>
          </p:cNvSpPr>
          <p:nvPr/>
        </p:nvSpPr>
        <p:spPr bwMode="auto">
          <a:xfrm>
            <a:off x="4876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8" name="Line 28"/>
          <p:cNvSpPr>
            <a:spLocks noChangeShapeType="1"/>
          </p:cNvSpPr>
          <p:nvPr/>
        </p:nvSpPr>
        <p:spPr bwMode="auto">
          <a:xfrm>
            <a:off x="5486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49" name="Line 29"/>
          <p:cNvSpPr>
            <a:spLocks noChangeShapeType="1"/>
          </p:cNvSpPr>
          <p:nvPr/>
        </p:nvSpPr>
        <p:spPr bwMode="auto">
          <a:xfrm>
            <a:off x="6096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50" name="Line 30"/>
          <p:cNvSpPr>
            <a:spLocks noChangeShapeType="1"/>
          </p:cNvSpPr>
          <p:nvPr/>
        </p:nvSpPr>
        <p:spPr bwMode="auto">
          <a:xfrm>
            <a:off x="6705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51" name="Line 31"/>
          <p:cNvSpPr>
            <a:spLocks noChangeShapeType="1"/>
          </p:cNvSpPr>
          <p:nvPr/>
        </p:nvSpPr>
        <p:spPr bwMode="auto">
          <a:xfrm>
            <a:off x="7315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52" name="Line 32"/>
          <p:cNvSpPr>
            <a:spLocks noChangeShapeType="1"/>
          </p:cNvSpPr>
          <p:nvPr/>
        </p:nvSpPr>
        <p:spPr bwMode="auto">
          <a:xfrm flipV="1">
            <a:off x="5181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553" name="Object 33"/>
          <p:cNvGraphicFramePr>
            <a:graphicFrameLocks noChangeAspect="1"/>
          </p:cNvGraphicFramePr>
          <p:nvPr/>
        </p:nvGraphicFramePr>
        <p:xfrm>
          <a:off x="32766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74755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4" name="Object 34"/>
          <p:cNvGraphicFramePr>
            <a:graphicFrameLocks noChangeAspect="1"/>
          </p:cNvGraphicFramePr>
          <p:nvPr/>
        </p:nvGraphicFramePr>
        <p:xfrm>
          <a:off x="38862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7475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5" name="Object 35"/>
          <p:cNvGraphicFramePr>
            <a:graphicFrameLocks noChangeAspect="1"/>
          </p:cNvGraphicFramePr>
          <p:nvPr/>
        </p:nvGraphicFramePr>
        <p:xfrm>
          <a:off x="62230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74755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6" name="Object 36"/>
          <p:cNvGraphicFramePr>
            <a:graphicFrameLocks noChangeAspect="1"/>
          </p:cNvGraphicFramePr>
          <p:nvPr/>
        </p:nvGraphicFramePr>
        <p:xfrm>
          <a:off x="68326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7475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7" name="Object 37"/>
          <p:cNvGraphicFramePr>
            <a:graphicFrameLocks noChangeAspect="1"/>
          </p:cNvGraphicFramePr>
          <p:nvPr/>
        </p:nvGraphicFramePr>
        <p:xfrm>
          <a:off x="5111750" y="2001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800" imgH="393480" progId="Equation.3">
                  <p:embed/>
                </p:oleObj>
              </mc:Choice>
              <mc:Fallback>
                <p:oleObj name="Equation" r:id="rId18" imgW="253800" imgH="393480" progId="Equation.3">
                  <p:embed/>
                  <p:pic>
                    <p:nvPicPr>
                      <p:cNvPr id="74755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001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8" name="Object 38"/>
          <p:cNvGraphicFramePr>
            <a:graphicFrameLocks noChangeAspect="1"/>
          </p:cNvGraphicFramePr>
          <p:nvPr/>
        </p:nvGraphicFramePr>
        <p:xfrm>
          <a:off x="44958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74755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9" name="Text Box 39"/>
          <p:cNvSpPr txBox="1">
            <a:spLocks noChangeArrowheads="1"/>
          </p:cNvSpPr>
          <p:nvPr/>
        </p:nvSpPr>
        <p:spPr bwMode="auto">
          <a:xfrm>
            <a:off x="381000" y="1905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747560" name="Object 40"/>
          <p:cNvGraphicFramePr>
            <a:graphicFrameLocks noChangeAspect="1"/>
          </p:cNvGraphicFramePr>
          <p:nvPr/>
        </p:nvGraphicFramePr>
        <p:xfrm>
          <a:off x="5029200" y="2743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44240" imgH="533160" progId="Equation.3">
                  <p:embed/>
                </p:oleObj>
              </mc:Choice>
              <mc:Fallback>
                <p:oleObj name="Equation" r:id="rId20" imgW="444240" imgH="533160" progId="Equation.3">
                  <p:embed/>
                  <p:pic>
                    <p:nvPicPr>
                      <p:cNvPr id="74756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1" name="Object 41"/>
          <p:cNvGraphicFramePr>
            <a:graphicFrameLocks noChangeAspect="1"/>
          </p:cNvGraphicFramePr>
          <p:nvPr/>
        </p:nvGraphicFramePr>
        <p:xfrm>
          <a:off x="57150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74756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2" name="Line 42"/>
          <p:cNvSpPr>
            <a:spLocks noChangeShapeType="1"/>
          </p:cNvSpPr>
          <p:nvPr/>
        </p:nvSpPr>
        <p:spPr bwMode="auto">
          <a:xfrm>
            <a:off x="2590800" y="35052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63" name="Line 43"/>
          <p:cNvSpPr>
            <a:spLocks noChangeShapeType="1"/>
          </p:cNvSpPr>
          <p:nvPr/>
        </p:nvSpPr>
        <p:spPr bwMode="auto">
          <a:xfrm>
            <a:off x="2590800" y="419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64" name="Line 44"/>
          <p:cNvSpPr>
            <a:spLocks noChangeShapeType="1"/>
          </p:cNvSpPr>
          <p:nvPr/>
        </p:nvSpPr>
        <p:spPr bwMode="auto">
          <a:xfrm>
            <a:off x="3048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65" name="Line 45"/>
          <p:cNvSpPr>
            <a:spLocks noChangeShapeType="1"/>
          </p:cNvSpPr>
          <p:nvPr/>
        </p:nvSpPr>
        <p:spPr bwMode="auto">
          <a:xfrm>
            <a:off x="3657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66" name="Line 46"/>
          <p:cNvSpPr>
            <a:spLocks noChangeShapeType="1"/>
          </p:cNvSpPr>
          <p:nvPr/>
        </p:nvSpPr>
        <p:spPr bwMode="auto">
          <a:xfrm>
            <a:off x="4267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67" name="Line 47"/>
          <p:cNvSpPr>
            <a:spLocks noChangeShapeType="1"/>
          </p:cNvSpPr>
          <p:nvPr/>
        </p:nvSpPr>
        <p:spPr bwMode="auto">
          <a:xfrm>
            <a:off x="4876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68" name="Line 48"/>
          <p:cNvSpPr>
            <a:spLocks noChangeShapeType="1"/>
          </p:cNvSpPr>
          <p:nvPr/>
        </p:nvSpPr>
        <p:spPr bwMode="auto">
          <a:xfrm>
            <a:off x="5486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69" name="Line 49"/>
          <p:cNvSpPr>
            <a:spLocks noChangeShapeType="1"/>
          </p:cNvSpPr>
          <p:nvPr/>
        </p:nvSpPr>
        <p:spPr bwMode="auto">
          <a:xfrm>
            <a:off x="6096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70" name="Line 50"/>
          <p:cNvSpPr>
            <a:spLocks noChangeShapeType="1"/>
          </p:cNvSpPr>
          <p:nvPr/>
        </p:nvSpPr>
        <p:spPr bwMode="auto">
          <a:xfrm>
            <a:off x="670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71" name="Line 51"/>
          <p:cNvSpPr>
            <a:spLocks noChangeShapeType="1"/>
          </p:cNvSpPr>
          <p:nvPr/>
        </p:nvSpPr>
        <p:spPr bwMode="auto">
          <a:xfrm>
            <a:off x="7315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572" name="Line 52"/>
          <p:cNvSpPr>
            <a:spLocks noChangeShapeType="1"/>
          </p:cNvSpPr>
          <p:nvPr/>
        </p:nvSpPr>
        <p:spPr bwMode="auto">
          <a:xfrm flipV="1">
            <a:off x="45720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573" name="Object 53"/>
          <p:cNvGraphicFramePr>
            <a:graphicFrameLocks noChangeAspect="1"/>
          </p:cNvGraphicFramePr>
          <p:nvPr/>
        </p:nvGraphicFramePr>
        <p:xfrm>
          <a:off x="3276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74757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4" name="Object 54"/>
          <p:cNvGraphicFramePr>
            <a:graphicFrameLocks noChangeAspect="1"/>
          </p:cNvGraphicFramePr>
          <p:nvPr/>
        </p:nvGraphicFramePr>
        <p:xfrm>
          <a:off x="38862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74757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5" name="Object 55"/>
          <p:cNvGraphicFramePr>
            <a:graphicFrameLocks noChangeAspect="1"/>
          </p:cNvGraphicFramePr>
          <p:nvPr/>
        </p:nvGraphicFramePr>
        <p:xfrm>
          <a:off x="62230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74757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6" name="Object 56"/>
          <p:cNvGraphicFramePr>
            <a:graphicFrameLocks noChangeAspect="1"/>
          </p:cNvGraphicFramePr>
          <p:nvPr/>
        </p:nvGraphicFramePr>
        <p:xfrm>
          <a:off x="68326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74757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7" name="Object 57"/>
          <p:cNvGraphicFramePr>
            <a:graphicFrameLocks noChangeAspect="1"/>
          </p:cNvGraphicFramePr>
          <p:nvPr/>
        </p:nvGraphicFramePr>
        <p:xfrm>
          <a:off x="5111750" y="3678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3800" imgH="393480" progId="Equation.3">
                  <p:embed/>
                </p:oleObj>
              </mc:Choice>
              <mc:Fallback>
                <p:oleObj name="Equation" r:id="rId26" imgW="253800" imgH="393480" progId="Equation.3">
                  <p:embed/>
                  <p:pic>
                    <p:nvPicPr>
                      <p:cNvPr id="74757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678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8" name="Object 58"/>
          <p:cNvGraphicFramePr>
            <a:graphicFrameLocks noChangeAspect="1"/>
          </p:cNvGraphicFramePr>
          <p:nvPr/>
        </p:nvGraphicFramePr>
        <p:xfrm>
          <a:off x="44958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74757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9" name="Text Box 59"/>
          <p:cNvSpPr txBox="1">
            <a:spLocks noChangeArrowheads="1"/>
          </p:cNvSpPr>
          <p:nvPr/>
        </p:nvSpPr>
        <p:spPr bwMode="auto">
          <a:xfrm>
            <a:off x="381000" y="35814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747580" name="Object 60"/>
          <p:cNvGraphicFramePr>
            <a:graphicFrameLocks noChangeAspect="1"/>
          </p:cNvGraphicFramePr>
          <p:nvPr/>
        </p:nvGraphicFramePr>
        <p:xfrm>
          <a:off x="43434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33160" progId="Equation.3">
                  <p:embed/>
                </p:oleObj>
              </mc:Choice>
              <mc:Fallback>
                <p:oleObj name="Equation" r:id="rId28" imgW="444240" imgH="533160" progId="Equation.3">
                  <p:embed/>
                  <p:pic>
                    <p:nvPicPr>
                      <p:cNvPr id="74758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1" name="Object 61"/>
          <p:cNvGraphicFramePr>
            <a:graphicFrameLocks noChangeAspect="1"/>
          </p:cNvGraphicFramePr>
          <p:nvPr/>
        </p:nvGraphicFramePr>
        <p:xfrm>
          <a:off x="57150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747581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2" name="Line 82"/>
          <p:cNvSpPr>
            <a:spLocks noChangeShapeType="1"/>
          </p:cNvSpPr>
          <p:nvPr/>
        </p:nvSpPr>
        <p:spPr bwMode="auto">
          <a:xfrm>
            <a:off x="2667000" y="525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3" name="Line 83"/>
          <p:cNvSpPr>
            <a:spLocks noChangeShapeType="1"/>
          </p:cNvSpPr>
          <p:nvPr/>
        </p:nvSpPr>
        <p:spPr bwMode="auto">
          <a:xfrm>
            <a:off x="2667000" y="5945188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4" name="Line 84"/>
          <p:cNvSpPr>
            <a:spLocks noChangeShapeType="1"/>
          </p:cNvSpPr>
          <p:nvPr/>
        </p:nvSpPr>
        <p:spPr bwMode="auto">
          <a:xfrm>
            <a:off x="3124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5" name="Line 85"/>
          <p:cNvSpPr>
            <a:spLocks noChangeShapeType="1"/>
          </p:cNvSpPr>
          <p:nvPr/>
        </p:nvSpPr>
        <p:spPr bwMode="auto">
          <a:xfrm>
            <a:off x="3733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6" name="Line 86"/>
          <p:cNvSpPr>
            <a:spLocks noChangeShapeType="1"/>
          </p:cNvSpPr>
          <p:nvPr/>
        </p:nvSpPr>
        <p:spPr bwMode="auto">
          <a:xfrm>
            <a:off x="4343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7" name="Line 87"/>
          <p:cNvSpPr>
            <a:spLocks noChangeShapeType="1"/>
          </p:cNvSpPr>
          <p:nvPr/>
        </p:nvSpPr>
        <p:spPr bwMode="auto">
          <a:xfrm>
            <a:off x="49530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8" name="Line 88"/>
          <p:cNvSpPr>
            <a:spLocks noChangeShapeType="1"/>
          </p:cNvSpPr>
          <p:nvPr/>
        </p:nvSpPr>
        <p:spPr bwMode="auto">
          <a:xfrm>
            <a:off x="55626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09" name="Line 89"/>
          <p:cNvSpPr>
            <a:spLocks noChangeShapeType="1"/>
          </p:cNvSpPr>
          <p:nvPr/>
        </p:nvSpPr>
        <p:spPr bwMode="auto">
          <a:xfrm>
            <a:off x="6172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10" name="Line 90"/>
          <p:cNvSpPr>
            <a:spLocks noChangeShapeType="1"/>
          </p:cNvSpPr>
          <p:nvPr/>
        </p:nvSpPr>
        <p:spPr bwMode="auto">
          <a:xfrm>
            <a:off x="6781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11" name="Line 91"/>
          <p:cNvSpPr>
            <a:spLocks noChangeShapeType="1"/>
          </p:cNvSpPr>
          <p:nvPr/>
        </p:nvSpPr>
        <p:spPr bwMode="auto">
          <a:xfrm>
            <a:off x="7391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12" name="Line 92"/>
          <p:cNvSpPr>
            <a:spLocks noChangeShapeType="1"/>
          </p:cNvSpPr>
          <p:nvPr/>
        </p:nvSpPr>
        <p:spPr bwMode="auto">
          <a:xfrm flipV="1">
            <a:off x="5257800" y="59436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613" name="Object 93"/>
          <p:cNvGraphicFramePr>
            <a:graphicFrameLocks noChangeAspect="1"/>
          </p:cNvGraphicFramePr>
          <p:nvPr/>
        </p:nvGraphicFramePr>
        <p:xfrm>
          <a:off x="33528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3800" imgH="368280" progId="Equation.3">
                  <p:embed/>
                </p:oleObj>
              </mc:Choice>
              <mc:Fallback>
                <p:oleObj name="Equation" r:id="rId30" imgW="253800" imgH="368280" progId="Equation.3">
                  <p:embed/>
                  <p:pic>
                    <p:nvPicPr>
                      <p:cNvPr id="747613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4" name="Object 94"/>
          <p:cNvGraphicFramePr>
            <a:graphicFrameLocks noChangeAspect="1"/>
          </p:cNvGraphicFramePr>
          <p:nvPr/>
        </p:nvGraphicFramePr>
        <p:xfrm>
          <a:off x="39624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747614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5" name="Object 95"/>
          <p:cNvGraphicFramePr>
            <a:graphicFrameLocks noChangeAspect="1"/>
          </p:cNvGraphicFramePr>
          <p:nvPr/>
        </p:nvGraphicFramePr>
        <p:xfrm>
          <a:off x="62992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47615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6" name="Object 96"/>
          <p:cNvGraphicFramePr>
            <a:graphicFrameLocks noChangeAspect="1"/>
          </p:cNvGraphicFramePr>
          <p:nvPr/>
        </p:nvGraphicFramePr>
        <p:xfrm>
          <a:off x="69088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747616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7" name="Object 97"/>
          <p:cNvGraphicFramePr>
            <a:graphicFrameLocks noChangeAspect="1"/>
          </p:cNvGraphicFramePr>
          <p:nvPr/>
        </p:nvGraphicFramePr>
        <p:xfrm>
          <a:off x="5187950" y="543242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93480" progId="Equation.3">
                  <p:embed/>
                </p:oleObj>
              </mc:Choice>
              <mc:Fallback>
                <p:oleObj name="Equation" r:id="rId34" imgW="253800" imgH="393480" progId="Equation.3">
                  <p:embed/>
                  <p:pic>
                    <p:nvPicPr>
                      <p:cNvPr id="747617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5432425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8" name="Object 98"/>
          <p:cNvGraphicFramePr>
            <a:graphicFrameLocks noChangeAspect="1"/>
          </p:cNvGraphicFramePr>
          <p:nvPr/>
        </p:nvGraphicFramePr>
        <p:xfrm>
          <a:off x="45720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66400" imgH="279360" progId="Equation.3">
                  <p:embed/>
                </p:oleObj>
              </mc:Choice>
              <mc:Fallback>
                <p:oleObj name="Equation" r:id="rId35" imgW="266400" imgH="279360" progId="Equation.3">
                  <p:embed/>
                  <p:pic>
                    <p:nvPicPr>
                      <p:cNvPr id="747618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9" name="Text Box 99"/>
          <p:cNvSpPr txBox="1">
            <a:spLocks noChangeArrowheads="1"/>
          </p:cNvSpPr>
          <p:nvPr/>
        </p:nvSpPr>
        <p:spPr bwMode="auto">
          <a:xfrm>
            <a:off x="457200" y="5335588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747620" name="Object 100"/>
          <p:cNvGraphicFramePr>
            <a:graphicFrameLocks noChangeAspect="1"/>
          </p:cNvGraphicFramePr>
          <p:nvPr/>
        </p:nvGraphicFramePr>
        <p:xfrm>
          <a:off x="5105400" y="6096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44240" imgH="533160" progId="Equation.3">
                  <p:embed/>
                </p:oleObj>
              </mc:Choice>
              <mc:Fallback>
                <p:oleObj name="Equation" r:id="rId36" imgW="444240" imgH="533160" progId="Equation.3">
                  <p:embed/>
                  <p:pic>
                    <p:nvPicPr>
                      <p:cNvPr id="74762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1" name="Object 101"/>
          <p:cNvGraphicFramePr>
            <a:graphicFrameLocks noChangeAspect="1"/>
          </p:cNvGraphicFramePr>
          <p:nvPr/>
        </p:nvGraphicFramePr>
        <p:xfrm>
          <a:off x="57912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747621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3" name="Text Box 103"/>
          <p:cNvSpPr txBox="1">
            <a:spLocks noChangeArrowheads="1"/>
          </p:cNvSpPr>
          <p:nvPr/>
        </p:nvSpPr>
        <p:spPr bwMode="auto">
          <a:xfrm rot="5400000">
            <a:off x="6885057" y="3151257"/>
            <a:ext cx="320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11059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4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4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4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4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4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4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4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4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4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4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4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4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4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4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4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4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4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4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4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74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2" grpId="0" animBg="1"/>
      <p:bldP spid="747543" grpId="0" animBg="1"/>
      <p:bldP spid="747544" grpId="0" animBg="1"/>
      <p:bldP spid="747545" grpId="0" animBg="1"/>
      <p:bldP spid="747546" grpId="0" animBg="1"/>
      <p:bldP spid="747547" grpId="0" animBg="1"/>
      <p:bldP spid="747548" grpId="0" animBg="1"/>
      <p:bldP spid="747549" grpId="0" animBg="1"/>
      <p:bldP spid="747550" grpId="0" animBg="1"/>
      <p:bldP spid="747551" grpId="0" animBg="1"/>
      <p:bldP spid="747552" grpId="0" animBg="1"/>
      <p:bldP spid="747559" grpId="0"/>
      <p:bldP spid="747562" grpId="0" animBg="1"/>
      <p:bldP spid="747563" grpId="0" animBg="1"/>
      <p:bldP spid="747564" grpId="0" animBg="1"/>
      <p:bldP spid="747565" grpId="0" animBg="1"/>
      <p:bldP spid="747566" grpId="0" animBg="1"/>
      <p:bldP spid="747567" grpId="0" animBg="1"/>
      <p:bldP spid="747568" grpId="0" animBg="1"/>
      <p:bldP spid="747569" grpId="0" animBg="1"/>
      <p:bldP spid="747570" grpId="0" animBg="1"/>
      <p:bldP spid="747571" grpId="0" animBg="1"/>
      <p:bldP spid="747572" grpId="0" animBg="1"/>
      <p:bldP spid="747579" grpId="0"/>
      <p:bldP spid="747602" grpId="0" animBg="1"/>
      <p:bldP spid="747603" grpId="0" animBg="1"/>
      <p:bldP spid="747604" grpId="0" animBg="1"/>
      <p:bldP spid="747605" grpId="0" animBg="1"/>
      <p:bldP spid="747606" grpId="0" animBg="1"/>
      <p:bldP spid="747607" grpId="0" animBg="1"/>
      <p:bldP spid="747608" grpId="0" animBg="1"/>
      <p:bldP spid="747609" grpId="0" animBg="1"/>
      <p:bldP spid="747610" grpId="0" animBg="1"/>
      <p:bldP spid="747611" grpId="0" animBg="1"/>
      <p:bldP spid="747612" grpId="0" animBg="1"/>
      <p:bldP spid="747619" grpId="0"/>
      <p:bldP spid="7476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1440-64A7-4069-9A6D-D6C00A9AE1A4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48547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78229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Because of the </a:t>
            </a:r>
            <a:r>
              <a:rPr lang="en-US" sz="3600">
                <a:solidFill>
                  <a:srgbClr val="FF0000"/>
                </a:solidFill>
              </a:rPr>
              <a:t>infinite loop</a:t>
            </a:r>
            <a:r>
              <a:rPr lang="en-US" sz="3600"/>
              <a:t>:</a:t>
            </a:r>
          </a:p>
          <a:p>
            <a:endParaRPr lang="en-US" sz="3600"/>
          </a:p>
          <a:p>
            <a:pPr lvl="1">
              <a:buFontTx/>
              <a:buChar char="•"/>
            </a:pPr>
            <a:r>
              <a:rPr lang="en-US" sz="3600"/>
              <a:t>The accepting state cannot be reached</a:t>
            </a:r>
          </a:p>
          <a:p>
            <a:pPr lvl="1">
              <a:buFontTx/>
              <a:buChar char="•"/>
            </a:pPr>
            <a:endParaRPr lang="en-US" sz="3600"/>
          </a:p>
          <a:p>
            <a:pPr lvl="1">
              <a:buFontTx/>
              <a:buChar char="•"/>
            </a:pPr>
            <a:r>
              <a:rPr lang="en-US" sz="3600"/>
              <a:t>The machine never halts </a:t>
            </a:r>
          </a:p>
          <a:p>
            <a:pPr lvl="1"/>
            <a:endParaRPr lang="en-US" sz="3600"/>
          </a:p>
          <a:p>
            <a:pPr lvl="1">
              <a:buFontTx/>
              <a:buChar char="•"/>
            </a:pPr>
            <a:r>
              <a:rPr lang="en-US" sz="3600"/>
              <a:t>The input string is </a:t>
            </a:r>
            <a:r>
              <a:rPr lang="en-US" sz="3600">
                <a:solidFill>
                  <a:srgbClr val="FF0000"/>
                </a:solidFill>
              </a:rPr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3334602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9EC-938D-49F8-9A38-0A5FD3F7A0C7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Turing Machine Example</a:t>
            </a:r>
          </a:p>
        </p:txBody>
      </p:sp>
      <p:sp>
        <p:nvSpPr>
          <p:cNvPr id="749582" name="Text Box 14"/>
          <p:cNvSpPr txBox="1">
            <a:spLocks noChangeArrowheads="1"/>
          </p:cNvSpPr>
          <p:nvPr/>
        </p:nvSpPr>
        <p:spPr bwMode="auto">
          <a:xfrm>
            <a:off x="212725" y="1244600"/>
            <a:ext cx="628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Turing machine for the language</a:t>
            </a:r>
          </a:p>
        </p:txBody>
      </p:sp>
      <p:graphicFrame>
        <p:nvGraphicFramePr>
          <p:cNvPr id="749583" name="Object 15"/>
          <p:cNvGraphicFramePr>
            <a:graphicFrameLocks noChangeAspect="1"/>
          </p:cNvGraphicFramePr>
          <p:nvPr/>
        </p:nvGraphicFramePr>
        <p:xfrm>
          <a:off x="6940550" y="11176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711000" progId="Equation.3">
                  <p:embed/>
                </p:oleObj>
              </mc:Choice>
              <mc:Fallback>
                <p:oleObj name="Equation" r:id="rId2" imgW="1434960" imgH="711000" progId="Equation.3">
                  <p:embed/>
                  <p:pic>
                    <p:nvPicPr>
                      <p:cNvPr id="7495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1117600"/>
                        <a:ext cx="143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14" name="Oval 46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9615" name="Object 47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33160" progId="Equation.3">
                  <p:embed/>
                </p:oleObj>
              </mc:Choice>
              <mc:Fallback>
                <p:oleObj name="Equation" r:id="rId4" imgW="444240" imgH="533160" progId="Equation.3">
                  <p:embed/>
                  <p:pic>
                    <p:nvPicPr>
                      <p:cNvPr id="74961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16" name="Line 48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9617" name="Oval 49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9618" name="Object 50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520560" progId="Equation.3">
                  <p:embed/>
                </p:oleObj>
              </mc:Choice>
              <mc:Fallback>
                <p:oleObj name="Equation" r:id="rId6" imgW="380880" imgH="520560" progId="Equation.3">
                  <p:embed/>
                  <p:pic>
                    <p:nvPicPr>
                      <p:cNvPr id="74961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19" name="Oval 51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9620" name="Object 52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240" imgH="520560" progId="Equation.3">
                  <p:embed/>
                </p:oleObj>
              </mc:Choice>
              <mc:Fallback>
                <p:oleObj name="Equation" r:id="rId8" imgW="444240" imgH="520560" progId="Equation.3">
                  <p:embed/>
                  <p:pic>
                    <p:nvPicPr>
                      <p:cNvPr id="74962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21" name="Oval 53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9622" name="Object 54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533160" progId="Equation.3">
                  <p:embed/>
                </p:oleObj>
              </mc:Choice>
              <mc:Fallback>
                <p:oleObj name="Equation" r:id="rId10" imgW="431640" imgH="533160" progId="Equation.3">
                  <p:embed/>
                  <p:pic>
                    <p:nvPicPr>
                      <p:cNvPr id="74962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23" name="Line 55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9624" name="Freeform 56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9625" name="Freeform 57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9626" name="Object 58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00200" imgH="457200" progId="Equation.3">
                  <p:embed/>
                </p:oleObj>
              </mc:Choice>
              <mc:Fallback>
                <p:oleObj name="Equation" r:id="rId12" imgW="1600200" imgH="457200" progId="Equation.3">
                  <p:embed/>
                  <p:pic>
                    <p:nvPicPr>
                      <p:cNvPr id="74962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27" name="Object 59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2800" imgH="457200" progId="Equation.3">
                  <p:embed/>
                </p:oleObj>
              </mc:Choice>
              <mc:Fallback>
                <p:oleObj name="Equation" r:id="rId14" imgW="1612800" imgH="457200" progId="Equation.3">
                  <p:embed/>
                  <p:pic>
                    <p:nvPicPr>
                      <p:cNvPr id="749627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28" name="Object 60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50960" imgH="469800" progId="Equation.3">
                  <p:embed/>
                </p:oleObj>
              </mc:Choice>
              <mc:Fallback>
                <p:oleObj name="Equation" r:id="rId16" imgW="1650960" imgH="469800" progId="Equation.3">
                  <p:embed/>
                  <p:pic>
                    <p:nvPicPr>
                      <p:cNvPr id="74962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29" name="Object 61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82400" progId="Equation.3">
                  <p:embed/>
                </p:oleObj>
              </mc:Choice>
              <mc:Fallback>
                <p:oleObj name="Equation" r:id="rId18" imgW="1587240" imgH="482400" progId="Equation.3">
                  <p:embed/>
                  <p:pic>
                    <p:nvPicPr>
                      <p:cNvPr id="74962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30" name="Freeform 62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9631" name="Object 63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87240" imgH="457200" progId="Equation.3">
                  <p:embed/>
                </p:oleObj>
              </mc:Choice>
              <mc:Fallback>
                <p:oleObj name="Equation" r:id="rId20" imgW="1587240" imgH="457200" progId="Equation.3">
                  <p:embed/>
                  <p:pic>
                    <p:nvPicPr>
                      <p:cNvPr id="74963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32" name="Object 64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25400" imgH="469800" progId="Equation.3">
                  <p:embed/>
                </p:oleObj>
              </mc:Choice>
              <mc:Fallback>
                <p:oleObj name="Equation" r:id="rId22" imgW="1625400" imgH="469800" progId="Equation.3">
                  <p:embed/>
                  <p:pic>
                    <p:nvPicPr>
                      <p:cNvPr id="749632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33" name="Object 65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00200" imgH="457200" progId="Equation.3">
                  <p:embed/>
                </p:oleObj>
              </mc:Choice>
              <mc:Fallback>
                <p:oleObj name="Equation" r:id="rId24" imgW="1600200" imgH="457200" progId="Equation.3">
                  <p:embed/>
                  <p:pic>
                    <p:nvPicPr>
                      <p:cNvPr id="749633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34" name="Object 66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28600" imgH="520560" progId="Equation.3">
                  <p:embed/>
                </p:oleObj>
              </mc:Choice>
              <mc:Fallback>
                <p:oleObj name="Equation" r:id="rId26" imgW="228600" imgH="520560" progId="Equation.3">
                  <p:embed/>
                  <p:pic>
                    <p:nvPicPr>
                      <p:cNvPr id="749634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35" name="Line 67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9636" name="Line 68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9637" name="Object 69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74963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38" name="Freeform 70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9639" name="Object 71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50960" imgH="469800" progId="Equation.3">
                  <p:embed/>
                </p:oleObj>
              </mc:Choice>
              <mc:Fallback>
                <p:oleObj name="Equation" r:id="rId29" imgW="1650960" imgH="469800" progId="Equation.3">
                  <p:embed/>
                  <p:pic>
                    <p:nvPicPr>
                      <p:cNvPr id="749639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40" name="Object 72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44240" imgH="520560" progId="Equation.3">
                  <p:embed/>
                </p:oleObj>
              </mc:Choice>
              <mc:Fallback>
                <p:oleObj name="Equation" r:id="rId30" imgW="444240" imgH="520560" progId="Equation.3">
                  <p:embed/>
                  <p:pic>
                    <p:nvPicPr>
                      <p:cNvPr id="74964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641" name="Oval 73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9642" name="Line 74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9643" name="Oval 75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9644" name="Object 76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549080" imgH="457200" progId="Equation.3">
                  <p:embed/>
                </p:oleObj>
              </mc:Choice>
              <mc:Fallback>
                <p:oleObj name="Equation" r:id="rId32" imgW="1549080" imgH="457200" progId="Equation.3">
                  <p:embed/>
                  <p:pic>
                    <p:nvPicPr>
                      <p:cNvPr id="749644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645" name="Object 77"/>
          <p:cNvGraphicFramePr>
            <a:graphicFrameLocks noChangeAspect="1"/>
          </p:cNvGraphicFramePr>
          <p:nvPr/>
        </p:nvGraphicFramePr>
        <p:xfrm>
          <a:off x="7162800" y="190500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761760" imgH="342720" progId="Equation.3">
                  <p:embed/>
                </p:oleObj>
              </mc:Choice>
              <mc:Fallback>
                <p:oleObj name="Equation" r:id="rId34" imgW="761760" imgH="342720" progId="Equation.3">
                  <p:embed/>
                  <p:pic>
                    <p:nvPicPr>
                      <p:cNvPr id="749645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05000"/>
                        <a:ext cx="76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" name="Ink 1"/>
              <p14:cNvContentPartPr/>
              <p14:nvPr/>
            </p14:nvContentPartPr>
            <p14:xfrm>
              <a:off x="7168680" y="1818360"/>
              <a:ext cx="756720" cy="27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61840" y="1809360"/>
                <a:ext cx="76968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404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0EAB-148F-42A5-A586-B4EE9C9AA10E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28418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48153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Match 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’s with </a:t>
            </a:r>
            <a:r>
              <a:rPr lang="en-US" sz="3600" dirty="0">
                <a:solidFill>
                  <a:srgbClr val="FF0000"/>
                </a:solidFill>
              </a:rPr>
              <a:t>b</a:t>
            </a:r>
            <a:r>
              <a:rPr lang="en-US" sz="3600" dirty="0"/>
              <a:t>’s:</a:t>
            </a:r>
          </a:p>
          <a:p>
            <a:r>
              <a:rPr lang="en-US" sz="3600" dirty="0">
                <a:solidFill>
                  <a:schemeClr val="tx1"/>
                </a:solidFill>
              </a:rPr>
              <a:t>Repeat:</a:t>
            </a:r>
          </a:p>
          <a:p>
            <a:r>
              <a:rPr lang="en-US" sz="3600" dirty="0"/>
              <a:t>      replace leftmost 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 with </a:t>
            </a:r>
            <a:r>
              <a:rPr lang="en-US" sz="3600" dirty="0">
                <a:solidFill>
                  <a:srgbClr val="FF0000"/>
                </a:solidFill>
              </a:rPr>
              <a:t>x</a:t>
            </a:r>
          </a:p>
          <a:p>
            <a:r>
              <a:rPr lang="en-US" sz="3600" dirty="0"/>
              <a:t>      find leftmost </a:t>
            </a:r>
            <a:r>
              <a:rPr lang="en-US" sz="3600" dirty="0">
                <a:solidFill>
                  <a:srgbClr val="FF0000"/>
                </a:solidFill>
              </a:rPr>
              <a:t>b</a:t>
            </a:r>
            <a:r>
              <a:rPr lang="en-US" sz="3600" dirty="0"/>
              <a:t> and replace it with </a:t>
            </a:r>
            <a:r>
              <a:rPr lang="en-US" sz="3600" dirty="0">
                <a:solidFill>
                  <a:srgbClr val="FF0000"/>
                </a:solidFill>
              </a:rPr>
              <a:t>y</a:t>
            </a:r>
          </a:p>
          <a:p>
            <a:r>
              <a:rPr lang="en-US" sz="3600" dirty="0">
                <a:solidFill>
                  <a:schemeClr val="tx1"/>
                </a:solidFill>
              </a:rPr>
              <a:t>Until</a:t>
            </a:r>
            <a:r>
              <a:rPr lang="en-US" sz="3600" dirty="0"/>
              <a:t> there are no more </a:t>
            </a:r>
            <a:r>
              <a:rPr lang="en-US" sz="3600" dirty="0">
                <a:solidFill>
                  <a:srgbClr val="FF0000"/>
                </a:solidFill>
              </a:rPr>
              <a:t>a’s</a:t>
            </a:r>
            <a:r>
              <a:rPr lang="en-US" sz="3600" dirty="0"/>
              <a:t> or </a:t>
            </a:r>
            <a:r>
              <a:rPr lang="en-US" sz="3600" dirty="0">
                <a:solidFill>
                  <a:srgbClr val="FF0000"/>
                </a:solidFill>
              </a:rPr>
              <a:t>b’s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/>
              <a:t>If there is a remaining 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 or </a:t>
            </a:r>
            <a:r>
              <a:rPr lang="en-US" sz="3600" dirty="0">
                <a:solidFill>
                  <a:srgbClr val="FF0000"/>
                </a:solidFill>
              </a:rPr>
              <a:t>b</a:t>
            </a:r>
            <a:r>
              <a:rPr lang="en-US" sz="3600" dirty="0"/>
              <a:t> reject</a:t>
            </a:r>
          </a:p>
        </p:txBody>
      </p:sp>
      <p:sp>
        <p:nvSpPr>
          <p:cNvPr id="828419" name="Text Box 3"/>
          <p:cNvSpPr txBox="1">
            <a:spLocks noChangeArrowheads="1"/>
          </p:cNvSpPr>
          <p:nvPr/>
        </p:nvSpPr>
        <p:spPr bwMode="auto">
          <a:xfrm>
            <a:off x="365125" y="814388"/>
            <a:ext cx="256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Basic Idea:</a:t>
            </a:r>
          </a:p>
        </p:txBody>
      </p:sp>
    </p:spTree>
    <p:extLst>
      <p:ext uri="{BB962C8B-B14F-4D97-AF65-F5344CB8AC3E}">
        <p14:creationId xmlns:p14="http://schemas.microsoft.com/office/powerpoint/2010/main" val="2128362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03FA-14A3-42A3-B174-37765B45073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50594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0595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505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596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597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0598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505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599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0600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506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01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0602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506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04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05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0606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7506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07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57200" progId="Equation.3">
                  <p:embed/>
                </p:oleObj>
              </mc:Choice>
              <mc:Fallback>
                <p:oleObj name="Equation" r:id="rId12" imgW="1612800" imgH="457200" progId="Equation.3">
                  <p:embed/>
                  <p:pic>
                    <p:nvPicPr>
                      <p:cNvPr id="7506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08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69800" progId="Equation.3">
                  <p:embed/>
                </p:oleObj>
              </mc:Choice>
              <mc:Fallback>
                <p:oleObj name="Equation" r:id="rId14" imgW="1650960" imgH="469800" progId="Equation.3">
                  <p:embed/>
                  <p:pic>
                    <p:nvPicPr>
                      <p:cNvPr id="7506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09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82400" progId="Equation.3">
                  <p:embed/>
                </p:oleObj>
              </mc:Choice>
              <mc:Fallback>
                <p:oleObj name="Equation" r:id="rId16" imgW="1587240" imgH="482400" progId="Equation.3">
                  <p:embed/>
                  <p:pic>
                    <p:nvPicPr>
                      <p:cNvPr id="7506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10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0611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57200" progId="Equation.3">
                  <p:embed/>
                </p:oleObj>
              </mc:Choice>
              <mc:Fallback>
                <p:oleObj name="Equation" r:id="rId18" imgW="1587240" imgH="457200" progId="Equation.3">
                  <p:embed/>
                  <p:pic>
                    <p:nvPicPr>
                      <p:cNvPr id="7506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12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400" imgH="469800" progId="Equation.3">
                  <p:embed/>
                </p:oleObj>
              </mc:Choice>
              <mc:Fallback>
                <p:oleObj name="Equation" r:id="rId20" imgW="1625400" imgH="469800" progId="Equation.3">
                  <p:embed/>
                  <p:pic>
                    <p:nvPicPr>
                      <p:cNvPr id="7506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13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7506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14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7506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15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0616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0617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469800" progId="Equation.3">
                  <p:embed/>
                </p:oleObj>
              </mc:Choice>
              <mc:Fallback>
                <p:oleObj name="Equation" r:id="rId26" imgW="1650960" imgH="469800" progId="Equation.3">
                  <p:embed/>
                  <p:pic>
                    <p:nvPicPr>
                      <p:cNvPr id="7506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18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0619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7506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20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75062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21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22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23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0624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080" imgH="457200" progId="Equation.3">
                  <p:embed/>
                </p:oleObj>
              </mc:Choice>
              <mc:Fallback>
                <p:oleObj name="Equation" r:id="rId30" imgW="1549080" imgH="457200" progId="Equation.3">
                  <p:embed/>
                  <p:pic>
                    <p:nvPicPr>
                      <p:cNvPr id="75062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25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26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27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28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29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30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31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32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33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0635" name="Line 43"/>
          <p:cNvSpPr>
            <a:spLocks noChangeShapeType="1"/>
          </p:cNvSpPr>
          <p:nvPr/>
        </p:nvSpPr>
        <p:spPr bwMode="auto">
          <a:xfrm flipV="1">
            <a:off x="3657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0637" name="Object 45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5063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38" name="Object 46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75063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40" name="Object 48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53800" imgH="393480" progId="Equation.3">
                  <p:embed/>
                </p:oleObj>
              </mc:Choice>
              <mc:Fallback>
                <p:oleObj name="Equation" r:id="rId35" imgW="253800" imgH="393480" progId="Equation.3">
                  <p:embed/>
                  <p:pic>
                    <p:nvPicPr>
                      <p:cNvPr id="75064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41" name="Object 49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75064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43" name="Object 51"/>
          <p:cNvGraphicFramePr>
            <a:graphicFrameLocks noChangeAspect="1"/>
          </p:cNvGraphicFramePr>
          <p:nvPr/>
        </p:nvGraphicFramePr>
        <p:xfrm>
          <a:off x="34290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44240" imgH="533160" progId="Equation.3">
                  <p:embed/>
                </p:oleObj>
              </mc:Choice>
              <mc:Fallback>
                <p:oleObj name="Equation" r:id="rId39" imgW="444240" imgH="533160" progId="Equation.3">
                  <p:embed/>
                  <p:pic>
                    <p:nvPicPr>
                      <p:cNvPr id="75064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44" name="Object 52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75064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45" name="Object 53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53800" imgH="393480" progId="Equation.3">
                  <p:embed/>
                </p:oleObj>
              </mc:Choice>
              <mc:Fallback>
                <p:oleObj name="Equation" r:id="rId41" imgW="253800" imgH="393480" progId="Equation.3">
                  <p:embed/>
                  <p:pic>
                    <p:nvPicPr>
                      <p:cNvPr id="75064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46" name="Text Box 54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750665" name="Object 73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00" imgH="368280" progId="Equation.3">
                  <p:embed/>
                </p:oleObj>
              </mc:Choice>
              <mc:Fallback>
                <p:oleObj name="Equation" r:id="rId42" imgW="253800" imgH="368280" progId="Equation.3">
                  <p:embed/>
                  <p:pic>
                    <p:nvPicPr>
                      <p:cNvPr id="750665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668" name="Oval 76"/>
          <p:cNvSpPr>
            <a:spLocks noChangeArrowheads="1"/>
          </p:cNvSpPr>
          <p:nvPr/>
        </p:nvSpPr>
        <p:spPr bwMode="auto">
          <a:xfrm>
            <a:off x="32766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" name="Ink 1"/>
              <p14:cNvContentPartPr/>
              <p14:nvPr/>
            </p14:nvContentPartPr>
            <p14:xfrm>
              <a:off x="6455520" y="1747800"/>
              <a:ext cx="1957320" cy="1174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47600" y="1741680"/>
                <a:ext cx="1979280" cy="11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2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85A5-7532-4BB9-8FB1-E934B3D26640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51688" name="Oval 72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1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161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516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162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516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3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1624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516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5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1626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516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7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28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29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1630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7516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1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57200" progId="Equation.3">
                  <p:embed/>
                </p:oleObj>
              </mc:Choice>
              <mc:Fallback>
                <p:oleObj name="Equation" r:id="rId12" imgW="1612800" imgH="457200" progId="Equation.3">
                  <p:embed/>
                  <p:pic>
                    <p:nvPicPr>
                      <p:cNvPr id="7516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2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69800" progId="Equation.3">
                  <p:embed/>
                </p:oleObj>
              </mc:Choice>
              <mc:Fallback>
                <p:oleObj name="Equation" r:id="rId14" imgW="1650960" imgH="469800" progId="Equation.3">
                  <p:embed/>
                  <p:pic>
                    <p:nvPicPr>
                      <p:cNvPr id="7516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3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82400" progId="Equation.3">
                  <p:embed/>
                </p:oleObj>
              </mc:Choice>
              <mc:Fallback>
                <p:oleObj name="Equation" r:id="rId16" imgW="1587240" imgH="482400" progId="Equation.3">
                  <p:embed/>
                  <p:pic>
                    <p:nvPicPr>
                      <p:cNvPr id="7516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34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1635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57200" progId="Equation.3">
                  <p:embed/>
                </p:oleObj>
              </mc:Choice>
              <mc:Fallback>
                <p:oleObj name="Equation" r:id="rId18" imgW="1587240" imgH="457200" progId="Equation.3">
                  <p:embed/>
                  <p:pic>
                    <p:nvPicPr>
                      <p:cNvPr id="7516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6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400" imgH="469800" progId="Equation.3">
                  <p:embed/>
                </p:oleObj>
              </mc:Choice>
              <mc:Fallback>
                <p:oleObj name="Equation" r:id="rId20" imgW="1625400" imgH="469800" progId="Equation.3">
                  <p:embed/>
                  <p:pic>
                    <p:nvPicPr>
                      <p:cNvPr id="7516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7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7516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38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7516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39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1640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1641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469800" progId="Equation.3">
                  <p:embed/>
                </p:oleObj>
              </mc:Choice>
              <mc:Fallback>
                <p:oleObj name="Equation" r:id="rId26" imgW="1650960" imgH="469800" progId="Equation.3">
                  <p:embed/>
                  <p:pic>
                    <p:nvPicPr>
                      <p:cNvPr id="7516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42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1643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7516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44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7516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45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46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47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1648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080" imgH="457200" progId="Equation.3">
                  <p:embed/>
                </p:oleObj>
              </mc:Choice>
              <mc:Fallback>
                <p:oleObj name="Equation" r:id="rId30" imgW="1549080" imgH="457200" progId="Equation.3">
                  <p:embed/>
                  <p:pic>
                    <p:nvPicPr>
                      <p:cNvPr id="75164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49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0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1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2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3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4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5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6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7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1658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1659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5165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60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75166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61" name="Object 45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53800" imgH="393480" progId="Equation.3">
                  <p:embed/>
                </p:oleObj>
              </mc:Choice>
              <mc:Fallback>
                <p:oleObj name="Equation" r:id="rId35" imgW="253800" imgH="393480" progId="Equation.3">
                  <p:embed/>
                  <p:pic>
                    <p:nvPicPr>
                      <p:cNvPr id="75166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62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75166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63" name="Object 47"/>
          <p:cNvGraphicFramePr>
            <a:graphicFrameLocks noChangeAspect="1"/>
          </p:cNvGraphicFramePr>
          <p:nvPr/>
        </p:nvGraphicFramePr>
        <p:xfrm>
          <a:off x="40386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80880" imgH="520560" progId="Equation.3">
                  <p:embed/>
                </p:oleObj>
              </mc:Choice>
              <mc:Fallback>
                <p:oleObj name="Equation" r:id="rId39" imgW="380880" imgH="520560" progId="Equation.3">
                  <p:embed/>
                  <p:pic>
                    <p:nvPicPr>
                      <p:cNvPr id="75166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64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75166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65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75166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8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75168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87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751689" name="Oval 73"/>
          <p:cNvSpPr>
            <a:spLocks noChangeArrowheads="1"/>
          </p:cNvSpPr>
          <p:nvPr/>
        </p:nvSpPr>
        <p:spPr bwMode="auto">
          <a:xfrm>
            <a:off x="4572000" y="3886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EF68-B44B-4E29-A901-6DC0BD93C70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52714" name="Oval 74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42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2643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526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44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2646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526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47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2648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526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49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2650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526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51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52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53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2654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7526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5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57200" progId="Equation.3">
                  <p:embed/>
                </p:oleObj>
              </mc:Choice>
              <mc:Fallback>
                <p:oleObj name="Equation" r:id="rId12" imgW="1612800" imgH="457200" progId="Equation.3">
                  <p:embed/>
                  <p:pic>
                    <p:nvPicPr>
                      <p:cNvPr id="7526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6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69800" progId="Equation.3">
                  <p:embed/>
                </p:oleObj>
              </mc:Choice>
              <mc:Fallback>
                <p:oleObj name="Equation" r:id="rId14" imgW="1650960" imgH="469800" progId="Equation.3">
                  <p:embed/>
                  <p:pic>
                    <p:nvPicPr>
                      <p:cNvPr id="7526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7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82400" progId="Equation.3">
                  <p:embed/>
                </p:oleObj>
              </mc:Choice>
              <mc:Fallback>
                <p:oleObj name="Equation" r:id="rId16" imgW="1587240" imgH="482400" progId="Equation.3">
                  <p:embed/>
                  <p:pic>
                    <p:nvPicPr>
                      <p:cNvPr id="7526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58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2659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57200" progId="Equation.3">
                  <p:embed/>
                </p:oleObj>
              </mc:Choice>
              <mc:Fallback>
                <p:oleObj name="Equation" r:id="rId18" imgW="1587240" imgH="457200" progId="Equation.3">
                  <p:embed/>
                  <p:pic>
                    <p:nvPicPr>
                      <p:cNvPr id="7526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60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400" imgH="469800" progId="Equation.3">
                  <p:embed/>
                </p:oleObj>
              </mc:Choice>
              <mc:Fallback>
                <p:oleObj name="Equation" r:id="rId20" imgW="1625400" imgH="469800" progId="Equation.3">
                  <p:embed/>
                  <p:pic>
                    <p:nvPicPr>
                      <p:cNvPr id="7526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61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7526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62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75266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63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2664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2665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469800" progId="Equation.3">
                  <p:embed/>
                </p:oleObj>
              </mc:Choice>
              <mc:Fallback>
                <p:oleObj name="Equation" r:id="rId26" imgW="1650960" imgH="469800" progId="Equation.3">
                  <p:embed/>
                  <p:pic>
                    <p:nvPicPr>
                      <p:cNvPr id="75266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66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2667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75266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68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75266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69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0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1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2672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080" imgH="457200" progId="Equation.3">
                  <p:embed/>
                </p:oleObj>
              </mc:Choice>
              <mc:Fallback>
                <p:oleObj name="Equation" r:id="rId30" imgW="1549080" imgH="457200" progId="Equation.3">
                  <p:embed/>
                  <p:pic>
                    <p:nvPicPr>
                      <p:cNvPr id="75267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73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4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5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6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7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8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79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80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81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2682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2683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5268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84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75268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85" name="Object 45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53800" imgH="393480" progId="Equation.3">
                  <p:embed/>
                </p:oleObj>
              </mc:Choice>
              <mc:Fallback>
                <p:oleObj name="Equation" r:id="rId35" imgW="253800" imgH="393480" progId="Equation.3">
                  <p:embed/>
                  <p:pic>
                    <p:nvPicPr>
                      <p:cNvPr id="75268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86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75268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87" name="Object 47"/>
          <p:cNvGraphicFramePr>
            <a:graphicFrameLocks noChangeAspect="1"/>
          </p:cNvGraphicFramePr>
          <p:nvPr/>
        </p:nvGraphicFramePr>
        <p:xfrm>
          <a:off x="45720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80880" imgH="520560" progId="Equation.3">
                  <p:embed/>
                </p:oleObj>
              </mc:Choice>
              <mc:Fallback>
                <p:oleObj name="Equation" r:id="rId39" imgW="380880" imgH="520560" progId="Equation.3">
                  <p:embed/>
                  <p:pic>
                    <p:nvPicPr>
                      <p:cNvPr id="75268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88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75268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89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75268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709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752709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711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sp>
        <p:nvSpPr>
          <p:cNvPr id="752715" name="Oval 75"/>
          <p:cNvSpPr>
            <a:spLocks noChangeArrowheads="1"/>
          </p:cNvSpPr>
          <p:nvPr/>
        </p:nvSpPr>
        <p:spPr bwMode="auto">
          <a:xfrm>
            <a:off x="57912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9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6661-06F2-4AC8-A3B8-4D7E0E4A633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05538" name="Oval 2"/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5539" name="Object 3"/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431640" progId="Equation.3">
                  <p:embed/>
                </p:oleObj>
              </mc:Choice>
              <mc:Fallback>
                <p:oleObj name="Equation" r:id="rId2" imgW="571320" imgH="431640" progId="Equation.3">
                  <p:embed/>
                  <p:pic>
                    <p:nvPicPr>
                      <p:cNvPr id="7055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sp>
        <p:nvSpPr>
          <p:cNvPr id="705541" name="Oval 5"/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5542" name="Text Box 6"/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Context-Free Languages</a:t>
            </a:r>
          </a:p>
        </p:txBody>
      </p:sp>
      <p:graphicFrame>
        <p:nvGraphicFramePr>
          <p:cNvPr id="705543" name="Object 7"/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609480" progId="Equation.3">
                  <p:embed/>
                </p:oleObj>
              </mc:Choice>
              <mc:Fallback>
                <p:oleObj name="Equation" r:id="rId4" imgW="1015920" imgH="609480" progId="Equation.3">
                  <p:embed/>
                  <p:pic>
                    <p:nvPicPr>
                      <p:cNvPr id="70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4" name="Object 8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520560" progId="Equation.3">
                  <p:embed/>
                </p:oleObj>
              </mc:Choice>
              <mc:Fallback>
                <p:oleObj name="Equation" r:id="rId6" imgW="228600" imgH="520560" progId="Equation.3">
                  <p:embed/>
                  <p:pic>
                    <p:nvPicPr>
                      <p:cNvPr id="7055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5" name="Object 9"/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960" imgH="609480" progId="Equation.3">
                  <p:embed/>
                </p:oleObj>
              </mc:Choice>
              <mc:Fallback>
                <p:oleObj name="Equation" r:id="rId8" imgW="1002960" imgH="609480" progId="Equation.3">
                  <p:embed/>
                  <p:pic>
                    <p:nvPicPr>
                      <p:cNvPr id="7055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6" name="Object 10"/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8320" imgH="609480" progId="Equation.3">
                  <p:embed/>
                </p:oleObj>
              </mc:Choice>
              <mc:Fallback>
                <p:oleObj name="Equation" r:id="rId10" imgW="1498320" imgH="609480" progId="Equation.3">
                  <p:embed/>
                  <p:pic>
                    <p:nvPicPr>
                      <p:cNvPr id="7055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7" name="Object 11"/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1000" imgH="304560" progId="Equation.3">
                  <p:embed/>
                </p:oleObj>
              </mc:Choice>
              <mc:Fallback>
                <p:oleObj name="Equation" r:id="rId12" imgW="711000" imgH="304560" progId="Equation.3">
                  <p:embed/>
                  <p:pic>
                    <p:nvPicPr>
                      <p:cNvPr id="7055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9" name="Object 13"/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80800" imgH="431640" progId="Equation.3">
                  <p:embed/>
                </p:oleObj>
              </mc:Choice>
              <mc:Fallback>
                <p:oleObj name="Equation" r:id="rId14" imgW="1180800" imgH="431640" progId="Equation.3">
                  <p:embed/>
                  <p:pic>
                    <p:nvPicPr>
                      <p:cNvPr id="7055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51" name="Oval 15"/>
          <p:cNvSpPr>
            <a:spLocks noChangeArrowheads="1"/>
          </p:cNvSpPr>
          <p:nvPr/>
        </p:nvSpPr>
        <p:spPr bwMode="auto">
          <a:xfrm>
            <a:off x="228600" y="228600"/>
            <a:ext cx="8915400" cy="632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5552" name="Text Box 16"/>
          <p:cNvSpPr txBox="1">
            <a:spLocks noChangeArrowheads="1"/>
          </p:cNvSpPr>
          <p:nvPr/>
        </p:nvSpPr>
        <p:spPr bwMode="auto">
          <a:xfrm>
            <a:off x="2362200" y="533400"/>
            <a:ext cx="4516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Languages accepted by</a:t>
            </a:r>
          </a:p>
          <a:p>
            <a:r>
              <a:rPr lang="en-US" b="1" dirty="0">
                <a:solidFill>
                  <a:srgbClr val="FF0000"/>
                </a:solidFill>
              </a:rPr>
              <a:t>Turing Machines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5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51" grpId="0" animBg="1"/>
      <p:bldP spid="70555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DDB-3E86-4203-B0B6-63181FD2431B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53736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66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3667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536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68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69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3670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536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72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536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73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3674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536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75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76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77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3678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7536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79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57200" progId="Equation.3">
                  <p:embed/>
                </p:oleObj>
              </mc:Choice>
              <mc:Fallback>
                <p:oleObj name="Equation" r:id="rId12" imgW="1612800" imgH="457200" progId="Equation.3">
                  <p:embed/>
                  <p:pic>
                    <p:nvPicPr>
                      <p:cNvPr id="7536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80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69800" progId="Equation.3">
                  <p:embed/>
                </p:oleObj>
              </mc:Choice>
              <mc:Fallback>
                <p:oleObj name="Equation" r:id="rId14" imgW="1650960" imgH="469800" progId="Equation.3">
                  <p:embed/>
                  <p:pic>
                    <p:nvPicPr>
                      <p:cNvPr id="7536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81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82400" progId="Equation.3">
                  <p:embed/>
                </p:oleObj>
              </mc:Choice>
              <mc:Fallback>
                <p:oleObj name="Equation" r:id="rId16" imgW="1587240" imgH="482400" progId="Equation.3">
                  <p:embed/>
                  <p:pic>
                    <p:nvPicPr>
                      <p:cNvPr id="7536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82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3683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57200" progId="Equation.3">
                  <p:embed/>
                </p:oleObj>
              </mc:Choice>
              <mc:Fallback>
                <p:oleObj name="Equation" r:id="rId18" imgW="1587240" imgH="457200" progId="Equation.3">
                  <p:embed/>
                  <p:pic>
                    <p:nvPicPr>
                      <p:cNvPr id="7536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84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400" imgH="469800" progId="Equation.3">
                  <p:embed/>
                </p:oleObj>
              </mc:Choice>
              <mc:Fallback>
                <p:oleObj name="Equation" r:id="rId20" imgW="1625400" imgH="469800" progId="Equation.3">
                  <p:embed/>
                  <p:pic>
                    <p:nvPicPr>
                      <p:cNvPr id="7536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85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7536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86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7536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87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3688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3689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469800" progId="Equation.3">
                  <p:embed/>
                </p:oleObj>
              </mc:Choice>
              <mc:Fallback>
                <p:oleObj name="Equation" r:id="rId26" imgW="1650960" imgH="469800" progId="Equation.3">
                  <p:embed/>
                  <p:pic>
                    <p:nvPicPr>
                      <p:cNvPr id="75368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90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3691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7536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92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7536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93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94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95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3696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080" imgH="457200" progId="Equation.3">
                  <p:embed/>
                </p:oleObj>
              </mc:Choice>
              <mc:Fallback>
                <p:oleObj name="Equation" r:id="rId30" imgW="1549080" imgH="457200" progId="Equation.3">
                  <p:embed/>
                  <p:pic>
                    <p:nvPicPr>
                      <p:cNvPr id="7536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97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98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699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0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1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2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3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4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5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3706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3707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5370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708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75370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709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60" imgH="368280" progId="Equation.3">
                  <p:embed/>
                </p:oleObj>
              </mc:Choice>
              <mc:Fallback>
                <p:oleObj name="Equation" r:id="rId35" imgW="291960" imgH="368280" progId="Equation.3">
                  <p:embed/>
                  <p:pic>
                    <p:nvPicPr>
                      <p:cNvPr id="75370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710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75371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711" name="Object 47"/>
          <p:cNvGraphicFramePr>
            <a:graphicFrameLocks noChangeAspect="1"/>
          </p:cNvGraphicFramePr>
          <p:nvPr/>
        </p:nvGraphicFramePr>
        <p:xfrm>
          <a:off x="4008438" y="1676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44240" imgH="520560" progId="Equation.3">
                  <p:embed/>
                </p:oleObj>
              </mc:Choice>
              <mc:Fallback>
                <p:oleObj name="Equation" r:id="rId39" imgW="444240" imgH="520560" progId="Equation.3">
                  <p:embed/>
                  <p:pic>
                    <p:nvPicPr>
                      <p:cNvPr id="75371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6764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712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75371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713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75371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733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753733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735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3</a:t>
            </a:r>
          </a:p>
        </p:txBody>
      </p:sp>
      <p:sp>
        <p:nvSpPr>
          <p:cNvPr id="753737" name="Oval 73"/>
          <p:cNvSpPr>
            <a:spLocks noChangeArrowheads="1"/>
          </p:cNvSpPr>
          <p:nvPr/>
        </p:nvSpPr>
        <p:spPr bwMode="auto">
          <a:xfrm>
            <a:off x="6934200" y="3886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2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8CB0-74F5-4219-B046-AC9703AE76B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54760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690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4691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546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692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693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4694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546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6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546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697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4698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546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699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00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01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4702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7547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3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57200" progId="Equation.3">
                  <p:embed/>
                </p:oleObj>
              </mc:Choice>
              <mc:Fallback>
                <p:oleObj name="Equation" r:id="rId12" imgW="1612800" imgH="457200" progId="Equation.3">
                  <p:embed/>
                  <p:pic>
                    <p:nvPicPr>
                      <p:cNvPr id="7547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4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69800" progId="Equation.3">
                  <p:embed/>
                </p:oleObj>
              </mc:Choice>
              <mc:Fallback>
                <p:oleObj name="Equation" r:id="rId14" imgW="1650960" imgH="469800" progId="Equation.3">
                  <p:embed/>
                  <p:pic>
                    <p:nvPicPr>
                      <p:cNvPr id="7547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5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82400" progId="Equation.3">
                  <p:embed/>
                </p:oleObj>
              </mc:Choice>
              <mc:Fallback>
                <p:oleObj name="Equation" r:id="rId16" imgW="1587240" imgH="482400" progId="Equation.3">
                  <p:embed/>
                  <p:pic>
                    <p:nvPicPr>
                      <p:cNvPr id="7547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06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4707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57200" progId="Equation.3">
                  <p:embed/>
                </p:oleObj>
              </mc:Choice>
              <mc:Fallback>
                <p:oleObj name="Equation" r:id="rId18" imgW="1587240" imgH="457200" progId="Equation.3">
                  <p:embed/>
                  <p:pic>
                    <p:nvPicPr>
                      <p:cNvPr id="7547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8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400" imgH="469800" progId="Equation.3">
                  <p:embed/>
                </p:oleObj>
              </mc:Choice>
              <mc:Fallback>
                <p:oleObj name="Equation" r:id="rId20" imgW="1625400" imgH="469800" progId="Equation.3">
                  <p:embed/>
                  <p:pic>
                    <p:nvPicPr>
                      <p:cNvPr id="7547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9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7547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10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7547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11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4712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4713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469800" progId="Equation.3">
                  <p:embed/>
                </p:oleObj>
              </mc:Choice>
              <mc:Fallback>
                <p:oleObj name="Equation" r:id="rId26" imgW="1650960" imgH="469800" progId="Equation.3">
                  <p:embed/>
                  <p:pic>
                    <p:nvPicPr>
                      <p:cNvPr id="7547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14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4715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7547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16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7547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17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18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19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4720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080" imgH="457200" progId="Equation.3">
                  <p:embed/>
                </p:oleObj>
              </mc:Choice>
              <mc:Fallback>
                <p:oleObj name="Equation" r:id="rId30" imgW="1549080" imgH="457200" progId="Equation.3">
                  <p:embed/>
                  <p:pic>
                    <p:nvPicPr>
                      <p:cNvPr id="7547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21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2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3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4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5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6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7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8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29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4730" name="Line 42"/>
          <p:cNvSpPr>
            <a:spLocks noChangeShapeType="1"/>
          </p:cNvSpPr>
          <p:nvPr/>
        </p:nvSpPr>
        <p:spPr bwMode="auto">
          <a:xfrm flipV="1">
            <a:off x="3733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4731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5473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32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75473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33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60" imgH="368280" progId="Equation.3">
                  <p:embed/>
                </p:oleObj>
              </mc:Choice>
              <mc:Fallback>
                <p:oleObj name="Equation" r:id="rId35" imgW="291960" imgH="368280" progId="Equation.3">
                  <p:embed/>
                  <p:pic>
                    <p:nvPicPr>
                      <p:cNvPr id="75473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34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75473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35" name="Object 47"/>
          <p:cNvGraphicFramePr>
            <a:graphicFrameLocks noChangeAspect="1"/>
          </p:cNvGraphicFramePr>
          <p:nvPr/>
        </p:nvGraphicFramePr>
        <p:xfrm>
          <a:off x="35052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44240" imgH="520560" progId="Equation.3">
                  <p:embed/>
                </p:oleObj>
              </mc:Choice>
              <mc:Fallback>
                <p:oleObj name="Equation" r:id="rId39" imgW="444240" imgH="520560" progId="Equation.3">
                  <p:embed/>
                  <p:pic>
                    <p:nvPicPr>
                      <p:cNvPr id="75473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36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75473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37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75473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57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75475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59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754761" name="Oval 73"/>
          <p:cNvSpPr>
            <a:spLocks noChangeArrowheads="1"/>
          </p:cNvSpPr>
          <p:nvPr/>
        </p:nvSpPr>
        <p:spPr bwMode="auto">
          <a:xfrm>
            <a:off x="4724400" y="60198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8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E49F-DE1A-4E52-94A1-15A663A3760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755784" name="Oval 72"/>
          <p:cNvSpPr>
            <a:spLocks noChangeArrowheads="1"/>
          </p:cNvSpPr>
          <p:nvPr/>
        </p:nvSpPr>
        <p:spPr bwMode="auto">
          <a:xfrm>
            <a:off x="2743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5715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557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16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17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5718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557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19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5720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557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21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5722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557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23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24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25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5726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7557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27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57200" progId="Equation.3">
                  <p:embed/>
                </p:oleObj>
              </mc:Choice>
              <mc:Fallback>
                <p:oleObj name="Equation" r:id="rId12" imgW="1612800" imgH="457200" progId="Equation.3">
                  <p:embed/>
                  <p:pic>
                    <p:nvPicPr>
                      <p:cNvPr id="7557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28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69800" progId="Equation.3">
                  <p:embed/>
                </p:oleObj>
              </mc:Choice>
              <mc:Fallback>
                <p:oleObj name="Equation" r:id="rId14" imgW="1650960" imgH="469800" progId="Equation.3">
                  <p:embed/>
                  <p:pic>
                    <p:nvPicPr>
                      <p:cNvPr id="7557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29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82400" progId="Equation.3">
                  <p:embed/>
                </p:oleObj>
              </mc:Choice>
              <mc:Fallback>
                <p:oleObj name="Equation" r:id="rId16" imgW="1587240" imgH="482400" progId="Equation.3">
                  <p:embed/>
                  <p:pic>
                    <p:nvPicPr>
                      <p:cNvPr id="7557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30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5731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57200" progId="Equation.3">
                  <p:embed/>
                </p:oleObj>
              </mc:Choice>
              <mc:Fallback>
                <p:oleObj name="Equation" r:id="rId18" imgW="1587240" imgH="457200" progId="Equation.3">
                  <p:embed/>
                  <p:pic>
                    <p:nvPicPr>
                      <p:cNvPr id="7557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32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400" imgH="469800" progId="Equation.3">
                  <p:embed/>
                </p:oleObj>
              </mc:Choice>
              <mc:Fallback>
                <p:oleObj name="Equation" r:id="rId20" imgW="1625400" imgH="469800" progId="Equation.3">
                  <p:embed/>
                  <p:pic>
                    <p:nvPicPr>
                      <p:cNvPr id="7557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33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7557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34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7557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35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5736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5737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469800" progId="Equation.3">
                  <p:embed/>
                </p:oleObj>
              </mc:Choice>
              <mc:Fallback>
                <p:oleObj name="Equation" r:id="rId26" imgW="1650960" imgH="469800" progId="Equation.3">
                  <p:embed/>
                  <p:pic>
                    <p:nvPicPr>
                      <p:cNvPr id="7557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38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5739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7557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40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7557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41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2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3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5744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080" imgH="457200" progId="Equation.3">
                  <p:embed/>
                </p:oleObj>
              </mc:Choice>
              <mc:Fallback>
                <p:oleObj name="Equation" r:id="rId30" imgW="1549080" imgH="457200" progId="Equation.3">
                  <p:embed/>
                  <p:pic>
                    <p:nvPicPr>
                      <p:cNvPr id="75574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45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6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7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8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49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0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1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2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3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54" name="Line 42"/>
          <p:cNvSpPr>
            <a:spLocks noChangeShapeType="1"/>
          </p:cNvSpPr>
          <p:nvPr/>
        </p:nvSpPr>
        <p:spPr bwMode="auto">
          <a:xfrm flipV="1">
            <a:off x="4191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5755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5575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56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75575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57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60" imgH="368280" progId="Equation.3">
                  <p:embed/>
                </p:oleObj>
              </mc:Choice>
              <mc:Fallback>
                <p:oleObj name="Equation" r:id="rId35" imgW="291960" imgH="368280" progId="Equation.3">
                  <p:embed/>
                  <p:pic>
                    <p:nvPicPr>
                      <p:cNvPr id="75575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58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75575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59" name="Object 47"/>
          <p:cNvGraphicFramePr>
            <a:graphicFrameLocks noChangeAspect="1"/>
          </p:cNvGraphicFramePr>
          <p:nvPr/>
        </p:nvGraphicFramePr>
        <p:xfrm>
          <a:off x="3962400" y="16716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44240" imgH="533160" progId="Equation.3">
                  <p:embed/>
                </p:oleObj>
              </mc:Choice>
              <mc:Fallback>
                <p:oleObj name="Equation" r:id="rId39" imgW="444240" imgH="533160" progId="Equation.3">
                  <p:embed/>
                  <p:pic>
                    <p:nvPicPr>
                      <p:cNvPr id="75575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1638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60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75576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61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75576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5781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755781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5783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5</a:t>
            </a:r>
          </a:p>
        </p:txBody>
      </p:sp>
      <p:sp>
        <p:nvSpPr>
          <p:cNvPr id="755785" name="Oval 73"/>
          <p:cNvSpPr>
            <a:spLocks noChangeArrowheads="1"/>
          </p:cNvSpPr>
          <p:nvPr/>
        </p:nvSpPr>
        <p:spPr bwMode="auto">
          <a:xfrm>
            <a:off x="32766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8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6D63-0A8E-48A9-B5DB-1B0D2D489FE4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756810" name="Oval 74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3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673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567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674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567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3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6744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567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5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6746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567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47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48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49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6750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7567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51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57200" progId="Equation.3">
                  <p:embed/>
                </p:oleObj>
              </mc:Choice>
              <mc:Fallback>
                <p:oleObj name="Equation" r:id="rId12" imgW="1612800" imgH="457200" progId="Equation.3">
                  <p:embed/>
                  <p:pic>
                    <p:nvPicPr>
                      <p:cNvPr id="7567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52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69800" progId="Equation.3">
                  <p:embed/>
                </p:oleObj>
              </mc:Choice>
              <mc:Fallback>
                <p:oleObj name="Equation" r:id="rId14" imgW="1650960" imgH="469800" progId="Equation.3">
                  <p:embed/>
                  <p:pic>
                    <p:nvPicPr>
                      <p:cNvPr id="7567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53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82400" progId="Equation.3">
                  <p:embed/>
                </p:oleObj>
              </mc:Choice>
              <mc:Fallback>
                <p:oleObj name="Equation" r:id="rId16" imgW="1587240" imgH="482400" progId="Equation.3">
                  <p:embed/>
                  <p:pic>
                    <p:nvPicPr>
                      <p:cNvPr id="7567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54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6755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57200" progId="Equation.3">
                  <p:embed/>
                </p:oleObj>
              </mc:Choice>
              <mc:Fallback>
                <p:oleObj name="Equation" r:id="rId18" imgW="1587240" imgH="457200" progId="Equation.3">
                  <p:embed/>
                  <p:pic>
                    <p:nvPicPr>
                      <p:cNvPr id="7567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56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400" imgH="469800" progId="Equation.3">
                  <p:embed/>
                </p:oleObj>
              </mc:Choice>
              <mc:Fallback>
                <p:oleObj name="Equation" r:id="rId20" imgW="1625400" imgH="469800" progId="Equation.3">
                  <p:embed/>
                  <p:pic>
                    <p:nvPicPr>
                      <p:cNvPr id="7567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57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7567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58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7567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59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6760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6761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469800" progId="Equation.3">
                  <p:embed/>
                </p:oleObj>
              </mc:Choice>
              <mc:Fallback>
                <p:oleObj name="Equation" r:id="rId26" imgW="1650960" imgH="469800" progId="Equation.3">
                  <p:embed/>
                  <p:pic>
                    <p:nvPicPr>
                      <p:cNvPr id="7567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62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6763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7567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64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7567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65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66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67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6768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080" imgH="457200" progId="Equation.3">
                  <p:embed/>
                </p:oleObj>
              </mc:Choice>
              <mc:Fallback>
                <p:oleObj name="Equation" r:id="rId30" imgW="1549080" imgH="457200" progId="Equation.3">
                  <p:embed/>
                  <p:pic>
                    <p:nvPicPr>
                      <p:cNvPr id="7567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769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0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1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2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3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4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5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6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7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6778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6779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5677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80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75678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81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60" imgH="368280" progId="Equation.3">
                  <p:embed/>
                </p:oleObj>
              </mc:Choice>
              <mc:Fallback>
                <p:oleObj name="Equation" r:id="rId35" imgW="291960" imgH="368280" progId="Equation.3">
                  <p:embed/>
                  <p:pic>
                    <p:nvPicPr>
                      <p:cNvPr id="75678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82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75678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83" name="Object 47"/>
          <p:cNvGraphicFramePr>
            <a:graphicFrameLocks noChangeAspect="1"/>
          </p:cNvGraphicFramePr>
          <p:nvPr/>
        </p:nvGraphicFramePr>
        <p:xfrm>
          <a:off x="45259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80880" imgH="520560" progId="Equation.3">
                  <p:embed/>
                </p:oleObj>
              </mc:Choice>
              <mc:Fallback>
                <p:oleObj name="Equation" r:id="rId39" imgW="380880" imgH="520560" progId="Equation.3">
                  <p:embed/>
                  <p:pic>
                    <p:nvPicPr>
                      <p:cNvPr id="75678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84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75678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85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53800" imgH="393480" progId="Equation.3">
                  <p:embed/>
                </p:oleObj>
              </mc:Choice>
              <mc:Fallback>
                <p:oleObj name="Equation" r:id="rId41" imgW="253800" imgH="393480" progId="Equation.3">
                  <p:embed/>
                  <p:pic>
                    <p:nvPicPr>
                      <p:cNvPr id="75678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80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75680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6807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6</a:t>
            </a:r>
          </a:p>
        </p:txBody>
      </p:sp>
      <p:sp>
        <p:nvSpPr>
          <p:cNvPr id="756811" name="Oval 75"/>
          <p:cNvSpPr>
            <a:spLocks noChangeArrowheads="1"/>
          </p:cNvSpPr>
          <p:nvPr/>
        </p:nvSpPr>
        <p:spPr bwMode="auto">
          <a:xfrm>
            <a:off x="4572000" y="32766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4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DA81-78D4-4FE0-9E15-571B4BF8954E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757832" name="Oval 72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62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763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577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4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766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577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7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768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577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9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770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577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71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72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73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774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7577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75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57200" progId="Equation.3">
                  <p:embed/>
                </p:oleObj>
              </mc:Choice>
              <mc:Fallback>
                <p:oleObj name="Equation" r:id="rId12" imgW="1612800" imgH="457200" progId="Equation.3">
                  <p:embed/>
                  <p:pic>
                    <p:nvPicPr>
                      <p:cNvPr id="7577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76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69800" progId="Equation.3">
                  <p:embed/>
                </p:oleObj>
              </mc:Choice>
              <mc:Fallback>
                <p:oleObj name="Equation" r:id="rId14" imgW="1650960" imgH="469800" progId="Equation.3">
                  <p:embed/>
                  <p:pic>
                    <p:nvPicPr>
                      <p:cNvPr id="7577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77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82400" progId="Equation.3">
                  <p:embed/>
                </p:oleObj>
              </mc:Choice>
              <mc:Fallback>
                <p:oleObj name="Equation" r:id="rId16" imgW="1587240" imgH="482400" progId="Equation.3">
                  <p:embed/>
                  <p:pic>
                    <p:nvPicPr>
                      <p:cNvPr id="7577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78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779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57200" progId="Equation.3">
                  <p:embed/>
                </p:oleObj>
              </mc:Choice>
              <mc:Fallback>
                <p:oleObj name="Equation" r:id="rId18" imgW="1587240" imgH="457200" progId="Equation.3">
                  <p:embed/>
                  <p:pic>
                    <p:nvPicPr>
                      <p:cNvPr id="7577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0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400" imgH="469800" progId="Equation.3">
                  <p:embed/>
                </p:oleObj>
              </mc:Choice>
              <mc:Fallback>
                <p:oleObj name="Equation" r:id="rId20" imgW="1625400" imgH="469800" progId="Equation.3">
                  <p:embed/>
                  <p:pic>
                    <p:nvPicPr>
                      <p:cNvPr id="757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1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75778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2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75778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83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784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785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469800" progId="Equation.3">
                  <p:embed/>
                </p:oleObj>
              </mc:Choice>
              <mc:Fallback>
                <p:oleObj name="Equation" r:id="rId26" imgW="1650960" imgH="469800" progId="Equation.3">
                  <p:embed/>
                  <p:pic>
                    <p:nvPicPr>
                      <p:cNvPr id="75778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86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787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75778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8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75778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89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0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1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792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080" imgH="457200" progId="Equation.3">
                  <p:embed/>
                </p:oleObj>
              </mc:Choice>
              <mc:Fallback>
                <p:oleObj name="Equation" r:id="rId30" imgW="1549080" imgH="457200" progId="Equation.3">
                  <p:embed/>
                  <p:pic>
                    <p:nvPicPr>
                      <p:cNvPr id="75779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3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4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5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6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7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8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9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00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01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02" name="Line 42"/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803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5780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4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75780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5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60" imgH="368280" progId="Equation.3">
                  <p:embed/>
                </p:oleObj>
              </mc:Choice>
              <mc:Fallback>
                <p:oleObj name="Equation" r:id="rId35" imgW="291960" imgH="368280" progId="Equation.3">
                  <p:embed/>
                  <p:pic>
                    <p:nvPicPr>
                      <p:cNvPr id="75780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6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75780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7" name="Object 47"/>
          <p:cNvGraphicFramePr>
            <a:graphicFrameLocks noChangeAspect="1"/>
          </p:cNvGraphicFramePr>
          <p:nvPr/>
        </p:nvGraphicFramePr>
        <p:xfrm>
          <a:off x="5105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80880" imgH="520560" progId="Equation.3">
                  <p:embed/>
                </p:oleObj>
              </mc:Choice>
              <mc:Fallback>
                <p:oleObj name="Equation" r:id="rId39" imgW="380880" imgH="520560" progId="Equation.3">
                  <p:embed/>
                  <p:pic>
                    <p:nvPicPr>
                      <p:cNvPr id="75780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8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75780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9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53800" imgH="393480" progId="Equation.3">
                  <p:embed/>
                </p:oleObj>
              </mc:Choice>
              <mc:Fallback>
                <p:oleObj name="Equation" r:id="rId41" imgW="253800" imgH="393480" progId="Equation.3">
                  <p:embed/>
                  <p:pic>
                    <p:nvPicPr>
                      <p:cNvPr id="75780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9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757829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1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7</a:t>
            </a:r>
          </a:p>
        </p:txBody>
      </p:sp>
      <p:sp>
        <p:nvSpPr>
          <p:cNvPr id="757833" name="Oval 73"/>
          <p:cNvSpPr>
            <a:spLocks noChangeArrowheads="1"/>
          </p:cNvSpPr>
          <p:nvPr/>
        </p:nvSpPr>
        <p:spPr bwMode="auto">
          <a:xfrm>
            <a:off x="57912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09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65D7-3035-4D67-9DA7-7D01F0DE0F1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758856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786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8787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587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789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8790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587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2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587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8794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587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795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796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797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798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7587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9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57200" progId="Equation.3">
                  <p:embed/>
                </p:oleObj>
              </mc:Choice>
              <mc:Fallback>
                <p:oleObj name="Equation" r:id="rId12" imgW="1612800" imgH="457200" progId="Equation.3">
                  <p:embed/>
                  <p:pic>
                    <p:nvPicPr>
                      <p:cNvPr id="7587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00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69800" progId="Equation.3">
                  <p:embed/>
                </p:oleObj>
              </mc:Choice>
              <mc:Fallback>
                <p:oleObj name="Equation" r:id="rId14" imgW="1650960" imgH="469800" progId="Equation.3">
                  <p:embed/>
                  <p:pic>
                    <p:nvPicPr>
                      <p:cNvPr id="7588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01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82400" progId="Equation.3">
                  <p:embed/>
                </p:oleObj>
              </mc:Choice>
              <mc:Fallback>
                <p:oleObj name="Equation" r:id="rId16" imgW="1587240" imgH="482400" progId="Equation.3">
                  <p:embed/>
                  <p:pic>
                    <p:nvPicPr>
                      <p:cNvPr id="7588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02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803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57200" progId="Equation.3">
                  <p:embed/>
                </p:oleObj>
              </mc:Choice>
              <mc:Fallback>
                <p:oleObj name="Equation" r:id="rId18" imgW="1587240" imgH="457200" progId="Equation.3">
                  <p:embed/>
                  <p:pic>
                    <p:nvPicPr>
                      <p:cNvPr id="7588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04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400" imgH="469800" progId="Equation.3">
                  <p:embed/>
                </p:oleObj>
              </mc:Choice>
              <mc:Fallback>
                <p:oleObj name="Equation" r:id="rId20" imgW="1625400" imgH="469800" progId="Equation.3">
                  <p:embed/>
                  <p:pic>
                    <p:nvPicPr>
                      <p:cNvPr id="7588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05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75880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06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75880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07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808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8809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469800" progId="Equation.3">
                  <p:embed/>
                </p:oleObj>
              </mc:Choice>
              <mc:Fallback>
                <p:oleObj name="Equation" r:id="rId26" imgW="1650960" imgH="469800" progId="Equation.3">
                  <p:embed/>
                  <p:pic>
                    <p:nvPicPr>
                      <p:cNvPr id="75880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10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811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75881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12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7588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13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14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15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8816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080" imgH="457200" progId="Equation.3">
                  <p:embed/>
                </p:oleObj>
              </mc:Choice>
              <mc:Fallback>
                <p:oleObj name="Equation" r:id="rId30" imgW="1549080" imgH="457200" progId="Equation.3">
                  <p:embed/>
                  <p:pic>
                    <p:nvPicPr>
                      <p:cNvPr id="75881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17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18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19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20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21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22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23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24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25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826" name="Line 42"/>
          <p:cNvSpPr>
            <a:spLocks noChangeShapeType="1"/>
          </p:cNvSpPr>
          <p:nvPr/>
        </p:nvSpPr>
        <p:spPr bwMode="auto">
          <a:xfrm flipV="1">
            <a:off x="4800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8827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5882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28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75882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29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60" imgH="368280" progId="Equation.3">
                  <p:embed/>
                </p:oleObj>
              </mc:Choice>
              <mc:Fallback>
                <p:oleObj name="Equation" r:id="rId35" imgW="291960" imgH="368280" progId="Equation.3">
                  <p:embed/>
                  <p:pic>
                    <p:nvPicPr>
                      <p:cNvPr id="75882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30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75883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32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266400" imgH="279360" progId="Equation.3">
                  <p:embed/>
                </p:oleObj>
              </mc:Choice>
              <mc:Fallback>
                <p:oleObj name="Equation" r:id="rId39" imgW="266400" imgH="279360" progId="Equation.3">
                  <p:embed/>
                  <p:pic>
                    <p:nvPicPr>
                      <p:cNvPr id="75883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33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91960" imgH="368280" progId="Equation.3">
                  <p:embed/>
                </p:oleObj>
              </mc:Choice>
              <mc:Fallback>
                <p:oleObj name="Equation" r:id="rId40" imgW="291960" imgH="368280" progId="Equation.3">
                  <p:embed/>
                  <p:pic>
                    <p:nvPicPr>
                      <p:cNvPr id="75883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49" name="Object 65"/>
          <p:cNvGraphicFramePr>
            <a:graphicFrameLocks noChangeAspect="1"/>
          </p:cNvGraphicFramePr>
          <p:nvPr/>
        </p:nvGraphicFramePr>
        <p:xfrm>
          <a:off x="45720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444240" imgH="520560" progId="Equation.3">
                  <p:embed/>
                </p:oleObj>
              </mc:Choice>
              <mc:Fallback>
                <p:oleObj name="Equation" r:id="rId41" imgW="444240" imgH="520560" progId="Equation.3">
                  <p:embed/>
                  <p:pic>
                    <p:nvPicPr>
                      <p:cNvPr id="758849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53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00" imgH="368280" progId="Equation.3">
                  <p:embed/>
                </p:oleObj>
              </mc:Choice>
              <mc:Fallback>
                <p:oleObj name="Equation" r:id="rId42" imgW="253800" imgH="368280" progId="Equation.3">
                  <p:embed/>
                  <p:pic>
                    <p:nvPicPr>
                      <p:cNvPr id="758853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55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8</a:t>
            </a:r>
          </a:p>
        </p:txBody>
      </p:sp>
      <p:sp>
        <p:nvSpPr>
          <p:cNvPr id="758857" name="Oval 73"/>
          <p:cNvSpPr>
            <a:spLocks noChangeArrowheads="1"/>
          </p:cNvSpPr>
          <p:nvPr/>
        </p:nvSpPr>
        <p:spPr bwMode="auto">
          <a:xfrm>
            <a:off x="7010400" y="32766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902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6BDA-A1FD-404E-BB6A-5DB83345960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759880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10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9811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598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12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13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9814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598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16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598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17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9818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598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19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20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21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9822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7598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23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57200" progId="Equation.3">
                  <p:embed/>
                </p:oleObj>
              </mc:Choice>
              <mc:Fallback>
                <p:oleObj name="Equation" r:id="rId12" imgW="1612800" imgH="457200" progId="Equation.3">
                  <p:embed/>
                  <p:pic>
                    <p:nvPicPr>
                      <p:cNvPr id="7598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24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69800" progId="Equation.3">
                  <p:embed/>
                </p:oleObj>
              </mc:Choice>
              <mc:Fallback>
                <p:oleObj name="Equation" r:id="rId14" imgW="1650960" imgH="469800" progId="Equation.3">
                  <p:embed/>
                  <p:pic>
                    <p:nvPicPr>
                      <p:cNvPr id="7598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25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82400" progId="Equation.3">
                  <p:embed/>
                </p:oleObj>
              </mc:Choice>
              <mc:Fallback>
                <p:oleObj name="Equation" r:id="rId16" imgW="1587240" imgH="482400" progId="Equation.3">
                  <p:embed/>
                  <p:pic>
                    <p:nvPicPr>
                      <p:cNvPr id="7598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26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9827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57200" progId="Equation.3">
                  <p:embed/>
                </p:oleObj>
              </mc:Choice>
              <mc:Fallback>
                <p:oleObj name="Equation" r:id="rId18" imgW="1587240" imgH="457200" progId="Equation.3">
                  <p:embed/>
                  <p:pic>
                    <p:nvPicPr>
                      <p:cNvPr id="7598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28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400" imgH="469800" progId="Equation.3">
                  <p:embed/>
                </p:oleObj>
              </mc:Choice>
              <mc:Fallback>
                <p:oleObj name="Equation" r:id="rId20" imgW="1625400" imgH="469800" progId="Equation.3">
                  <p:embed/>
                  <p:pic>
                    <p:nvPicPr>
                      <p:cNvPr id="7598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29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7598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30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75983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31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9832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9833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469800" progId="Equation.3">
                  <p:embed/>
                </p:oleObj>
              </mc:Choice>
              <mc:Fallback>
                <p:oleObj name="Equation" r:id="rId26" imgW="1650960" imgH="469800" progId="Equation.3">
                  <p:embed/>
                  <p:pic>
                    <p:nvPicPr>
                      <p:cNvPr id="75983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34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9835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7598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36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7598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37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38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39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9840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080" imgH="457200" progId="Equation.3">
                  <p:embed/>
                </p:oleObj>
              </mc:Choice>
              <mc:Fallback>
                <p:oleObj name="Equation" r:id="rId30" imgW="1549080" imgH="457200" progId="Equation.3">
                  <p:embed/>
                  <p:pic>
                    <p:nvPicPr>
                      <p:cNvPr id="7598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41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2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3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4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5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6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7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8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49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9850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9851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5985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52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7598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53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60" imgH="368280" progId="Equation.3">
                  <p:embed/>
                </p:oleObj>
              </mc:Choice>
              <mc:Fallback>
                <p:oleObj name="Equation" r:id="rId35" imgW="291960" imgH="368280" progId="Equation.3">
                  <p:embed/>
                  <p:pic>
                    <p:nvPicPr>
                      <p:cNvPr id="75985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54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75985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56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266400" imgH="279360" progId="Equation.3">
                  <p:embed/>
                </p:oleObj>
              </mc:Choice>
              <mc:Fallback>
                <p:oleObj name="Equation" r:id="rId39" imgW="266400" imgH="279360" progId="Equation.3">
                  <p:embed/>
                  <p:pic>
                    <p:nvPicPr>
                      <p:cNvPr id="75985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57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91960" imgH="368280" progId="Equation.3">
                  <p:embed/>
                </p:oleObj>
              </mc:Choice>
              <mc:Fallback>
                <p:oleObj name="Equation" r:id="rId40" imgW="291960" imgH="368280" progId="Equation.3">
                  <p:embed/>
                  <p:pic>
                    <p:nvPicPr>
                      <p:cNvPr id="75985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73" name="Object 65"/>
          <p:cNvGraphicFramePr>
            <a:graphicFrameLocks noChangeAspect="1"/>
          </p:cNvGraphicFramePr>
          <p:nvPr/>
        </p:nvGraphicFramePr>
        <p:xfrm>
          <a:off x="40386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444240" imgH="520560" progId="Equation.3">
                  <p:embed/>
                </p:oleObj>
              </mc:Choice>
              <mc:Fallback>
                <p:oleObj name="Equation" r:id="rId41" imgW="444240" imgH="520560" progId="Equation.3">
                  <p:embed/>
                  <p:pic>
                    <p:nvPicPr>
                      <p:cNvPr id="759873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77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00" imgH="368280" progId="Equation.3">
                  <p:embed/>
                </p:oleObj>
              </mc:Choice>
              <mc:Fallback>
                <p:oleObj name="Equation" r:id="rId42" imgW="253800" imgH="368280" progId="Equation.3">
                  <p:embed/>
                  <p:pic>
                    <p:nvPicPr>
                      <p:cNvPr id="75987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79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9</a:t>
            </a:r>
          </a:p>
        </p:txBody>
      </p:sp>
      <p:sp>
        <p:nvSpPr>
          <p:cNvPr id="759881" name="Oval 73"/>
          <p:cNvSpPr>
            <a:spLocks noChangeArrowheads="1"/>
          </p:cNvSpPr>
          <p:nvPr/>
        </p:nvSpPr>
        <p:spPr bwMode="auto">
          <a:xfrm>
            <a:off x="4724400" y="60198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40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34B8-EE48-448C-BE2B-1F722171CC5F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760904" name="Oval 72"/>
          <p:cNvSpPr>
            <a:spLocks noChangeArrowheads="1"/>
          </p:cNvSpPr>
          <p:nvPr/>
        </p:nvSpPr>
        <p:spPr bwMode="auto">
          <a:xfrm>
            <a:off x="2743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0835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608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36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37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0838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608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39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0840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608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41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0842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608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43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44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45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0846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7608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7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57200" progId="Equation.3">
                  <p:embed/>
                </p:oleObj>
              </mc:Choice>
              <mc:Fallback>
                <p:oleObj name="Equation" r:id="rId12" imgW="1612800" imgH="457200" progId="Equation.3">
                  <p:embed/>
                  <p:pic>
                    <p:nvPicPr>
                      <p:cNvPr id="7608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8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69800" progId="Equation.3">
                  <p:embed/>
                </p:oleObj>
              </mc:Choice>
              <mc:Fallback>
                <p:oleObj name="Equation" r:id="rId14" imgW="1650960" imgH="469800" progId="Equation.3">
                  <p:embed/>
                  <p:pic>
                    <p:nvPicPr>
                      <p:cNvPr id="7608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9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82400" progId="Equation.3">
                  <p:embed/>
                </p:oleObj>
              </mc:Choice>
              <mc:Fallback>
                <p:oleObj name="Equation" r:id="rId16" imgW="1587240" imgH="482400" progId="Equation.3">
                  <p:embed/>
                  <p:pic>
                    <p:nvPicPr>
                      <p:cNvPr id="7608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50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0851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57200" progId="Equation.3">
                  <p:embed/>
                </p:oleObj>
              </mc:Choice>
              <mc:Fallback>
                <p:oleObj name="Equation" r:id="rId18" imgW="1587240" imgH="457200" progId="Equation.3">
                  <p:embed/>
                  <p:pic>
                    <p:nvPicPr>
                      <p:cNvPr id="7608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52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400" imgH="469800" progId="Equation.3">
                  <p:embed/>
                </p:oleObj>
              </mc:Choice>
              <mc:Fallback>
                <p:oleObj name="Equation" r:id="rId20" imgW="1625400" imgH="469800" progId="Equation.3">
                  <p:embed/>
                  <p:pic>
                    <p:nvPicPr>
                      <p:cNvPr id="7608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53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7608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54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76085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55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0856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0857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469800" progId="Equation.3">
                  <p:embed/>
                </p:oleObj>
              </mc:Choice>
              <mc:Fallback>
                <p:oleObj name="Equation" r:id="rId26" imgW="1650960" imgH="469800" progId="Equation.3">
                  <p:embed/>
                  <p:pic>
                    <p:nvPicPr>
                      <p:cNvPr id="76085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58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0859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76085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60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7608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61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62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63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0864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080" imgH="457200" progId="Equation.3">
                  <p:embed/>
                </p:oleObj>
              </mc:Choice>
              <mc:Fallback>
                <p:oleObj name="Equation" r:id="rId30" imgW="1549080" imgH="457200" progId="Equation.3">
                  <p:embed/>
                  <p:pic>
                    <p:nvPicPr>
                      <p:cNvPr id="7608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65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66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67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68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69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70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71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72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73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0874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0875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6087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76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76087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77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60" imgH="368280" progId="Equation.3">
                  <p:embed/>
                </p:oleObj>
              </mc:Choice>
              <mc:Fallback>
                <p:oleObj name="Equation" r:id="rId35" imgW="291960" imgH="368280" progId="Equation.3">
                  <p:embed/>
                  <p:pic>
                    <p:nvPicPr>
                      <p:cNvPr id="76087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78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76087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79" name="Object 47"/>
          <p:cNvGraphicFramePr>
            <a:graphicFrameLocks noChangeAspect="1"/>
          </p:cNvGraphicFramePr>
          <p:nvPr/>
        </p:nvGraphicFramePr>
        <p:xfrm>
          <a:off x="4495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44240" imgH="533160" progId="Equation.3">
                  <p:embed/>
                </p:oleObj>
              </mc:Choice>
              <mc:Fallback>
                <p:oleObj name="Equation" r:id="rId39" imgW="444240" imgH="533160" progId="Equation.3">
                  <p:embed/>
                  <p:pic>
                    <p:nvPicPr>
                      <p:cNvPr id="76087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80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76088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81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60" imgH="368280" progId="Equation.3">
                  <p:embed/>
                </p:oleObj>
              </mc:Choice>
              <mc:Fallback>
                <p:oleObj name="Equation" r:id="rId41" imgW="291960" imgH="368280" progId="Equation.3">
                  <p:embed/>
                  <p:pic>
                    <p:nvPicPr>
                      <p:cNvPr id="76088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901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00" imgH="368280" progId="Equation.3">
                  <p:embed/>
                </p:oleObj>
              </mc:Choice>
              <mc:Fallback>
                <p:oleObj name="Equation" r:id="rId42" imgW="253800" imgH="368280" progId="Equation.3">
                  <p:embed/>
                  <p:pic>
                    <p:nvPicPr>
                      <p:cNvPr id="760901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903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10</a:t>
            </a:r>
          </a:p>
        </p:txBody>
      </p:sp>
      <p:sp>
        <p:nvSpPr>
          <p:cNvPr id="760905" name="Oval 73"/>
          <p:cNvSpPr>
            <a:spLocks noChangeArrowheads="1"/>
          </p:cNvSpPr>
          <p:nvPr/>
        </p:nvSpPr>
        <p:spPr bwMode="auto">
          <a:xfrm>
            <a:off x="1066800" y="51054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56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22D0-FEE0-40DA-8387-BBA01E5BB389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61928" name="Oval 72"/>
          <p:cNvSpPr>
            <a:spLocks noChangeArrowheads="1"/>
          </p:cNvSpPr>
          <p:nvPr/>
        </p:nvSpPr>
        <p:spPr bwMode="auto">
          <a:xfrm>
            <a:off x="457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58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1859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618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6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61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1862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618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63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1864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618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66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618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67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68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69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1870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7618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71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57200" progId="Equation.3">
                  <p:embed/>
                </p:oleObj>
              </mc:Choice>
              <mc:Fallback>
                <p:oleObj name="Equation" r:id="rId12" imgW="1612800" imgH="457200" progId="Equation.3">
                  <p:embed/>
                  <p:pic>
                    <p:nvPicPr>
                      <p:cNvPr id="7618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72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69800" progId="Equation.3">
                  <p:embed/>
                </p:oleObj>
              </mc:Choice>
              <mc:Fallback>
                <p:oleObj name="Equation" r:id="rId14" imgW="1650960" imgH="469800" progId="Equation.3">
                  <p:embed/>
                  <p:pic>
                    <p:nvPicPr>
                      <p:cNvPr id="7618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73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82400" progId="Equation.3">
                  <p:embed/>
                </p:oleObj>
              </mc:Choice>
              <mc:Fallback>
                <p:oleObj name="Equation" r:id="rId16" imgW="1587240" imgH="482400" progId="Equation.3">
                  <p:embed/>
                  <p:pic>
                    <p:nvPicPr>
                      <p:cNvPr id="7618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74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1875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57200" progId="Equation.3">
                  <p:embed/>
                </p:oleObj>
              </mc:Choice>
              <mc:Fallback>
                <p:oleObj name="Equation" r:id="rId18" imgW="1587240" imgH="457200" progId="Equation.3">
                  <p:embed/>
                  <p:pic>
                    <p:nvPicPr>
                      <p:cNvPr id="7618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76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400" imgH="469800" progId="Equation.3">
                  <p:embed/>
                </p:oleObj>
              </mc:Choice>
              <mc:Fallback>
                <p:oleObj name="Equation" r:id="rId20" imgW="1625400" imgH="469800" progId="Equation.3">
                  <p:embed/>
                  <p:pic>
                    <p:nvPicPr>
                      <p:cNvPr id="7618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77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7618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78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76187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79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1880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1881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469800" progId="Equation.3">
                  <p:embed/>
                </p:oleObj>
              </mc:Choice>
              <mc:Fallback>
                <p:oleObj name="Equation" r:id="rId26" imgW="1650960" imgH="469800" progId="Equation.3">
                  <p:embed/>
                  <p:pic>
                    <p:nvPicPr>
                      <p:cNvPr id="76188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82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1883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76188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84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7618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85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86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87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1888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080" imgH="457200" progId="Equation.3">
                  <p:embed/>
                </p:oleObj>
              </mc:Choice>
              <mc:Fallback>
                <p:oleObj name="Equation" r:id="rId30" imgW="1549080" imgH="457200" progId="Equation.3">
                  <p:embed/>
                  <p:pic>
                    <p:nvPicPr>
                      <p:cNvPr id="76188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89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0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1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2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3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4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5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6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7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1898" name="Line 42"/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1899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6189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900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76190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901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60" imgH="368280" progId="Equation.3">
                  <p:embed/>
                </p:oleObj>
              </mc:Choice>
              <mc:Fallback>
                <p:oleObj name="Equation" r:id="rId35" imgW="291960" imgH="368280" progId="Equation.3">
                  <p:embed/>
                  <p:pic>
                    <p:nvPicPr>
                      <p:cNvPr id="76190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902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7619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903" name="Object 47"/>
          <p:cNvGraphicFramePr>
            <a:graphicFrameLocks noChangeAspect="1"/>
          </p:cNvGraphicFramePr>
          <p:nvPr/>
        </p:nvGraphicFramePr>
        <p:xfrm>
          <a:off x="503555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31640" imgH="533160" progId="Equation.3">
                  <p:embed/>
                </p:oleObj>
              </mc:Choice>
              <mc:Fallback>
                <p:oleObj name="Equation" r:id="rId39" imgW="431640" imgH="533160" progId="Equation.3">
                  <p:embed/>
                  <p:pic>
                    <p:nvPicPr>
                      <p:cNvPr id="76190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904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76190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905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60" imgH="368280" progId="Equation.3">
                  <p:embed/>
                </p:oleObj>
              </mc:Choice>
              <mc:Fallback>
                <p:oleObj name="Equation" r:id="rId41" imgW="291960" imgH="368280" progId="Equation.3">
                  <p:embed/>
                  <p:pic>
                    <p:nvPicPr>
                      <p:cNvPr id="76190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92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00" imgH="368280" progId="Equation.3">
                  <p:embed/>
                </p:oleObj>
              </mc:Choice>
              <mc:Fallback>
                <p:oleObj name="Equation" r:id="rId42" imgW="253800" imgH="368280" progId="Equation.3">
                  <p:embed/>
                  <p:pic>
                    <p:nvPicPr>
                      <p:cNvPr id="76192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927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11</a:t>
            </a:r>
          </a:p>
        </p:txBody>
      </p:sp>
      <p:sp>
        <p:nvSpPr>
          <p:cNvPr id="761929" name="Oval 73"/>
          <p:cNvSpPr>
            <a:spLocks noChangeArrowheads="1"/>
          </p:cNvSpPr>
          <p:nvPr/>
        </p:nvSpPr>
        <p:spPr bwMode="auto">
          <a:xfrm>
            <a:off x="0" y="38100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" name="Ink 1"/>
              <p14:cNvContentPartPr/>
              <p14:nvPr/>
            </p14:nvContentPartPr>
            <p14:xfrm>
              <a:off x="1765440" y="392400"/>
              <a:ext cx="7002360" cy="503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53920" y="381240"/>
                <a:ext cx="7025760" cy="50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920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22CB-01B3-4328-86BC-D2601E027507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762953" name="Oval 73"/>
          <p:cNvSpPr>
            <a:spLocks noChangeArrowheads="1"/>
          </p:cNvSpPr>
          <p:nvPr/>
        </p:nvSpPr>
        <p:spPr bwMode="auto">
          <a:xfrm>
            <a:off x="457200" y="54102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882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2883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628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84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885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2886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628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87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2888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628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0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628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91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892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893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2894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7628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5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57200" progId="Equation.3">
                  <p:embed/>
                </p:oleObj>
              </mc:Choice>
              <mc:Fallback>
                <p:oleObj name="Equation" r:id="rId12" imgW="1612800" imgH="457200" progId="Equation.3">
                  <p:embed/>
                  <p:pic>
                    <p:nvPicPr>
                      <p:cNvPr id="7628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6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69800" progId="Equation.3">
                  <p:embed/>
                </p:oleObj>
              </mc:Choice>
              <mc:Fallback>
                <p:oleObj name="Equation" r:id="rId14" imgW="1650960" imgH="469800" progId="Equation.3">
                  <p:embed/>
                  <p:pic>
                    <p:nvPicPr>
                      <p:cNvPr id="7628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7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82400" progId="Equation.3">
                  <p:embed/>
                </p:oleObj>
              </mc:Choice>
              <mc:Fallback>
                <p:oleObj name="Equation" r:id="rId16" imgW="1587240" imgH="482400" progId="Equation.3">
                  <p:embed/>
                  <p:pic>
                    <p:nvPicPr>
                      <p:cNvPr id="7628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98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2899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57200" progId="Equation.3">
                  <p:embed/>
                </p:oleObj>
              </mc:Choice>
              <mc:Fallback>
                <p:oleObj name="Equation" r:id="rId18" imgW="1587240" imgH="457200" progId="Equation.3">
                  <p:embed/>
                  <p:pic>
                    <p:nvPicPr>
                      <p:cNvPr id="7628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00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400" imgH="469800" progId="Equation.3">
                  <p:embed/>
                </p:oleObj>
              </mc:Choice>
              <mc:Fallback>
                <p:oleObj name="Equation" r:id="rId20" imgW="1625400" imgH="469800" progId="Equation.3">
                  <p:embed/>
                  <p:pic>
                    <p:nvPicPr>
                      <p:cNvPr id="7629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01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76290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02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7629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2905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469800" progId="Equation.3">
                  <p:embed/>
                </p:oleObj>
              </mc:Choice>
              <mc:Fallback>
                <p:oleObj name="Equation" r:id="rId26" imgW="1650960" imgH="469800" progId="Equation.3">
                  <p:embed/>
                  <p:pic>
                    <p:nvPicPr>
                      <p:cNvPr id="76290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06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2907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7629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08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7629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09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0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1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2912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080" imgH="457200" progId="Equation.3">
                  <p:embed/>
                </p:oleObj>
              </mc:Choice>
              <mc:Fallback>
                <p:oleObj name="Equation" r:id="rId30" imgW="1549080" imgH="457200" progId="Equation.3">
                  <p:embed/>
                  <p:pic>
                    <p:nvPicPr>
                      <p:cNvPr id="7629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13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4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5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6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7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8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19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20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21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2922" name="Line 42"/>
          <p:cNvSpPr>
            <a:spLocks noChangeShapeType="1"/>
          </p:cNvSpPr>
          <p:nvPr/>
        </p:nvSpPr>
        <p:spPr bwMode="auto">
          <a:xfrm flipV="1">
            <a:off x="5791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2923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6292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24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76292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25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60" imgH="368280" progId="Equation.3">
                  <p:embed/>
                </p:oleObj>
              </mc:Choice>
              <mc:Fallback>
                <p:oleObj name="Equation" r:id="rId35" imgW="291960" imgH="368280" progId="Equation.3">
                  <p:embed/>
                  <p:pic>
                    <p:nvPicPr>
                      <p:cNvPr id="76292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26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76292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27" name="Object 47"/>
          <p:cNvGraphicFramePr>
            <a:graphicFrameLocks noChangeAspect="1"/>
          </p:cNvGraphicFramePr>
          <p:nvPr/>
        </p:nvGraphicFramePr>
        <p:xfrm>
          <a:off x="55626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31640" imgH="533160" progId="Equation.3">
                  <p:embed/>
                </p:oleObj>
              </mc:Choice>
              <mc:Fallback>
                <p:oleObj name="Equation" r:id="rId39" imgW="431640" imgH="533160" progId="Equation.3">
                  <p:embed/>
                  <p:pic>
                    <p:nvPicPr>
                      <p:cNvPr id="76292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28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76292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29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60" imgH="368280" progId="Equation.3">
                  <p:embed/>
                </p:oleObj>
              </mc:Choice>
              <mc:Fallback>
                <p:oleObj name="Equation" r:id="rId41" imgW="291960" imgH="368280" progId="Equation.3">
                  <p:embed/>
                  <p:pic>
                    <p:nvPicPr>
                      <p:cNvPr id="76292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49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00" imgH="368280" progId="Equation.3">
                  <p:embed/>
                </p:oleObj>
              </mc:Choice>
              <mc:Fallback>
                <p:oleObj name="Equation" r:id="rId42" imgW="253800" imgH="368280" progId="Equation.3">
                  <p:embed/>
                  <p:pic>
                    <p:nvPicPr>
                      <p:cNvPr id="762949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52" name="Text Box 72"/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12</a:t>
            </a:r>
          </a:p>
        </p:txBody>
      </p:sp>
      <p:sp>
        <p:nvSpPr>
          <p:cNvPr id="762954" name="Oval 74"/>
          <p:cNvSpPr>
            <a:spLocks noChangeArrowheads="1"/>
          </p:cNvSpPr>
          <p:nvPr/>
        </p:nvSpPr>
        <p:spPr bwMode="auto">
          <a:xfrm>
            <a:off x="2133600" y="41910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" name="Ink 1"/>
              <p14:cNvContentPartPr/>
              <p14:nvPr/>
            </p14:nvContentPartPr>
            <p14:xfrm>
              <a:off x="961200" y="574560"/>
              <a:ext cx="5052240" cy="4862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0760" y="561960"/>
                <a:ext cx="5076720" cy="48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" name="Ink 2"/>
              <p14:cNvContentPartPr/>
              <p14:nvPr/>
            </p14:nvContentPartPr>
            <p14:xfrm>
              <a:off x="5415840" y="728640"/>
              <a:ext cx="3392640" cy="5244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02880" y="720360"/>
                <a:ext cx="3418200" cy="52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08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Turing Machines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Proposed by Alan Turing, 1936. England</a:t>
            </a:r>
          </a:p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“</a:t>
            </a:r>
            <a:r>
              <a:rPr lang="en-US" altLang="zh-TW">
                <a:solidFill>
                  <a:srgbClr val="FF0000"/>
                </a:solidFill>
              </a:rPr>
              <a:t>Turing Award</a:t>
            </a:r>
            <a:r>
              <a:rPr lang="en-US" altLang="zh-TW">
                <a:latin typeface="Times New Roman" panose="02020603050405020304" pitchFamily="18" charset="0"/>
              </a:rPr>
              <a:t>”</a:t>
            </a:r>
            <a:endParaRPr lang="en-US" altLang="zh-TW"/>
          </a:p>
        </p:txBody>
      </p:sp>
      <p:grpSp>
        <p:nvGrpSpPr>
          <p:cNvPr id="4100" name="Group 46"/>
          <p:cNvGrpSpPr>
            <a:grpSpLocks/>
          </p:cNvGrpSpPr>
          <p:nvPr/>
        </p:nvGrpSpPr>
        <p:grpSpPr bwMode="auto">
          <a:xfrm>
            <a:off x="1295400" y="3276600"/>
            <a:ext cx="7054850" cy="2403475"/>
            <a:chOff x="816" y="2064"/>
            <a:chExt cx="4444" cy="1514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816" y="2112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latin typeface="Times New Roman" panose="02020603050405020304" pitchFamily="18" charset="0"/>
                </a:rPr>
                <a:t>control</a:t>
              </a:r>
            </a:p>
          </p:txBody>
        </p:sp>
        <p:sp>
          <p:nvSpPr>
            <p:cNvPr id="4102" name="AutoShape 5"/>
            <p:cNvSpPr>
              <a:spLocks noChangeArrowheads="1"/>
            </p:cNvSpPr>
            <p:nvPr/>
          </p:nvSpPr>
          <p:spPr bwMode="auto">
            <a:xfrm>
              <a:off x="1440" y="2687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03" name="AutoShape 6"/>
            <p:cNvSpPr>
              <a:spLocks noChangeArrowheads="1"/>
            </p:cNvSpPr>
            <p:nvPr/>
          </p:nvSpPr>
          <p:spPr bwMode="auto">
            <a:xfrm>
              <a:off x="1728" y="2687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04" name="AutoShape 7"/>
            <p:cNvSpPr>
              <a:spLocks noChangeArrowheads="1"/>
            </p:cNvSpPr>
            <p:nvPr/>
          </p:nvSpPr>
          <p:spPr bwMode="auto">
            <a:xfrm>
              <a:off x="2015" y="2695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05" name="AutoShape 8"/>
            <p:cNvSpPr>
              <a:spLocks noChangeArrowheads="1"/>
            </p:cNvSpPr>
            <p:nvPr/>
          </p:nvSpPr>
          <p:spPr bwMode="auto">
            <a:xfrm>
              <a:off x="2303" y="2695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06" name="AutoShape 9"/>
            <p:cNvSpPr>
              <a:spLocks noChangeArrowheads="1"/>
            </p:cNvSpPr>
            <p:nvPr/>
          </p:nvSpPr>
          <p:spPr bwMode="auto">
            <a:xfrm>
              <a:off x="2585" y="2687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107" name="AutoShape 10"/>
            <p:cNvSpPr>
              <a:spLocks noChangeArrowheads="1"/>
            </p:cNvSpPr>
            <p:nvPr/>
          </p:nvSpPr>
          <p:spPr bwMode="auto">
            <a:xfrm>
              <a:off x="2873" y="2687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108" name="AutoShape 11"/>
            <p:cNvSpPr>
              <a:spLocks noChangeArrowheads="1"/>
            </p:cNvSpPr>
            <p:nvPr/>
          </p:nvSpPr>
          <p:spPr bwMode="auto">
            <a:xfrm>
              <a:off x="3167" y="2695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109" name="AutoShape 12"/>
            <p:cNvSpPr>
              <a:spLocks noChangeArrowheads="1"/>
            </p:cNvSpPr>
            <p:nvPr/>
          </p:nvSpPr>
          <p:spPr bwMode="auto">
            <a:xfrm>
              <a:off x="3455" y="2695"/>
              <a:ext cx="28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4110" name="AutoShape 13"/>
            <p:cNvCxnSpPr>
              <a:cxnSpLocks noChangeShapeType="1"/>
              <a:stCxn id="4101" idx="3"/>
              <a:endCxn id="4102" idx="0"/>
            </p:cNvCxnSpPr>
            <p:nvPr/>
          </p:nvCxnSpPr>
          <p:spPr bwMode="auto">
            <a:xfrm>
              <a:off x="1344" y="2304"/>
              <a:ext cx="240" cy="38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1" name="Line 35"/>
            <p:cNvSpPr>
              <a:spLocks noChangeShapeType="1"/>
            </p:cNvSpPr>
            <p:nvPr/>
          </p:nvSpPr>
          <p:spPr bwMode="auto">
            <a:xfrm>
              <a:off x="3744" y="2687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Line 36"/>
            <p:cNvSpPr>
              <a:spLocks noChangeShapeType="1"/>
            </p:cNvSpPr>
            <p:nvPr/>
          </p:nvSpPr>
          <p:spPr bwMode="auto">
            <a:xfrm>
              <a:off x="3744" y="298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Text Box 37"/>
            <p:cNvSpPr txBox="1">
              <a:spLocks noChangeArrowheads="1"/>
            </p:cNvSpPr>
            <p:nvPr/>
          </p:nvSpPr>
          <p:spPr bwMode="auto">
            <a:xfrm>
              <a:off x="3830" y="266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dirty="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114" name="Text Box 38"/>
            <p:cNvSpPr txBox="1">
              <a:spLocks noChangeArrowheads="1"/>
            </p:cNvSpPr>
            <p:nvPr/>
          </p:nvSpPr>
          <p:spPr bwMode="auto">
            <a:xfrm>
              <a:off x="4224" y="2064"/>
              <a:ext cx="10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anose="02020603050405020304" pitchFamily="18" charset="0"/>
                </a:rPr>
                <a:t>infinite tape</a:t>
              </a:r>
            </a:p>
          </p:txBody>
        </p:sp>
        <p:cxnSp>
          <p:nvCxnSpPr>
            <p:cNvPr id="4115" name="AutoShape 44"/>
            <p:cNvCxnSpPr>
              <a:cxnSpLocks noChangeShapeType="1"/>
              <a:stCxn id="4114" idx="1"/>
              <a:endCxn id="4113" idx="0"/>
            </p:cNvCxnSpPr>
            <p:nvPr/>
          </p:nvCxnSpPr>
          <p:spPr bwMode="auto">
            <a:xfrm rot="10800000" flipV="1">
              <a:off x="3984" y="2208"/>
              <a:ext cx="240" cy="45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6" name="Text Box 45"/>
            <p:cNvSpPr txBox="1">
              <a:spLocks noChangeArrowheads="1"/>
            </p:cNvSpPr>
            <p:nvPr/>
          </p:nvSpPr>
          <p:spPr bwMode="auto">
            <a:xfrm>
              <a:off x="1862" y="3290"/>
              <a:ext cx="1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dirty="0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dirty="0">
                  <a:latin typeface="Times New Roman" panose="02020603050405020304" pitchFamily="18" charset="0"/>
                </a:rPr>
                <a:t>: blank symbol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1670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CCE-908A-473E-A241-FD6087B8EA91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781341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14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1315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81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16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17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1318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81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19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1320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81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21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1322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81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23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24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25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1326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57200" progId="Equation.3">
                  <p:embed/>
                </p:oleObj>
              </mc:Choice>
              <mc:Fallback>
                <p:oleObj name="Equation" r:id="rId10" imgW="1600200" imgH="457200" progId="Equation.3">
                  <p:embed/>
                  <p:pic>
                    <p:nvPicPr>
                      <p:cNvPr id="7813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27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57200" progId="Equation.3">
                  <p:embed/>
                </p:oleObj>
              </mc:Choice>
              <mc:Fallback>
                <p:oleObj name="Equation" r:id="rId12" imgW="1612800" imgH="457200" progId="Equation.3">
                  <p:embed/>
                  <p:pic>
                    <p:nvPicPr>
                      <p:cNvPr id="7813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28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0960" imgH="469800" progId="Equation.3">
                  <p:embed/>
                </p:oleObj>
              </mc:Choice>
              <mc:Fallback>
                <p:oleObj name="Equation" r:id="rId14" imgW="1650960" imgH="469800" progId="Equation.3">
                  <p:embed/>
                  <p:pic>
                    <p:nvPicPr>
                      <p:cNvPr id="7813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29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82400" progId="Equation.3">
                  <p:embed/>
                </p:oleObj>
              </mc:Choice>
              <mc:Fallback>
                <p:oleObj name="Equation" r:id="rId16" imgW="1587240" imgH="482400" progId="Equation.3">
                  <p:embed/>
                  <p:pic>
                    <p:nvPicPr>
                      <p:cNvPr id="7813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30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1331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57200" progId="Equation.3">
                  <p:embed/>
                </p:oleObj>
              </mc:Choice>
              <mc:Fallback>
                <p:oleObj name="Equation" r:id="rId18" imgW="1587240" imgH="457200" progId="Equation.3">
                  <p:embed/>
                  <p:pic>
                    <p:nvPicPr>
                      <p:cNvPr id="7813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32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25400" imgH="469800" progId="Equation.3">
                  <p:embed/>
                </p:oleObj>
              </mc:Choice>
              <mc:Fallback>
                <p:oleObj name="Equation" r:id="rId20" imgW="1625400" imgH="469800" progId="Equation.3">
                  <p:embed/>
                  <p:pic>
                    <p:nvPicPr>
                      <p:cNvPr id="7813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33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457200" progId="Equation.3">
                  <p:embed/>
                </p:oleObj>
              </mc:Choice>
              <mc:Fallback>
                <p:oleObj name="Equation" r:id="rId22" imgW="1600200" imgH="457200" progId="Equation.3">
                  <p:embed/>
                  <p:pic>
                    <p:nvPicPr>
                      <p:cNvPr id="7813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34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520560" progId="Equation.3">
                  <p:embed/>
                </p:oleObj>
              </mc:Choice>
              <mc:Fallback>
                <p:oleObj name="Equation" r:id="rId24" imgW="228600" imgH="520560" progId="Equation.3">
                  <p:embed/>
                  <p:pic>
                    <p:nvPicPr>
                      <p:cNvPr id="7813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35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1336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1337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469800" progId="Equation.3">
                  <p:embed/>
                </p:oleObj>
              </mc:Choice>
              <mc:Fallback>
                <p:oleObj name="Equation" r:id="rId26" imgW="1650960" imgH="469800" progId="Equation.3">
                  <p:embed/>
                  <p:pic>
                    <p:nvPicPr>
                      <p:cNvPr id="7813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38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1339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7813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40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7813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42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43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1344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080" imgH="457200" progId="Equation.3">
                  <p:embed/>
                </p:oleObj>
              </mc:Choice>
              <mc:Fallback>
                <p:oleObj name="Equation" r:id="rId30" imgW="1549080" imgH="457200" progId="Equation.3">
                  <p:embed/>
                  <p:pic>
                    <p:nvPicPr>
                      <p:cNvPr id="78134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63" name="Line 51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64" name="Line 52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65" name="Line 53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66" name="Line 54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67" name="Line 55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68" name="Line 56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69" name="Line 57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70" name="Line 58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71" name="Line 59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1372" name="Line 60"/>
          <p:cNvSpPr>
            <a:spLocks noChangeShapeType="1"/>
          </p:cNvSpPr>
          <p:nvPr/>
        </p:nvSpPr>
        <p:spPr bwMode="auto">
          <a:xfrm flipV="1">
            <a:off x="5334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1373" name="Object 61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8137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74" name="Object 62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781374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75" name="Object 63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91960" imgH="368280" progId="Equation.3">
                  <p:embed/>
                </p:oleObj>
              </mc:Choice>
              <mc:Fallback>
                <p:oleObj name="Equation" r:id="rId35" imgW="291960" imgH="368280" progId="Equation.3">
                  <p:embed/>
                  <p:pic>
                    <p:nvPicPr>
                      <p:cNvPr id="781375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76" name="Object 64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66400" imgH="279360" progId="Equation.3">
                  <p:embed/>
                </p:oleObj>
              </mc:Choice>
              <mc:Fallback>
                <p:oleObj name="Equation" r:id="rId37" imgW="266400" imgH="279360" progId="Equation.3">
                  <p:embed/>
                  <p:pic>
                    <p:nvPicPr>
                      <p:cNvPr id="781376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77" name="Object 65"/>
          <p:cNvGraphicFramePr>
            <a:graphicFrameLocks noChangeAspect="1"/>
          </p:cNvGraphicFramePr>
          <p:nvPr/>
        </p:nvGraphicFramePr>
        <p:xfrm>
          <a:off x="51054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44240" imgH="520560" progId="Equation.3">
                  <p:embed/>
                </p:oleObj>
              </mc:Choice>
              <mc:Fallback>
                <p:oleObj name="Equation" r:id="rId39" imgW="444240" imgH="520560" progId="Equation.3">
                  <p:embed/>
                  <p:pic>
                    <p:nvPicPr>
                      <p:cNvPr id="781377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78" name="Object 66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781378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79" name="Object 67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60" imgH="368280" progId="Equation.3">
                  <p:embed/>
                </p:oleObj>
              </mc:Choice>
              <mc:Fallback>
                <p:oleObj name="Equation" r:id="rId41" imgW="291960" imgH="368280" progId="Equation.3">
                  <p:embed/>
                  <p:pic>
                    <p:nvPicPr>
                      <p:cNvPr id="781379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82" name="Object 70"/>
          <p:cNvGraphicFramePr>
            <a:graphicFrameLocks noChangeAspect="1"/>
          </p:cNvGraphicFramePr>
          <p:nvPr/>
        </p:nvGraphicFramePr>
        <p:xfrm>
          <a:off x="61722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00" imgH="368280" progId="Equation.3">
                  <p:embed/>
                </p:oleObj>
              </mc:Choice>
              <mc:Fallback>
                <p:oleObj name="Equation" r:id="rId42" imgW="253800" imgH="368280" progId="Equation.3">
                  <p:embed/>
                  <p:pic>
                    <p:nvPicPr>
                      <p:cNvPr id="781382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83" name="Text Box 71"/>
          <p:cNvSpPr txBox="1">
            <a:spLocks noChangeArrowheads="1"/>
          </p:cNvSpPr>
          <p:nvPr/>
        </p:nvSpPr>
        <p:spPr bwMode="auto">
          <a:xfrm>
            <a:off x="1600200" y="25146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781384" name="Text Box 72"/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13</a:t>
            </a:r>
          </a:p>
        </p:txBody>
      </p:sp>
    </p:spTree>
    <p:extLst>
      <p:ext uri="{BB962C8B-B14F-4D97-AF65-F5344CB8AC3E}">
        <p14:creationId xmlns:p14="http://schemas.microsoft.com/office/powerpoint/2010/main" val="7889458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48F9-FC04-489C-B045-3A8AC9824AFD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sz="4400"/>
              <a:t>Computing Functions</a:t>
            </a:r>
            <a:br>
              <a:rPr lang="en-US" sz="4400"/>
            </a:br>
            <a:r>
              <a:rPr lang="en-US" sz="4400"/>
              <a:t>with</a:t>
            </a:r>
            <a:br>
              <a:rPr lang="en-US" sz="4400"/>
            </a:br>
            <a:r>
              <a:rPr lang="en-US" sz="4400"/>
              <a:t>Turing Machines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6783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76E5-9FD7-45DF-9E99-216CE9DEC144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785410" name="Text Box 2"/>
          <p:cNvSpPr txBox="1">
            <a:spLocks noChangeArrowheads="1"/>
          </p:cNvSpPr>
          <p:nvPr/>
        </p:nvSpPr>
        <p:spPr bwMode="auto">
          <a:xfrm>
            <a:off x="685800" y="2163762"/>
            <a:ext cx="750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 function may have many parameters:</a:t>
            </a:r>
          </a:p>
        </p:txBody>
      </p:sp>
      <p:graphicFrame>
        <p:nvGraphicFramePr>
          <p:cNvPr id="785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958629"/>
              </p:ext>
            </p:extLst>
          </p:nvPr>
        </p:nvGraphicFramePr>
        <p:xfrm>
          <a:off x="2971800" y="3278187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97000" imgH="533160" progId="Equation.3">
                  <p:embed/>
                </p:oleObj>
              </mc:Choice>
              <mc:Fallback>
                <p:oleObj name="Equation" r:id="rId2" imgW="2997000" imgH="533160" progId="Equation.3">
                  <p:embed/>
                  <p:pic>
                    <p:nvPicPr>
                      <p:cNvPr id="785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8187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12" name="Text Box 4"/>
          <p:cNvSpPr txBox="1">
            <a:spLocks noChangeArrowheads="1"/>
          </p:cNvSpPr>
          <p:nvPr/>
        </p:nvSpPr>
        <p:spPr bwMode="auto">
          <a:xfrm>
            <a:off x="381000" y="609600"/>
            <a:ext cx="21499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Example:</a:t>
            </a:r>
          </a:p>
        </p:txBody>
      </p:sp>
      <p:sp>
        <p:nvSpPr>
          <p:cNvPr id="785413" name="Text Box 5"/>
          <p:cNvSpPr txBox="1">
            <a:spLocks noChangeArrowheads="1"/>
          </p:cNvSpPr>
          <p:nvPr/>
        </p:nvSpPr>
        <p:spPr bwMode="auto">
          <a:xfrm>
            <a:off x="685800" y="1676400"/>
            <a:ext cx="3500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Addition function</a:t>
            </a:r>
          </a:p>
        </p:txBody>
      </p:sp>
    </p:spTree>
    <p:extLst>
      <p:ext uri="{BB962C8B-B14F-4D97-AF65-F5344CB8AC3E}">
        <p14:creationId xmlns:p14="http://schemas.microsoft.com/office/powerpoint/2010/main" val="29971607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E23B-90BC-404D-81A3-0130EBC690D8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786434" name="Text Box 2"/>
          <p:cNvSpPr txBox="1">
            <a:spLocks noChangeArrowheads="1"/>
          </p:cNvSpPr>
          <p:nvPr/>
        </p:nvSpPr>
        <p:spPr bwMode="auto">
          <a:xfrm>
            <a:off x="593725" y="330200"/>
            <a:ext cx="314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Integer Domain</a:t>
            </a:r>
          </a:p>
        </p:txBody>
      </p:sp>
      <p:sp>
        <p:nvSpPr>
          <p:cNvPr id="786435" name="Text Box 3"/>
          <p:cNvSpPr txBox="1">
            <a:spLocks noChangeArrowheads="1"/>
          </p:cNvSpPr>
          <p:nvPr/>
        </p:nvSpPr>
        <p:spPr bwMode="auto">
          <a:xfrm>
            <a:off x="1676400" y="3810000"/>
            <a:ext cx="1433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Unary:</a:t>
            </a:r>
          </a:p>
        </p:txBody>
      </p:sp>
      <p:sp>
        <p:nvSpPr>
          <p:cNvPr id="786436" name="Text Box 4"/>
          <p:cNvSpPr txBox="1">
            <a:spLocks noChangeArrowheads="1"/>
          </p:cNvSpPr>
          <p:nvPr/>
        </p:nvSpPr>
        <p:spPr bwMode="auto">
          <a:xfrm>
            <a:off x="1676400" y="2590800"/>
            <a:ext cx="1503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Binary: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1676400" y="1371600"/>
            <a:ext cx="178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Decimal: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3886200" y="3810000"/>
            <a:ext cx="1096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11111</a:t>
            </a:r>
          </a:p>
        </p:txBody>
      </p:sp>
      <p:sp>
        <p:nvSpPr>
          <p:cNvPr id="786439" name="Text Box 7"/>
          <p:cNvSpPr txBox="1">
            <a:spLocks noChangeArrowheads="1"/>
          </p:cNvSpPr>
          <p:nvPr/>
        </p:nvSpPr>
        <p:spPr bwMode="auto">
          <a:xfrm>
            <a:off x="3886200" y="2590800"/>
            <a:ext cx="796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786440" name="Text Box 8"/>
          <p:cNvSpPr txBox="1">
            <a:spLocks noChangeArrowheads="1"/>
          </p:cNvSpPr>
          <p:nvPr/>
        </p:nvSpPr>
        <p:spPr bwMode="auto">
          <a:xfrm>
            <a:off x="3962400" y="13716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786441" name="Group 9"/>
          <p:cNvGrpSpPr>
            <a:grpSpLocks/>
          </p:cNvGrpSpPr>
          <p:nvPr/>
        </p:nvGrpSpPr>
        <p:grpSpPr bwMode="auto">
          <a:xfrm>
            <a:off x="152400" y="3581400"/>
            <a:ext cx="6975476" cy="2535238"/>
            <a:chOff x="96" y="2256"/>
            <a:chExt cx="4394" cy="1597"/>
          </a:xfrm>
        </p:grpSpPr>
        <p:sp>
          <p:nvSpPr>
            <p:cNvPr id="786442" name="Text Box 10"/>
            <p:cNvSpPr txBox="1">
              <a:spLocks noChangeArrowheads="1"/>
            </p:cNvSpPr>
            <p:nvPr/>
          </p:nvSpPr>
          <p:spPr bwMode="auto">
            <a:xfrm>
              <a:off x="96" y="3168"/>
              <a:ext cx="30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We prefer </a:t>
              </a:r>
              <a:r>
                <a:rPr lang="en-US" sz="2800" b="1" dirty="0">
                  <a:solidFill>
                    <a:srgbClr val="FF0000"/>
                  </a:solidFill>
                </a:rPr>
                <a:t>unary</a:t>
              </a:r>
              <a:r>
                <a:rPr lang="en-US" sz="2800" dirty="0"/>
                <a:t> representation:</a:t>
              </a:r>
            </a:p>
          </p:txBody>
        </p:sp>
        <p:sp>
          <p:nvSpPr>
            <p:cNvPr id="786443" name="Text Box 11"/>
            <p:cNvSpPr txBox="1">
              <a:spLocks noChangeArrowheads="1"/>
            </p:cNvSpPr>
            <p:nvPr/>
          </p:nvSpPr>
          <p:spPr bwMode="auto">
            <a:xfrm>
              <a:off x="528" y="3523"/>
              <a:ext cx="39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easier to manipulate with Turing machines</a:t>
              </a:r>
            </a:p>
          </p:txBody>
        </p:sp>
        <p:sp>
          <p:nvSpPr>
            <p:cNvPr id="786444" name="Oval 12"/>
            <p:cNvSpPr>
              <a:spLocks noChangeArrowheads="1"/>
            </p:cNvSpPr>
            <p:nvPr/>
          </p:nvSpPr>
          <p:spPr bwMode="auto">
            <a:xfrm>
              <a:off x="864" y="2256"/>
              <a:ext cx="2496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586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022E-5EE1-4327-A9F4-329316EEB227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787458" name="Text Box 2"/>
          <p:cNvSpPr txBox="1">
            <a:spLocks noChangeArrowheads="1"/>
          </p:cNvSpPr>
          <p:nvPr/>
        </p:nvSpPr>
        <p:spPr bwMode="auto">
          <a:xfrm>
            <a:off x="0" y="0"/>
            <a:ext cx="2203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Definition:</a:t>
            </a:r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83169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function             is computable if</a:t>
            </a:r>
          </a:p>
          <a:p>
            <a:r>
              <a:rPr lang="en-US"/>
              <a:t>there is a Turing Machine          such that: </a:t>
            </a:r>
          </a:p>
        </p:txBody>
      </p:sp>
      <p:graphicFrame>
        <p:nvGraphicFramePr>
          <p:cNvPr id="787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031852"/>
              </p:ext>
            </p:extLst>
          </p:nvPr>
        </p:nvGraphicFramePr>
        <p:xfrm>
          <a:off x="2287587" y="839787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33160" progId="Equation.3">
                  <p:embed/>
                </p:oleObj>
              </mc:Choice>
              <mc:Fallback>
                <p:oleObj name="Equation" r:id="rId2" imgW="380880" imgH="533160" progId="Equation.3">
                  <p:embed/>
                  <p:pic>
                    <p:nvPicPr>
                      <p:cNvPr id="787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7" y="839787"/>
                        <a:ext cx="379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449883"/>
              </p:ext>
            </p:extLst>
          </p:nvPr>
        </p:nvGraphicFramePr>
        <p:xfrm>
          <a:off x="3875087" y="1219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393480" progId="Equation.3">
                  <p:embed/>
                </p:oleObj>
              </mc:Choice>
              <mc:Fallback>
                <p:oleObj name="Equation" r:id="rId4" imgW="545760" imgH="393480" progId="Equation.3">
                  <p:embed/>
                  <p:pic>
                    <p:nvPicPr>
                      <p:cNvPr id="787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7" y="1219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7462" name="Text Box 6"/>
          <p:cNvSpPr txBox="1">
            <a:spLocks noChangeArrowheads="1"/>
          </p:cNvSpPr>
          <p:nvPr/>
        </p:nvSpPr>
        <p:spPr bwMode="auto">
          <a:xfrm>
            <a:off x="152400" y="2895600"/>
            <a:ext cx="4002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Initial configuration</a:t>
            </a:r>
          </a:p>
        </p:txBody>
      </p:sp>
      <p:sp>
        <p:nvSpPr>
          <p:cNvPr id="787463" name="Text Box 7"/>
          <p:cNvSpPr txBox="1">
            <a:spLocks noChangeArrowheads="1"/>
          </p:cNvSpPr>
          <p:nvPr/>
        </p:nvSpPr>
        <p:spPr bwMode="auto">
          <a:xfrm>
            <a:off x="5029200" y="2895600"/>
            <a:ext cx="371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Final configuration</a:t>
            </a:r>
          </a:p>
        </p:txBody>
      </p:sp>
      <p:sp>
        <p:nvSpPr>
          <p:cNvPr id="787466" name="Line 10"/>
          <p:cNvSpPr>
            <a:spLocks noChangeShapeType="1"/>
          </p:cNvSpPr>
          <p:nvPr/>
        </p:nvSpPr>
        <p:spPr bwMode="auto">
          <a:xfrm>
            <a:off x="457200" y="3505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67" name="Line 11"/>
          <p:cNvSpPr>
            <a:spLocks noChangeShapeType="1"/>
          </p:cNvSpPr>
          <p:nvPr/>
        </p:nvSpPr>
        <p:spPr bwMode="auto">
          <a:xfrm>
            <a:off x="4572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68" name="Line 12"/>
          <p:cNvSpPr>
            <a:spLocks noChangeShapeType="1"/>
          </p:cNvSpPr>
          <p:nvPr/>
        </p:nvSpPr>
        <p:spPr bwMode="auto">
          <a:xfrm>
            <a:off x="838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69" name="Line 13"/>
          <p:cNvSpPr>
            <a:spLocks noChangeShapeType="1"/>
          </p:cNvSpPr>
          <p:nvPr/>
        </p:nvSpPr>
        <p:spPr bwMode="auto">
          <a:xfrm>
            <a:off x="1371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70" name="Line 14"/>
          <p:cNvSpPr>
            <a:spLocks noChangeShapeType="1"/>
          </p:cNvSpPr>
          <p:nvPr/>
        </p:nvSpPr>
        <p:spPr bwMode="auto">
          <a:xfrm>
            <a:off x="289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71" name="Line 15"/>
          <p:cNvSpPr>
            <a:spLocks noChangeShapeType="1"/>
          </p:cNvSpPr>
          <p:nvPr/>
        </p:nvSpPr>
        <p:spPr bwMode="auto">
          <a:xfrm flipV="1">
            <a:off x="1600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7472" name="Object 16"/>
          <p:cNvGraphicFramePr>
            <a:graphicFrameLocks noChangeAspect="1"/>
          </p:cNvGraphicFramePr>
          <p:nvPr/>
        </p:nvGraphicFramePr>
        <p:xfrm>
          <a:off x="990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874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73" name="Object 17"/>
          <p:cNvGraphicFramePr>
            <a:graphicFrameLocks noChangeAspect="1"/>
          </p:cNvGraphicFramePr>
          <p:nvPr/>
        </p:nvGraphicFramePr>
        <p:xfrm>
          <a:off x="1371600" y="4572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240" imgH="533160" progId="Equation.3">
                  <p:embed/>
                </p:oleObj>
              </mc:Choice>
              <mc:Fallback>
                <p:oleObj name="Equation" r:id="rId8" imgW="444240" imgH="533160" progId="Equation.3">
                  <p:embed/>
                  <p:pic>
                    <p:nvPicPr>
                      <p:cNvPr id="7874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74" name="Object 18"/>
          <p:cNvGraphicFramePr>
            <a:graphicFrameLocks noChangeAspect="1"/>
          </p:cNvGraphicFramePr>
          <p:nvPr/>
        </p:nvGraphicFramePr>
        <p:xfrm>
          <a:off x="30480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7874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75" name="Object 19"/>
          <p:cNvGraphicFramePr>
            <a:graphicFrameLocks noChangeAspect="1"/>
          </p:cNvGraphicFramePr>
          <p:nvPr/>
        </p:nvGraphicFramePr>
        <p:xfrm>
          <a:off x="1981200" y="37338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0120" imgH="279360" progId="Equation.3">
                  <p:embed/>
                </p:oleObj>
              </mc:Choice>
              <mc:Fallback>
                <p:oleObj name="Equation" r:id="rId11" imgW="330120" imgH="279360" progId="Equation.3">
                  <p:embed/>
                  <p:pic>
                    <p:nvPicPr>
                      <p:cNvPr id="7874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7476" name="Line 20"/>
          <p:cNvSpPr>
            <a:spLocks noChangeShapeType="1"/>
          </p:cNvSpPr>
          <p:nvPr/>
        </p:nvSpPr>
        <p:spPr bwMode="auto">
          <a:xfrm>
            <a:off x="342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77" name="Line 21"/>
          <p:cNvSpPr>
            <a:spLocks noChangeShapeType="1"/>
          </p:cNvSpPr>
          <p:nvPr/>
        </p:nvSpPr>
        <p:spPr bwMode="auto">
          <a:xfrm>
            <a:off x="5257800" y="3505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78" name="Line 22"/>
          <p:cNvSpPr>
            <a:spLocks noChangeShapeType="1"/>
          </p:cNvSpPr>
          <p:nvPr/>
        </p:nvSpPr>
        <p:spPr bwMode="auto">
          <a:xfrm>
            <a:off x="52578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79" name="Line 23"/>
          <p:cNvSpPr>
            <a:spLocks noChangeShapeType="1"/>
          </p:cNvSpPr>
          <p:nvPr/>
        </p:nvSpPr>
        <p:spPr bwMode="auto">
          <a:xfrm>
            <a:off x="5638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80" name="Line 24"/>
          <p:cNvSpPr>
            <a:spLocks noChangeShapeType="1"/>
          </p:cNvSpPr>
          <p:nvPr/>
        </p:nvSpPr>
        <p:spPr bwMode="auto">
          <a:xfrm>
            <a:off x="617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81" name="Line 25"/>
          <p:cNvSpPr>
            <a:spLocks noChangeShapeType="1"/>
          </p:cNvSpPr>
          <p:nvPr/>
        </p:nvSpPr>
        <p:spPr bwMode="auto">
          <a:xfrm>
            <a:off x="7696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82" name="Line 26"/>
          <p:cNvSpPr>
            <a:spLocks noChangeShapeType="1"/>
          </p:cNvSpPr>
          <p:nvPr/>
        </p:nvSpPr>
        <p:spPr bwMode="auto">
          <a:xfrm flipV="1">
            <a:off x="6400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7483" name="Object 27"/>
          <p:cNvGraphicFramePr>
            <a:graphicFrameLocks noChangeAspect="1"/>
          </p:cNvGraphicFramePr>
          <p:nvPr/>
        </p:nvGraphicFramePr>
        <p:xfrm>
          <a:off x="57912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78748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84" name="Object 28"/>
          <p:cNvGraphicFramePr>
            <a:graphicFrameLocks noChangeAspect="1"/>
          </p:cNvGraphicFramePr>
          <p:nvPr/>
        </p:nvGraphicFramePr>
        <p:xfrm>
          <a:off x="6127750" y="4533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33160" imgH="609480" progId="Equation.3">
                  <p:embed/>
                </p:oleObj>
              </mc:Choice>
              <mc:Fallback>
                <p:oleObj name="Equation" r:id="rId14" imgW="533160" imgH="609480" progId="Equation.3">
                  <p:embed/>
                  <p:pic>
                    <p:nvPicPr>
                      <p:cNvPr id="7874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45339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85" name="Object 29"/>
          <p:cNvGraphicFramePr>
            <a:graphicFrameLocks noChangeAspect="1"/>
          </p:cNvGraphicFramePr>
          <p:nvPr/>
        </p:nvGraphicFramePr>
        <p:xfrm>
          <a:off x="7848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78748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86" name="Object 30"/>
          <p:cNvGraphicFramePr>
            <a:graphicFrameLocks noChangeAspect="1"/>
          </p:cNvGraphicFramePr>
          <p:nvPr/>
        </p:nvGraphicFramePr>
        <p:xfrm>
          <a:off x="6477000" y="3581400"/>
          <a:ext cx="977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77760" imgH="482400" progId="Equation.3">
                  <p:embed/>
                </p:oleObj>
              </mc:Choice>
              <mc:Fallback>
                <p:oleObj name="Equation" r:id="rId17" imgW="977760" imgH="482400" progId="Equation.3">
                  <p:embed/>
                  <p:pic>
                    <p:nvPicPr>
                      <p:cNvPr id="78748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81400"/>
                        <a:ext cx="977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7487" name="Line 31"/>
          <p:cNvSpPr>
            <a:spLocks noChangeShapeType="1"/>
          </p:cNvSpPr>
          <p:nvPr/>
        </p:nvSpPr>
        <p:spPr bwMode="auto">
          <a:xfrm>
            <a:off x="822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7488" name="Text Box 32"/>
          <p:cNvSpPr txBox="1">
            <a:spLocks noChangeArrowheads="1"/>
          </p:cNvSpPr>
          <p:nvPr/>
        </p:nvSpPr>
        <p:spPr bwMode="auto">
          <a:xfrm>
            <a:off x="5410200" y="5105400"/>
            <a:ext cx="2578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accept state</a:t>
            </a:r>
          </a:p>
        </p:txBody>
      </p:sp>
      <p:sp>
        <p:nvSpPr>
          <p:cNvPr id="787489" name="Text Box 33"/>
          <p:cNvSpPr txBox="1">
            <a:spLocks noChangeArrowheads="1"/>
          </p:cNvSpPr>
          <p:nvPr/>
        </p:nvSpPr>
        <p:spPr bwMode="auto">
          <a:xfrm>
            <a:off x="457200" y="51054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361145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2" grpId="0"/>
      <p:bldP spid="787463" grpId="0"/>
      <p:bldP spid="787466" grpId="0" animBg="1"/>
      <p:bldP spid="787467" grpId="0" animBg="1"/>
      <p:bldP spid="787468" grpId="0" animBg="1"/>
      <p:bldP spid="787469" grpId="0" animBg="1"/>
      <p:bldP spid="787470" grpId="0" animBg="1"/>
      <p:bldP spid="787471" grpId="0" animBg="1"/>
      <p:bldP spid="787476" grpId="0" animBg="1"/>
      <p:bldP spid="787477" grpId="0" animBg="1"/>
      <p:bldP spid="787478" grpId="0" animBg="1"/>
      <p:bldP spid="787479" grpId="0" animBg="1"/>
      <p:bldP spid="787480" grpId="0" animBg="1"/>
      <p:bldP spid="787481" grpId="0" animBg="1"/>
      <p:bldP spid="787482" grpId="0" animBg="1"/>
      <p:bldP spid="787487" grpId="0" animBg="1"/>
      <p:bldP spid="787488" grpId="0"/>
      <p:bldP spid="78748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62A-41D0-4EA5-9C0E-4821B34EF267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89507" name="Text Box 3"/>
          <p:cNvSpPr txBox="1">
            <a:spLocks noChangeArrowheads="1"/>
          </p:cNvSpPr>
          <p:nvPr/>
        </p:nvSpPr>
        <p:spPr bwMode="auto">
          <a:xfrm>
            <a:off x="288925" y="11684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function</a:t>
            </a:r>
          </a:p>
        </p:txBody>
      </p:sp>
      <p:graphicFrame>
        <p:nvGraphicFramePr>
          <p:cNvPr id="789508" name="Object 4"/>
          <p:cNvGraphicFramePr>
            <a:graphicFrameLocks noChangeAspect="1"/>
          </p:cNvGraphicFramePr>
          <p:nvPr/>
        </p:nvGraphicFramePr>
        <p:xfrm>
          <a:off x="3048000" y="11938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97000" imgH="533160" progId="Equation.3">
                  <p:embed/>
                </p:oleObj>
              </mc:Choice>
              <mc:Fallback>
                <p:oleObj name="Equation" r:id="rId2" imgW="2997000" imgH="533160" progId="Equation.3">
                  <p:embed/>
                  <p:pic>
                    <p:nvPicPr>
                      <p:cNvPr id="789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938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6381750" y="11430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is computable</a:t>
            </a:r>
          </a:p>
        </p:txBody>
      </p:sp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321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Turing Machine:</a:t>
            </a:r>
          </a:p>
        </p:txBody>
      </p:sp>
      <p:sp>
        <p:nvSpPr>
          <p:cNvPr id="789511" name="Text Box 7"/>
          <p:cNvSpPr txBox="1">
            <a:spLocks noChangeArrowheads="1"/>
          </p:cNvSpPr>
          <p:nvPr/>
        </p:nvSpPr>
        <p:spPr bwMode="auto">
          <a:xfrm>
            <a:off x="1828800" y="42672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string:</a:t>
            </a:r>
          </a:p>
        </p:txBody>
      </p:sp>
      <p:graphicFrame>
        <p:nvGraphicFramePr>
          <p:cNvPr id="789512" name="Object 8"/>
          <p:cNvGraphicFramePr>
            <a:graphicFrameLocks noChangeAspect="1"/>
          </p:cNvGraphicFramePr>
          <p:nvPr/>
        </p:nvGraphicFramePr>
        <p:xfrm>
          <a:off x="4930775" y="42926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520560" progId="Equation.3">
                  <p:embed/>
                </p:oleObj>
              </mc:Choice>
              <mc:Fallback>
                <p:oleObj name="Equation" r:id="rId4" imgW="838080" imgH="520560" progId="Equation.3">
                  <p:embed/>
                  <p:pic>
                    <p:nvPicPr>
                      <p:cNvPr id="789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4292600"/>
                        <a:ext cx="83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513" name="Text Box 9"/>
          <p:cNvSpPr txBox="1">
            <a:spLocks noChangeArrowheads="1"/>
          </p:cNvSpPr>
          <p:nvPr/>
        </p:nvSpPr>
        <p:spPr bwMode="auto">
          <a:xfrm>
            <a:off x="6569075" y="43180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unary</a:t>
            </a:r>
          </a:p>
        </p:txBody>
      </p:sp>
      <p:sp>
        <p:nvSpPr>
          <p:cNvPr id="789514" name="Text Box 10"/>
          <p:cNvSpPr txBox="1">
            <a:spLocks noChangeArrowheads="1"/>
          </p:cNvSpPr>
          <p:nvPr/>
        </p:nvSpPr>
        <p:spPr bwMode="auto">
          <a:xfrm>
            <a:off x="1463675" y="5384800"/>
            <a:ext cx="290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 string:</a:t>
            </a:r>
          </a:p>
        </p:txBody>
      </p:sp>
      <p:graphicFrame>
        <p:nvGraphicFramePr>
          <p:cNvPr id="789515" name="Object 11"/>
          <p:cNvGraphicFramePr>
            <a:graphicFrameLocks noChangeAspect="1"/>
          </p:cNvGraphicFramePr>
          <p:nvPr/>
        </p:nvGraphicFramePr>
        <p:xfrm>
          <a:off x="4886325" y="5435600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520560" progId="Equation.3">
                  <p:embed/>
                </p:oleObj>
              </mc:Choice>
              <mc:Fallback>
                <p:oleObj name="Equation" r:id="rId6" imgW="774360" imgH="520560" progId="Equation.3">
                  <p:embed/>
                  <p:pic>
                    <p:nvPicPr>
                      <p:cNvPr id="789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5435600"/>
                        <a:ext cx="77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516" name="Text Box 12"/>
          <p:cNvSpPr txBox="1">
            <a:spLocks noChangeArrowheads="1"/>
          </p:cNvSpPr>
          <p:nvPr/>
        </p:nvSpPr>
        <p:spPr bwMode="auto">
          <a:xfrm>
            <a:off x="6553200" y="54102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unary</a:t>
            </a:r>
          </a:p>
        </p:txBody>
      </p:sp>
      <p:graphicFrame>
        <p:nvGraphicFramePr>
          <p:cNvPr id="789517" name="Object 13"/>
          <p:cNvGraphicFramePr>
            <a:graphicFrameLocks noChangeAspect="1"/>
          </p:cNvGraphicFramePr>
          <p:nvPr/>
        </p:nvGraphicFramePr>
        <p:xfrm>
          <a:off x="4997450" y="234315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49160" imgH="406080" progId="Equation.3">
                  <p:embed/>
                </p:oleObj>
              </mc:Choice>
              <mc:Fallback>
                <p:oleObj name="Equation" r:id="rId8" imgW="749160" imgH="406080" progId="Equation.3">
                  <p:embed/>
                  <p:pic>
                    <p:nvPicPr>
                      <p:cNvPr id="7895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343150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518" name="Text Box 14"/>
          <p:cNvSpPr txBox="1">
            <a:spLocks noChangeArrowheads="1"/>
          </p:cNvSpPr>
          <p:nvPr/>
        </p:nvSpPr>
        <p:spPr bwMode="auto">
          <a:xfrm>
            <a:off x="6248400" y="2209800"/>
            <a:ext cx="2505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are integers</a:t>
            </a:r>
          </a:p>
        </p:txBody>
      </p:sp>
    </p:spTree>
    <p:extLst>
      <p:ext uri="{BB962C8B-B14F-4D97-AF65-F5344CB8AC3E}">
        <p14:creationId xmlns:p14="http://schemas.microsoft.com/office/powerpoint/2010/main" val="317527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0" grpId="0"/>
      <p:bldP spid="789511" grpId="0"/>
      <p:bldP spid="789513" grpId="0"/>
      <p:bldP spid="789514" grpId="0"/>
      <p:bldP spid="7895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02C9-66CC-44FE-AB8B-0B3CF347C665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790530" name="Line 2"/>
          <p:cNvSpPr>
            <a:spLocks noChangeShapeType="1"/>
          </p:cNvSpPr>
          <p:nvPr/>
        </p:nvSpPr>
        <p:spPr bwMode="auto">
          <a:xfrm>
            <a:off x="1981200" y="1295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1" name="Line 3"/>
          <p:cNvSpPr>
            <a:spLocks noChangeShapeType="1"/>
          </p:cNvSpPr>
          <p:nvPr/>
        </p:nvSpPr>
        <p:spPr bwMode="auto">
          <a:xfrm>
            <a:off x="1981200" y="1981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2" name="Line 4"/>
          <p:cNvSpPr>
            <a:spLocks noChangeShapeType="1"/>
          </p:cNvSpPr>
          <p:nvPr/>
        </p:nvSpPr>
        <p:spPr bwMode="auto">
          <a:xfrm>
            <a:off x="2362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3" name="Line 5"/>
          <p:cNvSpPr>
            <a:spLocks noChangeShapeType="1"/>
          </p:cNvSpPr>
          <p:nvPr/>
        </p:nvSpPr>
        <p:spPr bwMode="auto">
          <a:xfrm>
            <a:off x="2895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4" name="Line 6"/>
          <p:cNvSpPr>
            <a:spLocks noChangeShapeType="1"/>
          </p:cNvSpPr>
          <p:nvPr/>
        </p:nvSpPr>
        <p:spPr bwMode="auto">
          <a:xfrm>
            <a:off x="3429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5" name="Line 7"/>
          <p:cNvSpPr>
            <a:spLocks noChangeShapeType="1"/>
          </p:cNvSpPr>
          <p:nvPr/>
        </p:nvSpPr>
        <p:spPr bwMode="auto">
          <a:xfrm>
            <a:off x="3962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6" name="Line 8"/>
          <p:cNvSpPr>
            <a:spLocks noChangeShapeType="1"/>
          </p:cNvSpPr>
          <p:nvPr/>
        </p:nvSpPr>
        <p:spPr bwMode="auto">
          <a:xfrm>
            <a:off x="6248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7" name="Line 9"/>
          <p:cNvSpPr>
            <a:spLocks noChangeShapeType="1"/>
          </p:cNvSpPr>
          <p:nvPr/>
        </p:nvSpPr>
        <p:spPr bwMode="auto">
          <a:xfrm>
            <a:off x="6781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8" name="Line 10"/>
          <p:cNvSpPr>
            <a:spLocks noChangeShapeType="1"/>
          </p:cNvSpPr>
          <p:nvPr/>
        </p:nvSpPr>
        <p:spPr bwMode="auto">
          <a:xfrm>
            <a:off x="8229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39" name="Line 11"/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0540" name="Object 12"/>
          <p:cNvGraphicFramePr>
            <a:graphicFrameLocks noChangeAspect="1"/>
          </p:cNvGraphicFramePr>
          <p:nvPr/>
        </p:nvGraphicFramePr>
        <p:xfrm>
          <a:off x="25146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90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1" name="Object 13"/>
          <p:cNvGraphicFramePr>
            <a:graphicFrameLocks noChangeAspect="1"/>
          </p:cNvGraphicFramePr>
          <p:nvPr/>
        </p:nvGraphicFramePr>
        <p:xfrm>
          <a:off x="58674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80880" progId="Equation.3">
                  <p:embed/>
                </p:oleObj>
              </mc:Choice>
              <mc:Fallback>
                <p:oleObj name="Equation" r:id="rId4" imgW="253800" imgH="380880" progId="Equation.3">
                  <p:embed/>
                  <p:pic>
                    <p:nvPicPr>
                      <p:cNvPr id="790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2" name="Object 14"/>
          <p:cNvGraphicFramePr>
            <a:graphicFrameLocks noChangeAspect="1"/>
          </p:cNvGraphicFramePr>
          <p:nvPr/>
        </p:nvGraphicFramePr>
        <p:xfrm>
          <a:off x="28956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33160" progId="Equation.3">
                  <p:embed/>
                </p:oleObj>
              </mc:Choice>
              <mc:Fallback>
                <p:oleObj name="Equation" r:id="rId6" imgW="444240" imgH="533160" progId="Equation.3">
                  <p:embed/>
                  <p:pic>
                    <p:nvPicPr>
                      <p:cNvPr id="7905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3" name="Object 15"/>
          <p:cNvGraphicFramePr>
            <a:graphicFrameLocks noChangeAspect="1"/>
          </p:cNvGraphicFramePr>
          <p:nvPr/>
        </p:nvGraphicFramePr>
        <p:xfrm>
          <a:off x="3657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68280" progId="Equation.3">
                  <p:embed/>
                </p:oleObj>
              </mc:Choice>
              <mc:Fallback>
                <p:oleObj name="Equation" r:id="rId8" imgW="164880" imgH="368280" progId="Equation.3">
                  <p:embed/>
                  <p:pic>
                    <p:nvPicPr>
                      <p:cNvPr id="790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4" name="Object 16"/>
          <p:cNvGraphicFramePr>
            <a:graphicFrameLocks noChangeAspect="1"/>
          </p:cNvGraphicFramePr>
          <p:nvPr/>
        </p:nvGraphicFramePr>
        <p:xfrm>
          <a:off x="6400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7905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5" name="Object 17"/>
          <p:cNvGraphicFramePr>
            <a:graphicFrameLocks noChangeAspect="1"/>
          </p:cNvGraphicFramePr>
          <p:nvPr/>
        </p:nvGraphicFramePr>
        <p:xfrm>
          <a:off x="8382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7905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6" name="Object 18"/>
          <p:cNvGraphicFramePr>
            <a:graphicFrameLocks noChangeAspect="1"/>
          </p:cNvGraphicFramePr>
          <p:nvPr/>
        </p:nvGraphicFramePr>
        <p:xfrm>
          <a:off x="30924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4880" imgH="368280" progId="Equation.3">
                  <p:embed/>
                </p:oleObj>
              </mc:Choice>
              <mc:Fallback>
                <p:oleObj name="Equation" r:id="rId13" imgW="164880" imgH="368280" progId="Equation.3">
                  <p:embed/>
                  <p:pic>
                    <p:nvPicPr>
                      <p:cNvPr id="7905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7" name="Object 19"/>
          <p:cNvGraphicFramePr>
            <a:graphicFrameLocks noChangeAspect="1"/>
          </p:cNvGraphicFramePr>
          <p:nvPr/>
        </p:nvGraphicFramePr>
        <p:xfrm>
          <a:off x="7848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368280" progId="Equation.3">
                  <p:embed/>
                </p:oleObj>
              </mc:Choice>
              <mc:Fallback>
                <p:oleObj name="Equation" r:id="rId14" imgW="164880" imgH="368280" progId="Equation.3">
                  <p:embed/>
                  <p:pic>
                    <p:nvPicPr>
                      <p:cNvPr id="790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8" name="Object 20"/>
          <p:cNvGraphicFramePr>
            <a:graphicFrameLocks noChangeAspect="1"/>
          </p:cNvGraphicFramePr>
          <p:nvPr/>
        </p:nvGraphicFramePr>
        <p:xfrm>
          <a:off x="41783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7905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9" name="Object 21"/>
          <p:cNvGraphicFramePr>
            <a:graphicFrameLocks noChangeAspect="1"/>
          </p:cNvGraphicFramePr>
          <p:nvPr/>
        </p:nvGraphicFramePr>
        <p:xfrm>
          <a:off x="7073900" y="2095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7160" imgH="406080" progId="Equation.3">
                  <p:embed/>
                </p:oleObj>
              </mc:Choice>
              <mc:Fallback>
                <p:oleObj name="Equation" r:id="rId17" imgW="317160" imgH="406080" progId="Equation.3">
                  <p:embed/>
                  <p:pic>
                    <p:nvPicPr>
                      <p:cNvPr id="7905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95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50" name="Object 22"/>
          <p:cNvGraphicFramePr>
            <a:graphicFrameLocks noChangeAspect="1"/>
          </p:cNvGraphicFramePr>
          <p:nvPr/>
        </p:nvGraphicFramePr>
        <p:xfrm>
          <a:off x="5410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4880" imgH="368280" progId="Equation.3">
                  <p:embed/>
                </p:oleObj>
              </mc:Choice>
              <mc:Fallback>
                <p:oleObj name="Equation" r:id="rId19" imgW="164880" imgH="368280" progId="Equation.3">
                  <p:embed/>
                  <p:pic>
                    <p:nvPicPr>
                      <p:cNvPr id="7905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51" name="Line 23"/>
          <p:cNvSpPr>
            <a:spLocks noChangeShapeType="1"/>
          </p:cNvSpPr>
          <p:nvPr/>
        </p:nvSpPr>
        <p:spPr bwMode="auto">
          <a:xfrm>
            <a:off x="5715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52" name="Line 24"/>
          <p:cNvSpPr>
            <a:spLocks noChangeShapeType="1"/>
          </p:cNvSpPr>
          <p:nvPr/>
        </p:nvSpPr>
        <p:spPr bwMode="auto">
          <a:xfrm>
            <a:off x="5181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0553" name="Object 25"/>
          <p:cNvGraphicFramePr>
            <a:graphicFrameLocks noChangeAspect="1"/>
          </p:cNvGraphicFramePr>
          <p:nvPr/>
        </p:nvGraphicFramePr>
        <p:xfrm>
          <a:off x="44196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9040" imgH="114120" progId="Equation.3">
                  <p:embed/>
                </p:oleObj>
              </mc:Choice>
              <mc:Fallback>
                <p:oleObj name="Equation" r:id="rId20" imgW="419040" imgH="114120" progId="Equation.3">
                  <p:embed/>
                  <p:pic>
                    <p:nvPicPr>
                      <p:cNvPr id="7905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54" name="Line 26"/>
          <p:cNvSpPr>
            <a:spLocks noChangeShapeType="1"/>
          </p:cNvSpPr>
          <p:nvPr/>
        </p:nvSpPr>
        <p:spPr bwMode="auto">
          <a:xfrm>
            <a:off x="7696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0555" name="Object 27"/>
          <p:cNvGraphicFramePr>
            <a:graphicFrameLocks noChangeAspect="1"/>
          </p:cNvGraphicFramePr>
          <p:nvPr/>
        </p:nvGraphicFramePr>
        <p:xfrm>
          <a:off x="70104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19040" imgH="114120" progId="Equation.3">
                  <p:embed/>
                </p:oleObj>
              </mc:Choice>
              <mc:Fallback>
                <p:oleObj name="Equation" r:id="rId22" imgW="419040" imgH="114120" progId="Equation.3">
                  <p:embed/>
                  <p:pic>
                    <p:nvPicPr>
                      <p:cNvPr id="79055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56" name="AutoShape 28"/>
          <p:cNvSpPr>
            <a:spLocks/>
          </p:cNvSpPr>
          <p:nvPr/>
        </p:nvSpPr>
        <p:spPr bwMode="auto">
          <a:xfrm rot="16186392">
            <a:off x="40386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57" name="AutoShape 29"/>
          <p:cNvSpPr>
            <a:spLocks/>
          </p:cNvSpPr>
          <p:nvPr/>
        </p:nvSpPr>
        <p:spPr bwMode="auto">
          <a:xfrm rot="16186392">
            <a:off x="6972300" y="-38100"/>
            <a:ext cx="533400" cy="1981200"/>
          </a:xfrm>
          <a:prstGeom prst="rightBrace">
            <a:avLst>
              <a:gd name="adj1" fmla="val 3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0558" name="Text Box 30"/>
          <p:cNvSpPr txBox="1">
            <a:spLocks noChangeArrowheads="1"/>
          </p:cNvSpPr>
          <p:nvPr/>
        </p:nvSpPr>
        <p:spPr bwMode="auto">
          <a:xfrm>
            <a:off x="304800" y="12954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790559" name="Text Box 31"/>
          <p:cNvSpPr txBox="1">
            <a:spLocks noChangeArrowheads="1"/>
          </p:cNvSpPr>
          <p:nvPr/>
        </p:nvSpPr>
        <p:spPr bwMode="auto">
          <a:xfrm>
            <a:off x="1752600" y="31242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  <p:sp>
        <p:nvSpPr>
          <p:cNvPr id="790560" name="Line 32"/>
          <p:cNvSpPr>
            <a:spLocks noChangeShapeType="1"/>
          </p:cNvSpPr>
          <p:nvPr/>
        </p:nvSpPr>
        <p:spPr bwMode="auto">
          <a:xfrm flipH="1" flipV="1">
            <a:off x="6019800" y="2057400"/>
            <a:ext cx="152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90561" name="Text Box 33"/>
          <p:cNvSpPr txBox="1">
            <a:spLocks noChangeArrowheads="1"/>
          </p:cNvSpPr>
          <p:nvPr/>
        </p:nvSpPr>
        <p:spPr bwMode="auto">
          <a:xfrm>
            <a:off x="3200400" y="4648200"/>
            <a:ext cx="5413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0 is the delimiter that </a:t>
            </a:r>
          </a:p>
          <a:p>
            <a:r>
              <a:rPr lang="en-US"/>
              <a:t>separates the two numbers</a:t>
            </a:r>
          </a:p>
        </p:txBody>
      </p:sp>
    </p:spTree>
    <p:extLst>
      <p:ext uri="{BB962C8B-B14F-4D97-AF65-F5344CB8AC3E}">
        <p14:creationId xmlns:p14="http://schemas.microsoft.com/office/powerpoint/2010/main" val="12538475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5E96-FDAD-4FF7-BA1A-CB1A5A3E67C6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791554" name="Line 2"/>
          <p:cNvSpPr>
            <a:spLocks noChangeShapeType="1"/>
          </p:cNvSpPr>
          <p:nvPr/>
        </p:nvSpPr>
        <p:spPr bwMode="auto">
          <a:xfrm>
            <a:off x="1981200" y="1295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55" name="Line 3"/>
          <p:cNvSpPr>
            <a:spLocks noChangeShapeType="1"/>
          </p:cNvSpPr>
          <p:nvPr/>
        </p:nvSpPr>
        <p:spPr bwMode="auto">
          <a:xfrm>
            <a:off x="1981200" y="1981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56" name="Line 4"/>
          <p:cNvSpPr>
            <a:spLocks noChangeShapeType="1"/>
          </p:cNvSpPr>
          <p:nvPr/>
        </p:nvSpPr>
        <p:spPr bwMode="auto">
          <a:xfrm>
            <a:off x="2362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57" name="Line 5"/>
          <p:cNvSpPr>
            <a:spLocks noChangeShapeType="1"/>
          </p:cNvSpPr>
          <p:nvPr/>
        </p:nvSpPr>
        <p:spPr bwMode="auto">
          <a:xfrm>
            <a:off x="2895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58" name="Line 6"/>
          <p:cNvSpPr>
            <a:spLocks noChangeShapeType="1"/>
          </p:cNvSpPr>
          <p:nvPr/>
        </p:nvSpPr>
        <p:spPr bwMode="auto">
          <a:xfrm>
            <a:off x="3429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59" name="Line 7"/>
          <p:cNvSpPr>
            <a:spLocks noChangeShapeType="1"/>
          </p:cNvSpPr>
          <p:nvPr/>
        </p:nvSpPr>
        <p:spPr bwMode="auto">
          <a:xfrm>
            <a:off x="3962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60" name="Line 8"/>
          <p:cNvSpPr>
            <a:spLocks noChangeShapeType="1"/>
          </p:cNvSpPr>
          <p:nvPr/>
        </p:nvSpPr>
        <p:spPr bwMode="auto">
          <a:xfrm>
            <a:off x="6248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61" name="Line 9"/>
          <p:cNvSpPr>
            <a:spLocks noChangeShapeType="1"/>
          </p:cNvSpPr>
          <p:nvPr/>
        </p:nvSpPr>
        <p:spPr bwMode="auto">
          <a:xfrm>
            <a:off x="6781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62" name="Line 10"/>
          <p:cNvSpPr>
            <a:spLocks noChangeShapeType="1"/>
          </p:cNvSpPr>
          <p:nvPr/>
        </p:nvSpPr>
        <p:spPr bwMode="auto">
          <a:xfrm>
            <a:off x="8229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63" name="Line 11"/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1564" name="Object 12"/>
          <p:cNvGraphicFramePr>
            <a:graphicFrameLocks noChangeAspect="1"/>
          </p:cNvGraphicFramePr>
          <p:nvPr/>
        </p:nvGraphicFramePr>
        <p:xfrm>
          <a:off x="25146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91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5" name="Object 13"/>
          <p:cNvGraphicFramePr>
            <a:graphicFrameLocks noChangeAspect="1"/>
          </p:cNvGraphicFramePr>
          <p:nvPr/>
        </p:nvGraphicFramePr>
        <p:xfrm>
          <a:off x="58674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80880" progId="Equation.3">
                  <p:embed/>
                </p:oleObj>
              </mc:Choice>
              <mc:Fallback>
                <p:oleObj name="Equation" r:id="rId4" imgW="253800" imgH="380880" progId="Equation.3">
                  <p:embed/>
                  <p:pic>
                    <p:nvPicPr>
                      <p:cNvPr id="7915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6" name="Object 14"/>
          <p:cNvGraphicFramePr>
            <a:graphicFrameLocks noChangeAspect="1"/>
          </p:cNvGraphicFramePr>
          <p:nvPr/>
        </p:nvGraphicFramePr>
        <p:xfrm>
          <a:off x="28956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33160" progId="Equation.3">
                  <p:embed/>
                </p:oleObj>
              </mc:Choice>
              <mc:Fallback>
                <p:oleObj name="Equation" r:id="rId6" imgW="444240" imgH="533160" progId="Equation.3">
                  <p:embed/>
                  <p:pic>
                    <p:nvPicPr>
                      <p:cNvPr id="7915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7" name="Object 15"/>
          <p:cNvGraphicFramePr>
            <a:graphicFrameLocks noChangeAspect="1"/>
          </p:cNvGraphicFramePr>
          <p:nvPr/>
        </p:nvGraphicFramePr>
        <p:xfrm>
          <a:off x="3657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68280" progId="Equation.3">
                  <p:embed/>
                </p:oleObj>
              </mc:Choice>
              <mc:Fallback>
                <p:oleObj name="Equation" r:id="rId8" imgW="164880" imgH="368280" progId="Equation.3">
                  <p:embed/>
                  <p:pic>
                    <p:nvPicPr>
                      <p:cNvPr id="7915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8" name="Object 16"/>
          <p:cNvGraphicFramePr>
            <a:graphicFrameLocks noChangeAspect="1"/>
          </p:cNvGraphicFramePr>
          <p:nvPr/>
        </p:nvGraphicFramePr>
        <p:xfrm>
          <a:off x="6400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7915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69" name="Object 17"/>
          <p:cNvGraphicFramePr>
            <a:graphicFrameLocks noChangeAspect="1"/>
          </p:cNvGraphicFramePr>
          <p:nvPr/>
        </p:nvGraphicFramePr>
        <p:xfrm>
          <a:off x="8382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791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70" name="Object 18"/>
          <p:cNvGraphicFramePr>
            <a:graphicFrameLocks noChangeAspect="1"/>
          </p:cNvGraphicFramePr>
          <p:nvPr/>
        </p:nvGraphicFramePr>
        <p:xfrm>
          <a:off x="30924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4880" imgH="368280" progId="Equation.3">
                  <p:embed/>
                </p:oleObj>
              </mc:Choice>
              <mc:Fallback>
                <p:oleObj name="Equation" r:id="rId13" imgW="164880" imgH="368280" progId="Equation.3">
                  <p:embed/>
                  <p:pic>
                    <p:nvPicPr>
                      <p:cNvPr id="7915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71" name="Object 19"/>
          <p:cNvGraphicFramePr>
            <a:graphicFrameLocks noChangeAspect="1"/>
          </p:cNvGraphicFramePr>
          <p:nvPr/>
        </p:nvGraphicFramePr>
        <p:xfrm>
          <a:off x="7848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368280" progId="Equation.3">
                  <p:embed/>
                </p:oleObj>
              </mc:Choice>
              <mc:Fallback>
                <p:oleObj name="Equation" r:id="rId14" imgW="164880" imgH="368280" progId="Equation.3">
                  <p:embed/>
                  <p:pic>
                    <p:nvPicPr>
                      <p:cNvPr id="791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72" name="Object 20"/>
          <p:cNvGraphicFramePr>
            <a:graphicFrameLocks noChangeAspect="1"/>
          </p:cNvGraphicFramePr>
          <p:nvPr/>
        </p:nvGraphicFramePr>
        <p:xfrm>
          <a:off x="41783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791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73" name="Object 21"/>
          <p:cNvGraphicFramePr>
            <a:graphicFrameLocks noChangeAspect="1"/>
          </p:cNvGraphicFramePr>
          <p:nvPr/>
        </p:nvGraphicFramePr>
        <p:xfrm>
          <a:off x="7073900" y="2095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7160" imgH="406080" progId="Equation.3">
                  <p:embed/>
                </p:oleObj>
              </mc:Choice>
              <mc:Fallback>
                <p:oleObj name="Equation" r:id="rId17" imgW="317160" imgH="406080" progId="Equation.3">
                  <p:embed/>
                  <p:pic>
                    <p:nvPicPr>
                      <p:cNvPr id="79157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95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74" name="Object 22"/>
          <p:cNvGraphicFramePr>
            <a:graphicFrameLocks noChangeAspect="1"/>
          </p:cNvGraphicFramePr>
          <p:nvPr/>
        </p:nvGraphicFramePr>
        <p:xfrm>
          <a:off x="5410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4880" imgH="368280" progId="Equation.3">
                  <p:embed/>
                </p:oleObj>
              </mc:Choice>
              <mc:Fallback>
                <p:oleObj name="Equation" r:id="rId19" imgW="164880" imgH="368280" progId="Equation.3">
                  <p:embed/>
                  <p:pic>
                    <p:nvPicPr>
                      <p:cNvPr id="79157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75" name="Line 23"/>
          <p:cNvSpPr>
            <a:spLocks noChangeShapeType="1"/>
          </p:cNvSpPr>
          <p:nvPr/>
        </p:nvSpPr>
        <p:spPr bwMode="auto">
          <a:xfrm>
            <a:off x="5715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76" name="Line 24"/>
          <p:cNvSpPr>
            <a:spLocks noChangeShapeType="1"/>
          </p:cNvSpPr>
          <p:nvPr/>
        </p:nvSpPr>
        <p:spPr bwMode="auto">
          <a:xfrm>
            <a:off x="5181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1577" name="Object 25"/>
          <p:cNvGraphicFramePr>
            <a:graphicFrameLocks noChangeAspect="1"/>
          </p:cNvGraphicFramePr>
          <p:nvPr/>
        </p:nvGraphicFramePr>
        <p:xfrm>
          <a:off x="44196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9040" imgH="114120" progId="Equation.3">
                  <p:embed/>
                </p:oleObj>
              </mc:Choice>
              <mc:Fallback>
                <p:oleObj name="Equation" r:id="rId20" imgW="419040" imgH="114120" progId="Equation.3">
                  <p:embed/>
                  <p:pic>
                    <p:nvPicPr>
                      <p:cNvPr id="7915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78" name="Line 26"/>
          <p:cNvSpPr>
            <a:spLocks noChangeShapeType="1"/>
          </p:cNvSpPr>
          <p:nvPr/>
        </p:nvSpPr>
        <p:spPr bwMode="auto">
          <a:xfrm>
            <a:off x="7696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1579" name="Object 27"/>
          <p:cNvGraphicFramePr>
            <a:graphicFrameLocks noChangeAspect="1"/>
          </p:cNvGraphicFramePr>
          <p:nvPr/>
        </p:nvGraphicFramePr>
        <p:xfrm>
          <a:off x="70104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19040" imgH="114120" progId="Equation.3">
                  <p:embed/>
                </p:oleObj>
              </mc:Choice>
              <mc:Fallback>
                <p:oleObj name="Equation" r:id="rId22" imgW="419040" imgH="114120" progId="Equation.3">
                  <p:embed/>
                  <p:pic>
                    <p:nvPicPr>
                      <p:cNvPr id="79157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80" name="AutoShape 28"/>
          <p:cNvSpPr>
            <a:spLocks/>
          </p:cNvSpPr>
          <p:nvPr/>
        </p:nvSpPr>
        <p:spPr bwMode="auto">
          <a:xfrm rot="16186392">
            <a:off x="40386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1" name="AutoShape 29"/>
          <p:cNvSpPr>
            <a:spLocks/>
          </p:cNvSpPr>
          <p:nvPr/>
        </p:nvSpPr>
        <p:spPr bwMode="auto">
          <a:xfrm rot="16186392">
            <a:off x="6972300" y="-38100"/>
            <a:ext cx="533400" cy="1981200"/>
          </a:xfrm>
          <a:prstGeom prst="rightBrace">
            <a:avLst>
              <a:gd name="adj1" fmla="val 3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2" name="Line 30"/>
          <p:cNvSpPr>
            <a:spLocks noChangeShapeType="1"/>
          </p:cNvSpPr>
          <p:nvPr/>
        </p:nvSpPr>
        <p:spPr bwMode="auto">
          <a:xfrm>
            <a:off x="1828800" y="5029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3" name="Line 31"/>
          <p:cNvSpPr>
            <a:spLocks noChangeShapeType="1"/>
          </p:cNvSpPr>
          <p:nvPr/>
        </p:nvSpPr>
        <p:spPr bwMode="auto">
          <a:xfrm>
            <a:off x="1828800" y="5715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4" name="Line 32"/>
          <p:cNvSpPr>
            <a:spLocks noChangeShapeType="1"/>
          </p:cNvSpPr>
          <p:nvPr/>
        </p:nvSpPr>
        <p:spPr bwMode="auto">
          <a:xfrm>
            <a:off x="220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5" name="Line 33"/>
          <p:cNvSpPr>
            <a:spLocks noChangeShapeType="1"/>
          </p:cNvSpPr>
          <p:nvPr/>
        </p:nvSpPr>
        <p:spPr bwMode="auto">
          <a:xfrm>
            <a:off x="274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6" name="Line 34"/>
          <p:cNvSpPr>
            <a:spLocks noChangeShapeType="1"/>
          </p:cNvSpPr>
          <p:nvPr/>
        </p:nvSpPr>
        <p:spPr bwMode="auto">
          <a:xfrm>
            <a:off x="327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7" name="Line 35"/>
          <p:cNvSpPr>
            <a:spLocks noChangeShapeType="1"/>
          </p:cNvSpPr>
          <p:nvPr/>
        </p:nvSpPr>
        <p:spPr bwMode="auto">
          <a:xfrm>
            <a:off x="381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8" name="Line 36"/>
          <p:cNvSpPr>
            <a:spLocks noChangeShapeType="1"/>
          </p:cNvSpPr>
          <p:nvPr/>
        </p:nvSpPr>
        <p:spPr bwMode="auto">
          <a:xfrm>
            <a:off x="6477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89" name="Line 37"/>
          <p:cNvSpPr>
            <a:spLocks noChangeShapeType="1"/>
          </p:cNvSpPr>
          <p:nvPr/>
        </p:nvSpPr>
        <p:spPr bwMode="auto">
          <a:xfrm>
            <a:off x="7010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90" name="Line 38"/>
          <p:cNvSpPr>
            <a:spLocks noChangeShapeType="1"/>
          </p:cNvSpPr>
          <p:nvPr/>
        </p:nvSpPr>
        <p:spPr bwMode="auto">
          <a:xfrm>
            <a:off x="8077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591" name="Line 39"/>
          <p:cNvSpPr>
            <a:spLocks noChangeShapeType="1"/>
          </p:cNvSpPr>
          <p:nvPr/>
        </p:nvSpPr>
        <p:spPr bwMode="auto">
          <a:xfrm flipV="1">
            <a:off x="29718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1592" name="Object 40"/>
          <p:cNvGraphicFramePr>
            <a:graphicFrameLocks noChangeAspect="1"/>
          </p:cNvGraphicFramePr>
          <p:nvPr/>
        </p:nvGraphicFramePr>
        <p:xfrm>
          <a:off x="23622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79159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93" name="Object 41"/>
          <p:cNvGraphicFramePr>
            <a:graphicFrameLocks noChangeAspect="1"/>
          </p:cNvGraphicFramePr>
          <p:nvPr/>
        </p:nvGraphicFramePr>
        <p:xfrm>
          <a:off x="76962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80880" progId="Equation.3">
                  <p:embed/>
                </p:oleObj>
              </mc:Choice>
              <mc:Fallback>
                <p:oleObj name="Equation" r:id="rId24" imgW="253800" imgH="380880" progId="Equation.3">
                  <p:embed/>
                  <p:pic>
                    <p:nvPicPr>
                      <p:cNvPr id="79159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94" name="Object 42"/>
          <p:cNvGraphicFramePr>
            <a:graphicFrameLocks noChangeAspect="1"/>
          </p:cNvGraphicFramePr>
          <p:nvPr/>
        </p:nvGraphicFramePr>
        <p:xfrm>
          <a:off x="2698750" y="6057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533160" imgH="609480" progId="Equation.3">
                  <p:embed/>
                </p:oleObj>
              </mc:Choice>
              <mc:Fallback>
                <p:oleObj name="Equation" r:id="rId25" imgW="533160" imgH="609480" progId="Equation.3">
                  <p:embed/>
                  <p:pic>
                    <p:nvPicPr>
                      <p:cNvPr id="79159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60579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95" name="Object 43"/>
          <p:cNvGraphicFramePr>
            <a:graphicFrameLocks noChangeAspect="1"/>
          </p:cNvGraphicFramePr>
          <p:nvPr/>
        </p:nvGraphicFramePr>
        <p:xfrm>
          <a:off x="35052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79159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96" name="Object 44"/>
          <p:cNvGraphicFramePr>
            <a:graphicFrameLocks noChangeAspect="1"/>
          </p:cNvGraphicFramePr>
          <p:nvPr/>
        </p:nvGraphicFramePr>
        <p:xfrm>
          <a:off x="82296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79159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97" name="Object 45"/>
          <p:cNvGraphicFramePr>
            <a:graphicFrameLocks noChangeAspect="1"/>
          </p:cNvGraphicFramePr>
          <p:nvPr/>
        </p:nvGraphicFramePr>
        <p:xfrm>
          <a:off x="29400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79159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98" name="Object 46"/>
          <p:cNvGraphicFramePr>
            <a:graphicFrameLocks noChangeAspect="1"/>
          </p:cNvGraphicFramePr>
          <p:nvPr/>
        </p:nvGraphicFramePr>
        <p:xfrm>
          <a:off x="4648200" y="38862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041120" imgH="431640" progId="Equation.3">
                  <p:embed/>
                </p:oleObj>
              </mc:Choice>
              <mc:Fallback>
                <p:oleObj name="Equation" r:id="rId30" imgW="1041120" imgH="431640" progId="Equation.3">
                  <p:embed/>
                  <p:pic>
                    <p:nvPicPr>
                      <p:cNvPr id="79159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862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599" name="Object 47"/>
          <p:cNvGraphicFramePr>
            <a:graphicFrameLocks noChangeAspect="1"/>
          </p:cNvGraphicFramePr>
          <p:nvPr/>
        </p:nvGraphicFramePr>
        <p:xfrm>
          <a:off x="5105400" y="5334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19040" imgH="114120" progId="Equation.3">
                  <p:embed/>
                </p:oleObj>
              </mc:Choice>
              <mc:Fallback>
                <p:oleObj name="Equation" r:id="rId32" imgW="419040" imgH="114120" progId="Equation.3">
                  <p:embed/>
                  <p:pic>
                    <p:nvPicPr>
                      <p:cNvPr id="79159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34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600" name="Line 48"/>
          <p:cNvSpPr>
            <a:spLocks noChangeShapeType="1"/>
          </p:cNvSpPr>
          <p:nvPr/>
        </p:nvSpPr>
        <p:spPr bwMode="auto">
          <a:xfrm>
            <a:off x="7543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1601" name="AutoShape 49"/>
          <p:cNvSpPr>
            <a:spLocks/>
          </p:cNvSpPr>
          <p:nvPr/>
        </p:nvSpPr>
        <p:spPr bwMode="auto">
          <a:xfrm rot="16186392">
            <a:off x="4913313" y="2319338"/>
            <a:ext cx="533400" cy="4724400"/>
          </a:xfrm>
          <a:prstGeom prst="rightBrace">
            <a:avLst>
              <a:gd name="adj1" fmla="val 7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1602" name="Object 50"/>
          <p:cNvGraphicFramePr>
            <a:graphicFrameLocks noChangeAspect="1"/>
          </p:cNvGraphicFramePr>
          <p:nvPr/>
        </p:nvGraphicFramePr>
        <p:xfrm>
          <a:off x="72390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79160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1603" name="Object 51"/>
          <p:cNvGraphicFramePr>
            <a:graphicFrameLocks noChangeAspect="1"/>
          </p:cNvGraphicFramePr>
          <p:nvPr/>
        </p:nvGraphicFramePr>
        <p:xfrm>
          <a:off x="6629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79160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604" name="Text Box 52"/>
          <p:cNvSpPr txBox="1">
            <a:spLocks noChangeArrowheads="1"/>
          </p:cNvSpPr>
          <p:nvPr/>
        </p:nvSpPr>
        <p:spPr bwMode="auto">
          <a:xfrm>
            <a:off x="304800" y="12954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791605" name="Text Box 53"/>
          <p:cNvSpPr txBox="1">
            <a:spLocks noChangeArrowheads="1"/>
          </p:cNvSpPr>
          <p:nvPr/>
        </p:nvSpPr>
        <p:spPr bwMode="auto">
          <a:xfrm>
            <a:off x="228600" y="5029200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791606" name="Text Box 54"/>
          <p:cNvSpPr txBox="1">
            <a:spLocks noChangeArrowheads="1"/>
          </p:cNvSpPr>
          <p:nvPr/>
        </p:nvSpPr>
        <p:spPr bwMode="auto">
          <a:xfrm>
            <a:off x="3429000" y="6096000"/>
            <a:ext cx="217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final state</a:t>
            </a:r>
          </a:p>
        </p:txBody>
      </p:sp>
      <p:sp>
        <p:nvSpPr>
          <p:cNvPr id="791607" name="Text Box 55"/>
          <p:cNvSpPr txBox="1">
            <a:spLocks noChangeArrowheads="1"/>
          </p:cNvSpPr>
          <p:nvPr/>
        </p:nvSpPr>
        <p:spPr bwMode="auto">
          <a:xfrm>
            <a:off x="3581400" y="23622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17134809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6D37-A28E-4BF9-9F7A-417906403F82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793602" name="Oval 2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3603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93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04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3605" name="Text Box 5"/>
          <p:cNvSpPr txBox="1">
            <a:spLocks noChangeArrowheads="1"/>
          </p:cNvSpPr>
          <p:nvPr/>
        </p:nvSpPr>
        <p:spPr bwMode="auto">
          <a:xfrm>
            <a:off x="0" y="101600"/>
            <a:ext cx="55288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CC0099"/>
                </a:solidFill>
              </a:rPr>
              <a:t>Turing machine for  function</a:t>
            </a:r>
          </a:p>
        </p:txBody>
      </p:sp>
      <p:sp>
        <p:nvSpPr>
          <p:cNvPr id="793606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3607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93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08" name="Oval 8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3609" name="Object 9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93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10" name="Oval 10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3611" name="Object 11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936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12" name="Line 12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3613" name="Freeform 13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3614" name="Object 14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7936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15" name="Object 15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7936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16" name="Freeform 16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3617" name="Object 17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7936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18" name="Object 18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7936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19" name="Object 19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7936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20" name="Freeform 20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3621" name="Object 21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7936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22" name="Object 22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7936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23" name="Oval 23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3624" name="Line 24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3625" name="Oval 25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3626" name="Object 26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7936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27" name="Line 27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3628" name="Line 28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3629" name="Object 29"/>
          <p:cNvGraphicFramePr>
            <a:graphicFrameLocks noChangeAspect="1"/>
          </p:cNvGraphicFramePr>
          <p:nvPr/>
        </p:nvGraphicFramePr>
        <p:xfrm>
          <a:off x="5867400" y="1270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997000" imgH="533160" progId="Equation.3">
                  <p:embed/>
                </p:oleObj>
              </mc:Choice>
              <mc:Fallback>
                <p:oleObj name="Equation" r:id="rId25" imgW="2997000" imgH="533160" progId="Equation.3">
                  <p:embed/>
                  <p:pic>
                    <p:nvPicPr>
                      <p:cNvPr id="7936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70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0279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D01-7456-4936-A014-69A4D1BDADD7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794626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39421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Execution Example:</a:t>
            </a:r>
          </a:p>
        </p:txBody>
      </p:sp>
      <p:graphicFrame>
        <p:nvGraphicFramePr>
          <p:cNvPr id="794627" name="Object 3"/>
          <p:cNvGraphicFramePr>
            <a:graphicFrameLocks noChangeAspect="1"/>
          </p:cNvGraphicFramePr>
          <p:nvPr/>
        </p:nvGraphicFramePr>
        <p:xfrm>
          <a:off x="1460500" y="1276350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419040" progId="Equation.3">
                  <p:embed/>
                </p:oleObj>
              </mc:Choice>
              <mc:Fallback>
                <p:oleObj name="Equation" r:id="rId2" imgW="1206360" imgH="419040" progId="Equation.3">
                  <p:embed/>
                  <p:pic>
                    <p:nvPicPr>
                      <p:cNvPr id="794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276350"/>
                        <a:ext cx="120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28" name="Object 4"/>
          <p:cNvGraphicFramePr>
            <a:graphicFrameLocks noChangeAspect="1"/>
          </p:cNvGraphicFramePr>
          <p:nvPr/>
        </p:nvGraphicFramePr>
        <p:xfrm>
          <a:off x="1460500" y="2336800"/>
          <a:ext cx="124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520560" progId="Equation.3">
                  <p:embed/>
                </p:oleObj>
              </mc:Choice>
              <mc:Fallback>
                <p:oleObj name="Equation" r:id="rId4" imgW="1244520" imgH="520560" progId="Equation.3">
                  <p:embed/>
                  <p:pic>
                    <p:nvPicPr>
                      <p:cNvPr id="794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336800"/>
                        <a:ext cx="1244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5720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0" name="Line 6"/>
          <p:cNvSpPr>
            <a:spLocks noChangeShapeType="1"/>
          </p:cNvSpPr>
          <p:nvPr/>
        </p:nvSpPr>
        <p:spPr bwMode="auto">
          <a:xfrm>
            <a:off x="4572000" y="2209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>
            <a:off x="49530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2" name="Line 8"/>
          <p:cNvSpPr>
            <a:spLocks noChangeShapeType="1"/>
          </p:cNvSpPr>
          <p:nvPr/>
        </p:nvSpPr>
        <p:spPr bwMode="auto">
          <a:xfrm>
            <a:off x="54864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60198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4" name="Line 10"/>
          <p:cNvSpPr>
            <a:spLocks noChangeShapeType="1"/>
          </p:cNvSpPr>
          <p:nvPr/>
        </p:nvSpPr>
        <p:spPr bwMode="auto">
          <a:xfrm>
            <a:off x="65532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5" name="Line 11"/>
          <p:cNvSpPr>
            <a:spLocks noChangeShapeType="1"/>
          </p:cNvSpPr>
          <p:nvPr/>
        </p:nvSpPr>
        <p:spPr bwMode="auto">
          <a:xfrm>
            <a:off x="70866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6" name="Line 12"/>
          <p:cNvSpPr>
            <a:spLocks noChangeShapeType="1"/>
          </p:cNvSpPr>
          <p:nvPr/>
        </p:nvSpPr>
        <p:spPr bwMode="auto">
          <a:xfrm>
            <a:off x="76200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7" name="Line 13"/>
          <p:cNvSpPr>
            <a:spLocks noChangeShapeType="1"/>
          </p:cNvSpPr>
          <p:nvPr/>
        </p:nvSpPr>
        <p:spPr bwMode="auto">
          <a:xfrm>
            <a:off x="81534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38" name="Line 14"/>
          <p:cNvSpPr>
            <a:spLocks noChangeShapeType="1"/>
          </p:cNvSpPr>
          <p:nvPr/>
        </p:nvSpPr>
        <p:spPr bwMode="auto">
          <a:xfrm flipV="1">
            <a:off x="5715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4639" name="Object 15"/>
          <p:cNvGraphicFramePr>
            <a:graphicFrameLocks noChangeAspect="1"/>
          </p:cNvGraphicFramePr>
          <p:nvPr/>
        </p:nvGraphicFramePr>
        <p:xfrm>
          <a:off x="5105400" y="1676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946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0" name="Object 16"/>
          <p:cNvGraphicFramePr>
            <a:graphicFrameLocks noChangeAspect="1"/>
          </p:cNvGraphicFramePr>
          <p:nvPr/>
        </p:nvGraphicFramePr>
        <p:xfrm>
          <a:off x="6705600" y="16811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80880" progId="Equation.3">
                  <p:embed/>
                </p:oleObj>
              </mc:Choice>
              <mc:Fallback>
                <p:oleObj name="Equation" r:id="rId8" imgW="253800" imgH="380880" progId="Equation.3">
                  <p:embed/>
                  <p:pic>
                    <p:nvPicPr>
                      <p:cNvPr id="7946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811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1" name="Object 17"/>
          <p:cNvGraphicFramePr>
            <a:graphicFrameLocks noChangeAspect="1"/>
          </p:cNvGraphicFramePr>
          <p:nvPr/>
        </p:nvGraphicFramePr>
        <p:xfrm>
          <a:off x="5486400" y="2590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533160" progId="Equation.3">
                  <p:embed/>
                </p:oleObj>
              </mc:Choice>
              <mc:Fallback>
                <p:oleObj name="Equation" r:id="rId10" imgW="444240" imgH="533160" progId="Equation.3">
                  <p:embed/>
                  <p:pic>
                    <p:nvPicPr>
                      <p:cNvPr id="7946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90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2" name="Object 18"/>
          <p:cNvGraphicFramePr>
            <a:graphicFrameLocks noChangeAspect="1"/>
          </p:cNvGraphicFramePr>
          <p:nvPr/>
        </p:nvGraphicFramePr>
        <p:xfrm>
          <a:off x="6248400" y="1676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368280" progId="Equation.3">
                  <p:embed/>
                </p:oleObj>
              </mc:Choice>
              <mc:Fallback>
                <p:oleObj name="Equation" r:id="rId12" imgW="164880" imgH="368280" progId="Equation.3">
                  <p:embed/>
                  <p:pic>
                    <p:nvPicPr>
                      <p:cNvPr id="7946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3" name="Object 19"/>
          <p:cNvGraphicFramePr>
            <a:graphicFrameLocks noChangeAspect="1"/>
          </p:cNvGraphicFramePr>
          <p:nvPr/>
        </p:nvGraphicFramePr>
        <p:xfrm>
          <a:off x="7283450" y="16875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368280" progId="Equation.3">
                  <p:embed/>
                </p:oleObj>
              </mc:Choice>
              <mc:Fallback>
                <p:oleObj name="Equation" r:id="rId14" imgW="164880" imgH="368280" progId="Equation.3">
                  <p:embed/>
                  <p:pic>
                    <p:nvPicPr>
                      <p:cNvPr id="7946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16875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4" name="Object 20"/>
          <p:cNvGraphicFramePr>
            <a:graphicFrameLocks noChangeAspect="1"/>
          </p:cNvGraphicFramePr>
          <p:nvPr/>
        </p:nvGraphicFramePr>
        <p:xfrm>
          <a:off x="8305800" y="1676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7946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676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5" name="Object 21"/>
          <p:cNvGraphicFramePr>
            <a:graphicFrameLocks noChangeAspect="1"/>
          </p:cNvGraphicFramePr>
          <p:nvPr/>
        </p:nvGraphicFramePr>
        <p:xfrm>
          <a:off x="5683250" y="16875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4880" imgH="368280" progId="Equation.3">
                  <p:embed/>
                </p:oleObj>
              </mc:Choice>
              <mc:Fallback>
                <p:oleObj name="Equation" r:id="rId17" imgW="164880" imgH="368280" progId="Equation.3">
                  <p:embed/>
                  <p:pic>
                    <p:nvPicPr>
                      <p:cNvPr id="79464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6875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6" name="Object 22"/>
          <p:cNvGraphicFramePr>
            <a:graphicFrameLocks noChangeAspect="1"/>
          </p:cNvGraphicFramePr>
          <p:nvPr/>
        </p:nvGraphicFramePr>
        <p:xfrm>
          <a:off x="7772400" y="1676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368280" progId="Equation.3">
                  <p:embed/>
                </p:oleObj>
              </mc:Choice>
              <mc:Fallback>
                <p:oleObj name="Equation" r:id="rId18" imgW="164880" imgH="368280" progId="Equation.3">
                  <p:embed/>
                  <p:pic>
                    <p:nvPicPr>
                      <p:cNvPr id="79464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76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6096000" y="304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0</a:t>
            </a:r>
          </a:p>
        </p:txBody>
      </p:sp>
      <p:graphicFrame>
        <p:nvGraphicFramePr>
          <p:cNvPr id="794648" name="Object 24"/>
          <p:cNvGraphicFramePr>
            <a:graphicFrameLocks noChangeAspect="1"/>
          </p:cNvGraphicFramePr>
          <p:nvPr/>
        </p:nvGraphicFramePr>
        <p:xfrm>
          <a:off x="5854700" y="1130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91960" imgH="304560" progId="Equation.3">
                  <p:embed/>
                </p:oleObj>
              </mc:Choice>
              <mc:Fallback>
                <p:oleObj name="Equation" r:id="rId19" imgW="291960" imgH="304560" progId="Equation.3">
                  <p:embed/>
                  <p:pic>
                    <p:nvPicPr>
                      <p:cNvPr id="7946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130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49" name="Object 25"/>
          <p:cNvGraphicFramePr>
            <a:graphicFrameLocks noChangeAspect="1"/>
          </p:cNvGraphicFramePr>
          <p:nvPr/>
        </p:nvGraphicFramePr>
        <p:xfrm>
          <a:off x="7378700" y="11239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17160" imgH="406080" progId="Equation.3">
                  <p:embed/>
                </p:oleObj>
              </mc:Choice>
              <mc:Fallback>
                <p:oleObj name="Equation" r:id="rId21" imgW="317160" imgH="406080" progId="Equation.3">
                  <p:embed/>
                  <p:pic>
                    <p:nvPicPr>
                      <p:cNvPr id="79464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1239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50" name="Text Box 26"/>
          <p:cNvSpPr txBox="1">
            <a:spLocks noChangeArrowheads="1"/>
          </p:cNvSpPr>
          <p:nvPr/>
        </p:nvSpPr>
        <p:spPr bwMode="auto">
          <a:xfrm>
            <a:off x="5486400" y="3886200"/>
            <a:ext cx="2389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Final Result</a:t>
            </a:r>
          </a:p>
        </p:txBody>
      </p:sp>
      <p:sp>
        <p:nvSpPr>
          <p:cNvPr id="794651" name="Line 27"/>
          <p:cNvSpPr>
            <a:spLocks noChangeShapeType="1"/>
          </p:cNvSpPr>
          <p:nvPr/>
        </p:nvSpPr>
        <p:spPr bwMode="auto">
          <a:xfrm>
            <a:off x="4572000" y="5029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2" name="Line 28"/>
          <p:cNvSpPr>
            <a:spLocks noChangeShapeType="1"/>
          </p:cNvSpPr>
          <p:nvPr/>
        </p:nvSpPr>
        <p:spPr bwMode="auto">
          <a:xfrm>
            <a:off x="4572000" y="5715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3" name="Line 29"/>
          <p:cNvSpPr>
            <a:spLocks noChangeShapeType="1"/>
          </p:cNvSpPr>
          <p:nvPr/>
        </p:nvSpPr>
        <p:spPr bwMode="auto">
          <a:xfrm>
            <a:off x="4953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4" name="Line 30"/>
          <p:cNvSpPr>
            <a:spLocks noChangeShapeType="1"/>
          </p:cNvSpPr>
          <p:nvPr/>
        </p:nvSpPr>
        <p:spPr bwMode="auto">
          <a:xfrm>
            <a:off x="5486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5" name="Line 31"/>
          <p:cNvSpPr>
            <a:spLocks noChangeShapeType="1"/>
          </p:cNvSpPr>
          <p:nvPr/>
        </p:nvSpPr>
        <p:spPr bwMode="auto">
          <a:xfrm>
            <a:off x="601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655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7" name="Line 33"/>
          <p:cNvSpPr>
            <a:spLocks noChangeShapeType="1"/>
          </p:cNvSpPr>
          <p:nvPr/>
        </p:nvSpPr>
        <p:spPr bwMode="auto">
          <a:xfrm>
            <a:off x="708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762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59" name="Line 35"/>
          <p:cNvSpPr>
            <a:spLocks noChangeShapeType="1"/>
          </p:cNvSpPr>
          <p:nvPr/>
        </p:nvSpPr>
        <p:spPr bwMode="auto">
          <a:xfrm>
            <a:off x="8153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4660" name="Line 36"/>
          <p:cNvSpPr>
            <a:spLocks noChangeShapeType="1"/>
          </p:cNvSpPr>
          <p:nvPr/>
        </p:nvSpPr>
        <p:spPr bwMode="auto">
          <a:xfrm flipV="1">
            <a:off x="57150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4661" name="Object 37"/>
          <p:cNvGraphicFramePr>
            <a:graphicFrameLocks noChangeAspect="1"/>
          </p:cNvGraphicFramePr>
          <p:nvPr/>
        </p:nvGraphicFramePr>
        <p:xfrm>
          <a:off x="51054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7946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2" name="Object 38"/>
          <p:cNvGraphicFramePr>
            <a:graphicFrameLocks noChangeAspect="1"/>
          </p:cNvGraphicFramePr>
          <p:nvPr/>
        </p:nvGraphicFramePr>
        <p:xfrm>
          <a:off x="77724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80880" progId="Equation.3">
                  <p:embed/>
                </p:oleObj>
              </mc:Choice>
              <mc:Fallback>
                <p:oleObj name="Equation" r:id="rId24" imgW="253800" imgH="380880" progId="Equation.3">
                  <p:embed/>
                  <p:pic>
                    <p:nvPicPr>
                      <p:cNvPr id="7946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3" name="Object 39"/>
          <p:cNvGraphicFramePr>
            <a:graphicFrameLocks noChangeAspect="1"/>
          </p:cNvGraphicFramePr>
          <p:nvPr/>
        </p:nvGraphicFramePr>
        <p:xfrm>
          <a:off x="5486400" y="6100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44240" imgH="520560" progId="Equation.3">
                  <p:embed/>
                </p:oleObj>
              </mc:Choice>
              <mc:Fallback>
                <p:oleObj name="Equation" r:id="rId25" imgW="444240" imgH="520560" progId="Equation.3">
                  <p:embed/>
                  <p:pic>
                    <p:nvPicPr>
                      <p:cNvPr id="79466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100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4" name="Object 40"/>
          <p:cNvGraphicFramePr>
            <a:graphicFrameLocks noChangeAspect="1"/>
          </p:cNvGraphicFramePr>
          <p:nvPr/>
        </p:nvGraphicFramePr>
        <p:xfrm>
          <a:off x="6248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79466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5" name="Object 41"/>
          <p:cNvGraphicFramePr>
            <a:graphicFrameLocks noChangeAspect="1"/>
          </p:cNvGraphicFramePr>
          <p:nvPr/>
        </p:nvGraphicFramePr>
        <p:xfrm>
          <a:off x="72834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79466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6" name="Object 42"/>
          <p:cNvGraphicFramePr>
            <a:graphicFrameLocks noChangeAspect="1"/>
          </p:cNvGraphicFramePr>
          <p:nvPr/>
        </p:nvGraphicFramePr>
        <p:xfrm>
          <a:off x="83058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79466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7" name="Object 43"/>
          <p:cNvGraphicFramePr>
            <a:graphicFrameLocks noChangeAspect="1"/>
          </p:cNvGraphicFramePr>
          <p:nvPr/>
        </p:nvGraphicFramePr>
        <p:xfrm>
          <a:off x="56832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79466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8" name="Object 44"/>
          <p:cNvGraphicFramePr>
            <a:graphicFrameLocks noChangeAspect="1"/>
          </p:cNvGraphicFramePr>
          <p:nvPr/>
        </p:nvGraphicFramePr>
        <p:xfrm>
          <a:off x="67818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79466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69" name="Object 45"/>
          <p:cNvGraphicFramePr>
            <a:graphicFrameLocks noChangeAspect="1"/>
          </p:cNvGraphicFramePr>
          <p:nvPr/>
        </p:nvGraphicFramePr>
        <p:xfrm>
          <a:off x="6172200" y="45720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041120" imgH="431640" progId="Equation.3">
                  <p:embed/>
                </p:oleObj>
              </mc:Choice>
              <mc:Fallback>
                <p:oleObj name="Equation" r:id="rId32" imgW="1041120" imgH="431640" progId="Equation.3">
                  <p:embed/>
                  <p:pic>
                    <p:nvPicPr>
                      <p:cNvPr id="79466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70" name="Text Box 46"/>
          <p:cNvSpPr txBox="1">
            <a:spLocks noChangeArrowheads="1"/>
          </p:cNvSpPr>
          <p:nvPr/>
        </p:nvSpPr>
        <p:spPr bwMode="auto">
          <a:xfrm>
            <a:off x="3124200" y="1219200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(=2)</a:t>
            </a:r>
          </a:p>
        </p:txBody>
      </p:sp>
      <p:sp>
        <p:nvSpPr>
          <p:cNvPr id="794671" name="Text Box 47"/>
          <p:cNvSpPr txBox="1">
            <a:spLocks noChangeArrowheads="1"/>
          </p:cNvSpPr>
          <p:nvPr/>
        </p:nvSpPr>
        <p:spPr bwMode="auto">
          <a:xfrm>
            <a:off x="3124200" y="2286000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(=2)</a:t>
            </a:r>
          </a:p>
        </p:txBody>
      </p:sp>
    </p:spTree>
    <p:extLst>
      <p:ext uri="{BB962C8B-B14F-4D97-AF65-F5344CB8AC3E}">
        <p14:creationId xmlns:p14="http://schemas.microsoft.com/office/powerpoint/2010/main" val="366351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50" grpId="0"/>
      <p:bldP spid="794651" grpId="0" animBg="1"/>
      <p:bldP spid="794652" grpId="0" animBg="1"/>
      <p:bldP spid="794653" grpId="0" animBg="1"/>
      <p:bldP spid="794654" grpId="0" animBg="1"/>
      <p:bldP spid="794655" grpId="0" animBg="1"/>
      <p:bldP spid="794656" grpId="0" animBg="1"/>
      <p:bldP spid="794657" grpId="0" animBg="1"/>
      <p:bldP spid="794658" grpId="0" animBg="1"/>
      <p:bldP spid="794659" grpId="0" animBg="1"/>
      <p:bldP spid="7946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/>
              <a:t>Differences between finite automata and Turing machine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SzTx/>
              <a:buFontTx/>
              <a:buAutoNum type="arabicPeriod"/>
            </a:pPr>
            <a:r>
              <a:rPr lang="en-US" altLang="zh-TW" sz="2400" dirty="0"/>
              <a:t>A Turing machine can both </a:t>
            </a:r>
            <a:r>
              <a:rPr lang="en-US" altLang="zh-TW" sz="2400" dirty="0">
                <a:solidFill>
                  <a:srgbClr val="FF0000"/>
                </a:solidFill>
              </a:rPr>
              <a:t>write</a:t>
            </a:r>
            <a:r>
              <a:rPr lang="en-US" altLang="zh-TW" sz="2400" dirty="0"/>
              <a:t> on the input tape and </a:t>
            </a:r>
            <a:r>
              <a:rPr lang="en-US" altLang="zh-TW" sz="2400" dirty="0">
                <a:solidFill>
                  <a:srgbClr val="FF0000"/>
                </a:solidFill>
              </a:rPr>
              <a:t>read</a:t>
            </a:r>
            <a:r>
              <a:rPr lang="en-US" altLang="zh-TW" sz="2400" dirty="0"/>
              <a:t> from it.</a:t>
            </a:r>
          </a:p>
          <a:p>
            <a:pPr marL="609600" indent="-609600" eaLnBrk="1" hangingPunct="1">
              <a:buSzTx/>
              <a:buFontTx/>
              <a:buAutoNum type="arabicPeriod"/>
            </a:pPr>
            <a:r>
              <a:rPr lang="en-US" altLang="zh-TW" sz="2400" dirty="0"/>
              <a:t>The read-write </a:t>
            </a:r>
            <a:r>
              <a:rPr lang="en-US" altLang="zh-TW" sz="2400" dirty="0">
                <a:solidFill>
                  <a:srgbClr val="008000"/>
                </a:solidFill>
              </a:rPr>
              <a:t>head</a:t>
            </a:r>
            <a:r>
              <a:rPr lang="en-US" altLang="zh-TW" sz="2400" dirty="0"/>
              <a:t> can move both to the </a:t>
            </a:r>
            <a:r>
              <a:rPr lang="en-US" altLang="zh-TW" sz="2400" dirty="0">
                <a:solidFill>
                  <a:srgbClr val="FF0000"/>
                </a:solidFill>
              </a:rPr>
              <a:t>left</a:t>
            </a:r>
            <a:r>
              <a:rPr lang="en-US" altLang="zh-TW" sz="2400" dirty="0"/>
              <a:t> and to the </a:t>
            </a:r>
            <a:r>
              <a:rPr lang="en-US" altLang="zh-TW" sz="2400" dirty="0">
                <a:solidFill>
                  <a:srgbClr val="FF0000"/>
                </a:solidFill>
              </a:rPr>
              <a:t>right</a:t>
            </a:r>
            <a:r>
              <a:rPr lang="en-US" altLang="zh-TW" sz="2400" dirty="0"/>
              <a:t>.</a:t>
            </a:r>
          </a:p>
          <a:p>
            <a:pPr marL="609600" indent="-609600" eaLnBrk="1" hangingPunct="1">
              <a:buSzTx/>
              <a:buFontTx/>
              <a:buAutoNum type="arabicPeriod"/>
            </a:pP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8000"/>
                </a:solidFill>
              </a:rPr>
              <a:t>tape</a:t>
            </a:r>
            <a:r>
              <a:rPr lang="en-US" altLang="zh-TW" sz="2400" dirty="0"/>
              <a:t> is </a:t>
            </a:r>
            <a:r>
              <a:rPr lang="en-US" altLang="zh-TW" sz="2400" dirty="0">
                <a:solidFill>
                  <a:srgbClr val="FF0000"/>
                </a:solidFill>
              </a:rPr>
              <a:t>infinite</a:t>
            </a:r>
            <a:r>
              <a:rPr lang="en-US" altLang="zh-TW" sz="2400" dirty="0"/>
              <a:t>.</a:t>
            </a:r>
          </a:p>
          <a:p>
            <a:pPr marL="609600" indent="-609600" eaLnBrk="1" hangingPunct="1">
              <a:buSzTx/>
              <a:buFontTx/>
              <a:buAutoNum type="arabicPeriod"/>
            </a:pP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008000"/>
                </a:solidFill>
              </a:rPr>
              <a:t>special states</a:t>
            </a:r>
            <a:r>
              <a:rPr lang="en-US" altLang="zh-TW" sz="2400" dirty="0"/>
              <a:t> for </a:t>
            </a:r>
            <a:r>
              <a:rPr lang="en-US" altLang="zh-TW" sz="2400" dirty="0">
                <a:solidFill>
                  <a:srgbClr val="FF0000"/>
                </a:solidFill>
              </a:rPr>
              <a:t>rejecting</a:t>
            </a:r>
            <a:r>
              <a:rPr lang="en-US" altLang="zh-TW" sz="2400" dirty="0"/>
              <a:t> and </a:t>
            </a:r>
            <a:r>
              <a:rPr lang="en-US" altLang="zh-TW" sz="2400" dirty="0">
                <a:solidFill>
                  <a:srgbClr val="FF0000"/>
                </a:solidFill>
              </a:rPr>
              <a:t>accepting</a:t>
            </a:r>
            <a:r>
              <a:rPr lang="en-US" altLang="zh-TW" sz="2400" dirty="0"/>
              <a:t> take immediate effect … don’t need to consume all the input.</a:t>
            </a:r>
          </a:p>
        </p:txBody>
      </p:sp>
    </p:spTree>
    <p:extLst>
      <p:ext uri="{BB962C8B-B14F-4D97-AF65-F5344CB8AC3E}">
        <p14:creationId xmlns:p14="http://schemas.microsoft.com/office/powerpoint/2010/main" val="8474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A847-9544-4AC4-80FD-10C44425F996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795650" name="Oval 2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1" name="Line 3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2" name="Line 4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3" name="Line 5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4" name="Line 6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5" name="Line 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6" name="Line 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7" name="Line 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8" name="Line 1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59" name="Line 11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60" name="Line 12"/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5661" name="Object 13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956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2" name="Object 14"/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80880" progId="Equation.3">
                  <p:embed/>
                </p:oleObj>
              </mc:Choice>
              <mc:Fallback>
                <p:oleObj name="Equation" r:id="rId4" imgW="253800" imgH="380880" progId="Equation.3">
                  <p:embed/>
                  <p:pic>
                    <p:nvPicPr>
                      <p:cNvPr id="7956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3" name="Object 15"/>
          <p:cNvGraphicFramePr>
            <a:graphicFrameLocks noChangeAspect="1"/>
          </p:cNvGraphicFramePr>
          <p:nvPr/>
        </p:nvGraphicFramePr>
        <p:xfrm>
          <a:off x="35814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33160" progId="Equation.3">
                  <p:embed/>
                </p:oleObj>
              </mc:Choice>
              <mc:Fallback>
                <p:oleObj name="Equation" r:id="rId6" imgW="444240" imgH="533160" progId="Equation.3">
                  <p:embed/>
                  <p:pic>
                    <p:nvPicPr>
                      <p:cNvPr id="7956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4" name="Object 16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68280" progId="Equation.3">
                  <p:embed/>
                </p:oleObj>
              </mc:Choice>
              <mc:Fallback>
                <p:oleObj name="Equation" r:id="rId8" imgW="164880" imgH="368280" progId="Equation.3">
                  <p:embed/>
                  <p:pic>
                    <p:nvPicPr>
                      <p:cNvPr id="7956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5" name="Object 17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795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66" name="Text Box 18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0</a:t>
            </a:r>
          </a:p>
        </p:txBody>
      </p:sp>
      <p:graphicFrame>
        <p:nvGraphicFramePr>
          <p:cNvPr id="795667" name="Object 19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7956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68" name="Oval 20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5669" name="Object 21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33160" progId="Equation.3">
                  <p:embed/>
                </p:oleObj>
              </mc:Choice>
              <mc:Fallback>
                <p:oleObj name="Equation" r:id="rId13" imgW="444240" imgH="533160" progId="Equation.3">
                  <p:embed/>
                  <p:pic>
                    <p:nvPicPr>
                      <p:cNvPr id="79566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70" name="Line 22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71" name="Oval 23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5672" name="Object 24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0880" imgH="520560" progId="Equation.3">
                  <p:embed/>
                </p:oleObj>
              </mc:Choice>
              <mc:Fallback>
                <p:oleObj name="Equation" r:id="rId14" imgW="380880" imgH="520560" progId="Equation.3">
                  <p:embed/>
                  <p:pic>
                    <p:nvPicPr>
                      <p:cNvPr id="7956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73" name="Oval 25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5674" name="Object 26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240" imgH="520560" progId="Equation.3">
                  <p:embed/>
                </p:oleObj>
              </mc:Choice>
              <mc:Fallback>
                <p:oleObj name="Equation" r:id="rId16" imgW="444240" imgH="520560" progId="Equation.3">
                  <p:embed/>
                  <p:pic>
                    <p:nvPicPr>
                      <p:cNvPr id="7956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75" name="Object 27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1640" imgH="533160" progId="Equation.3">
                  <p:embed/>
                </p:oleObj>
              </mc:Choice>
              <mc:Fallback>
                <p:oleObj name="Equation" r:id="rId18" imgW="431640" imgH="533160" progId="Equation.3">
                  <p:embed/>
                  <p:pic>
                    <p:nvPicPr>
                      <p:cNvPr id="79567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76" name="Line 28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77" name="Freeform 29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5678" name="Object 30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49080" imgH="457200" progId="Equation.3">
                  <p:embed/>
                </p:oleObj>
              </mc:Choice>
              <mc:Fallback>
                <p:oleObj name="Equation" r:id="rId20" imgW="1549080" imgH="457200" progId="Equation.3">
                  <p:embed/>
                  <p:pic>
                    <p:nvPicPr>
                      <p:cNvPr id="79567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79" name="Object 31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60160" imgH="457200" progId="Equation.3">
                  <p:embed/>
                </p:oleObj>
              </mc:Choice>
              <mc:Fallback>
                <p:oleObj name="Equation" r:id="rId22" imgW="1460160" imgH="457200" progId="Equation.3">
                  <p:embed/>
                  <p:pic>
                    <p:nvPicPr>
                      <p:cNvPr id="7956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80" name="Freeform 32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5681" name="Object 33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84200" imgH="457200" progId="Equation.3">
                  <p:embed/>
                </p:oleObj>
              </mc:Choice>
              <mc:Fallback>
                <p:oleObj name="Equation" r:id="rId24" imgW="1384200" imgH="457200" progId="Equation.3">
                  <p:embed/>
                  <p:pic>
                    <p:nvPicPr>
                      <p:cNvPr id="7956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82" name="Object 34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87240" imgH="457200" progId="Equation.3">
                  <p:embed/>
                </p:oleObj>
              </mc:Choice>
              <mc:Fallback>
                <p:oleObj name="Equation" r:id="rId26" imgW="1587240" imgH="457200" progId="Equation.3">
                  <p:embed/>
                  <p:pic>
                    <p:nvPicPr>
                      <p:cNvPr id="7956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83" name="Object 35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85720" imgH="457200" progId="Equation.3">
                  <p:embed/>
                </p:oleObj>
              </mc:Choice>
              <mc:Fallback>
                <p:oleObj name="Equation" r:id="rId28" imgW="1485720" imgH="457200" progId="Equation.3">
                  <p:embed/>
                  <p:pic>
                    <p:nvPicPr>
                      <p:cNvPr id="79568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84" name="Freeform 36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5685" name="Object 37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409400" imgH="457200" progId="Equation.3">
                  <p:embed/>
                </p:oleObj>
              </mc:Choice>
              <mc:Fallback>
                <p:oleObj name="Equation" r:id="rId30" imgW="1409400" imgH="457200" progId="Equation.3">
                  <p:embed/>
                  <p:pic>
                    <p:nvPicPr>
                      <p:cNvPr id="79568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86" name="Object 38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44240" imgH="520560" progId="Equation.3">
                  <p:embed/>
                </p:oleObj>
              </mc:Choice>
              <mc:Fallback>
                <p:oleObj name="Equation" r:id="rId32" imgW="444240" imgH="520560" progId="Equation.3">
                  <p:embed/>
                  <p:pic>
                    <p:nvPicPr>
                      <p:cNvPr id="79568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87" name="Oval 39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88" name="Line 40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5689" name="Oval 41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5690" name="Object 42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409400" imgH="457200" progId="Equation.3">
                  <p:embed/>
                </p:oleObj>
              </mc:Choice>
              <mc:Fallback>
                <p:oleObj name="Equation" r:id="rId34" imgW="1409400" imgH="457200" progId="Equation.3">
                  <p:embed/>
                  <p:pic>
                    <p:nvPicPr>
                      <p:cNvPr id="7956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91" name="Line 43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5692" name="Line 44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5693" name="Object 45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7956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94" name="Object 46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79569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95" name="Oval 47"/>
          <p:cNvSpPr>
            <a:spLocks noChangeArrowheads="1"/>
          </p:cNvSpPr>
          <p:nvPr/>
        </p:nvSpPr>
        <p:spPr bwMode="auto">
          <a:xfrm>
            <a:off x="0" y="28956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922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9FB0-D4AB-4053-A4BD-601D07F6AB8E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796674" name="Oval 2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75" name="Line 3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76" name="Line 4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77" name="Line 5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78" name="Line 6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79" name="Line 7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80" name="Line 8"/>
          <p:cNvSpPr>
            <a:spLocks noChangeShapeType="1"/>
          </p:cNvSpPr>
          <p:nvPr/>
        </p:nvSpPr>
        <p:spPr bwMode="auto">
          <a:xfrm flipV="1">
            <a:off x="4419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6681" name="Object 9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796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82" name="Object 10"/>
          <p:cNvGraphicFramePr>
            <a:graphicFrameLocks noChangeAspect="1"/>
          </p:cNvGraphicFramePr>
          <p:nvPr/>
        </p:nvGraphicFramePr>
        <p:xfrm>
          <a:off x="4237038" y="16716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33160" progId="Equation.3">
                  <p:embed/>
                </p:oleObj>
              </mc:Choice>
              <mc:Fallback>
                <p:oleObj name="Equation" r:id="rId4" imgW="444240" imgH="533160" progId="Equation.3">
                  <p:embed/>
                  <p:pic>
                    <p:nvPicPr>
                      <p:cNvPr id="796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16716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66723"/>
              </p:ext>
            </p:extLst>
          </p:nvPr>
        </p:nvGraphicFramePr>
        <p:xfrm>
          <a:off x="64008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7966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84" name="Oval 12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6685" name="Object 1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240" imgH="533160" progId="Equation.3">
                  <p:embed/>
                </p:oleObj>
              </mc:Choice>
              <mc:Fallback>
                <p:oleObj name="Equation" r:id="rId7" imgW="444240" imgH="533160" progId="Equation.3">
                  <p:embed/>
                  <p:pic>
                    <p:nvPicPr>
                      <p:cNvPr id="7966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86" name="Line 1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87" name="Oval 1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6688" name="Object 1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520560" progId="Equation.3">
                  <p:embed/>
                </p:oleObj>
              </mc:Choice>
              <mc:Fallback>
                <p:oleObj name="Equation" r:id="rId8" imgW="380880" imgH="520560" progId="Equation.3">
                  <p:embed/>
                  <p:pic>
                    <p:nvPicPr>
                      <p:cNvPr id="7966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89" name="Oval 1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6690" name="Object 1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520560" progId="Equation.3">
                  <p:embed/>
                </p:oleObj>
              </mc:Choice>
              <mc:Fallback>
                <p:oleObj name="Equation" r:id="rId10" imgW="444240" imgH="520560" progId="Equation.3">
                  <p:embed/>
                  <p:pic>
                    <p:nvPicPr>
                      <p:cNvPr id="7966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91" name="Object 19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40" imgH="533160" progId="Equation.3">
                  <p:embed/>
                </p:oleObj>
              </mc:Choice>
              <mc:Fallback>
                <p:oleObj name="Equation" r:id="rId12" imgW="431640" imgH="533160" progId="Equation.3">
                  <p:embed/>
                  <p:pic>
                    <p:nvPicPr>
                      <p:cNvPr id="796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92" name="Line 20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693" name="Freeform 21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6694" name="Object 22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49080" imgH="457200" progId="Equation.3">
                  <p:embed/>
                </p:oleObj>
              </mc:Choice>
              <mc:Fallback>
                <p:oleObj name="Equation" r:id="rId14" imgW="1549080" imgH="457200" progId="Equation.3">
                  <p:embed/>
                  <p:pic>
                    <p:nvPicPr>
                      <p:cNvPr id="7966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95" name="Object 23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60160" imgH="457200" progId="Equation.3">
                  <p:embed/>
                </p:oleObj>
              </mc:Choice>
              <mc:Fallback>
                <p:oleObj name="Equation" r:id="rId16" imgW="1460160" imgH="457200" progId="Equation.3">
                  <p:embed/>
                  <p:pic>
                    <p:nvPicPr>
                      <p:cNvPr id="79669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96" name="Freeform 24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6697" name="Object 25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84200" imgH="457200" progId="Equation.3">
                  <p:embed/>
                </p:oleObj>
              </mc:Choice>
              <mc:Fallback>
                <p:oleObj name="Equation" r:id="rId18" imgW="1384200" imgH="457200" progId="Equation.3">
                  <p:embed/>
                  <p:pic>
                    <p:nvPicPr>
                      <p:cNvPr id="79669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98" name="Object 26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87240" imgH="457200" progId="Equation.3">
                  <p:embed/>
                </p:oleObj>
              </mc:Choice>
              <mc:Fallback>
                <p:oleObj name="Equation" r:id="rId20" imgW="1587240" imgH="457200" progId="Equation.3">
                  <p:embed/>
                  <p:pic>
                    <p:nvPicPr>
                      <p:cNvPr id="79669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699" name="Object 27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85720" imgH="457200" progId="Equation.3">
                  <p:embed/>
                </p:oleObj>
              </mc:Choice>
              <mc:Fallback>
                <p:oleObj name="Equation" r:id="rId22" imgW="1485720" imgH="457200" progId="Equation.3">
                  <p:embed/>
                  <p:pic>
                    <p:nvPicPr>
                      <p:cNvPr id="796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700" name="Freeform 28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6701" name="Object 29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7967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02" name="Object 30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44240" imgH="520560" progId="Equation.3">
                  <p:embed/>
                </p:oleObj>
              </mc:Choice>
              <mc:Fallback>
                <p:oleObj name="Equation" r:id="rId26" imgW="444240" imgH="520560" progId="Equation.3">
                  <p:embed/>
                  <p:pic>
                    <p:nvPicPr>
                      <p:cNvPr id="7967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703" name="Oval 31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704" name="Line 32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705" name="Oval 33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6706" name="Object 34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09400" imgH="457200" progId="Equation.3">
                  <p:embed/>
                </p:oleObj>
              </mc:Choice>
              <mc:Fallback>
                <p:oleObj name="Equation" r:id="rId28" imgW="1409400" imgH="457200" progId="Equation.3">
                  <p:embed/>
                  <p:pic>
                    <p:nvPicPr>
                      <p:cNvPr id="7967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707" name="Line 35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6708" name="Line 36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709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710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711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6712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6713" name="Object 41"/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3800" imgH="380880" progId="Equation.3">
                  <p:embed/>
                </p:oleObj>
              </mc:Choice>
              <mc:Fallback>
                <p:oleObj name="Equation" r:id="rId29" imgW="253800" imgH="380880" progId="Equation.3">
                  <p:embed/>
                  <p:pic>
                    <p:nvPicPr>
                      <p:cNvPr id="79671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14" name="Object 42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7967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15" name="Object 43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79671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16" name="Object 44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79671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6717" name="Object 45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79671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718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1</a:t>
            </a:r>
          </a:p>
        </p:txBody>
      </p:sp>
      <p:sp>
        <p:nvSpPr>
          <p:cNvPr id="796719" name="Oval 47"/>
          <p:cNvSpPr>
            <a:spLocks noChangeArrowheads="1"/>
          </p:cNvSpPr>
          <p:nvPr/>
        </p:nvSpPr>
        <p:spPr bwMode="auto">
          <a:xfrm>
            <a:off x="0" y="28956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20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42D-4378-43FA-85CF-93F44AC8B54A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797698" name="Oval 2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699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7700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97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01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02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7703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97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04" name="Oval 8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7705" name="Object 9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97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06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977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07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08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7709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7977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10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7977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11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7712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7977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13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7977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14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7977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15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7716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7977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17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7977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18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19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20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7721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79772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22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7723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24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25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26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27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28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29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30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31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32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7733" name="Line 37"/>
          <p:cNvSpPr>
            <a:spLocks noChangeShapeType="1"/>
          </p:cNvSpPr>
          <p:nvPr/>
        </p:nvSpPr>
        <p:spPr bwMode="auto">
          <a:xfrm flipV="1">
            <a:off x="4953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7734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79773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35" name="Object 39"/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00" imgH="380880" progId="Equation.3">
                  <p:embed/>
                </p:oleObj>
              </mc:Choice>
              <mc:Fallback>
                <p:oleObj name="Equation" r:id="rId27" imgW="253800" imgH="380880" progId="Equation.3">
                  <p:embed/>
                  <p:pic>
                    <p:nvPicPr>
                      <p:cNvPr id="79773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36" name="Object 40"/>
          <p:cNvGraphicFramePr>
            <a:graphicFrameLocks noChangeAspect="1"/>
          </p:cNvGraphicFramePr>
          <p:nvPr/>
        </p:nvGraphicFramePr>
        <p:xfrm>
          <a:off x="47244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44240" imgH="533160" progId="Equation.3">
                  <p:embed/>
                </p:oleObj>
              </mc:Choice>
              <mc:Fallback>
                <p:oleObj name="Equation" r:id="rId29" imgW="444240" imgH="533160" progId="Equation.3">
                  <p:embed/>
                  <p:pic>
                    <p:nvPicPr>
                      <p:cNvPr id="79773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37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79773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38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79773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39" name="Object 43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79773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40" name="Object 44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79774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41" name="Object 45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79774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42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2</a:t>
            </a:r>
          </a:p>
        </p:txBody>
      </p:sp>
      <p:sp>
        <p:nvSpPr>
          <p:cNvPr id="797743" name="Oval 47"/>
          <p:cNvSpPr>
            <a:spLocks noChangeArrowheads="1"/>
          </p:cNvSpPr>
          <p:nvPr/>
        </p:nvSpPr>
        <p:spPr bwMode="auto">
          <a:xfrm>
            <a:off x="10668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22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10CE-1E33-407E-8A12-B5D361057D2C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798722" name="Oval 2"/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723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98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24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25" name="Oval 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726" name="Object 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98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27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728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987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29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730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987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31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32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8733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7987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34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7987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35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8736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7987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37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7987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38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7987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39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8740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7987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41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7987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2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43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44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8745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79874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6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747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48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49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50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51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52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53" name="Line 33"/>
          <p:cNvSpPr>
            <a:spLocks noChangeShapeType="1"/>
          </p:cNvSpPr>
          <p:nvPr/>
        </p:nvSpPr>
        <p:spPr bwMode="auto">
          <a:xfrm flipV="1">
            <a:off x="5486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754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7987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5" name="Object 35"/>
          <p:cNvGraphicFramePr>
            <a:graphicFrameLocks noChangeAspect="1"/>
          </p:cNvGraphicFramePr>
          <p:nvPr/>
        </p:nvGraphicFramePr>
        <p:xfrm>
          <a:off x="52879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80880" imgH="520560" progId="Equation.3">
                  <p:embed/>
                </p:oleObj>
              </mc:Choice>
              <mc:Fallback>
                <p:oleObj name="Equation" r:id="rId27" imgW="380880" imgH="520560" progId="Equation.3">
                  <p:embed/>
                  <p:pic>
                    <p:nvPicPr>
                      <p:cNvPr id="79875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874011"/>
              </p:ext>
            </p:extLst>
          </p:nvPr>
        </p:nvGraphicFramePr>
        <p:xfrm>
          <a:off x="64008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7987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57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58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59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760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761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79876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2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79876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3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79876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4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79876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626081"/>
              </p:ext>
            </p:extLst>
          </p:nvPr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79876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6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3</a:t>
            </a:r>
          </a:p>
        </p:txBody>
      </p:sp>
      <p:sp>
        <p:nvSpPr>
          <p:cNvPr id="798767" name="Oval 47"/>
          <p:cNvSpPr>
            <a:spLocks noChangeArrowheads="1"/>
          </p:cNvSpPr>
          <p:nvPr/>
        </p:nvSpPr>
        <p:spPr bwMode="auto">
          <a:xfrm>
            <a:off x="2209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4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6699-086F-4AAA-97C8-777AA2BB477B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799746" name="Oval 2"/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9747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799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48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49" name="Oval 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9750" name="Object 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799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51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9752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799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53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9754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799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55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56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9757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7997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58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7997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59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9760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7997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61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7997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62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7997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63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9764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7997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65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7997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66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67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68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9769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7997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70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9771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2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3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4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5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6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7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8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79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80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781" name="Line 37"/>
          <p:cNvSpPr>
            <a:spLocks noChangeShapeType="1"/>
          </p:cNvSpPr>
          <p:nvPr/>
        </p:nvSpPr>
        <p:spPr bwMode="auto">
          <a:xfrm flipV="1">
            <a:off x="5943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9782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79978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83" name="Object 39"/>
          <p:cNvGraphicFramePr>
            <a:graphicFrameLocks noChangeAspect="1"/>
          </p:cNvGraphicFramePr>
          <p:nvPr/>
        </p:nvGraphicFramePr>
        <p:xfrm>
          <a:off x="57451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80880" imgH="520560" progId="Equation.3">
                  <p:embed/>
                </p:oleObj>
              </mc:Choice>
              <mc:Fallback>
                <p:oleObj name="Equation" r:id="rId27" imgW="380880" imgH="520560" progId="Equation.3">
                  <p:embed/>
                  <p:pic>
                    <p:nvPicPr>
                      <p:cNvPr id="79978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84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79978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85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79978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86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79978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87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79978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88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79978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789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79978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90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4</a:t>
            </a:r>
          </a:p>
        </p:txBody>
      </p:sp>
      <p:sp>
        <p:nvSpPr>
          <p:cNvPr id="799791" name="Oval 47"/>
          <p:cNvSpPr>
            <a:spLocks noChangeArrowheads="1"/>
          </p:cNvSpPr>
          <p:nvPr/>
        </p:nvSpPr>
        <p:spPr bwMode="auto">
          <a:xfrm>
            <a:off x="2209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60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A105-53D6-4026-8B0F-0F76EA9E93AA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800770" name="Oval 2"/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0771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800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72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73" name="Oval 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0774" name="Object 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800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75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0776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8007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77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0778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800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79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80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0781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8007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782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8007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83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0784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8007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785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8007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786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80078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87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0788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8007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789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8007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90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91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92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0793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8007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94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0795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96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97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98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799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800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801" name="Line 33"/>
          <p:cNvSpPr>
            <a:spLocks noChangeShapeType="1"/>
          </p:cNvSpPr>
          <p:nvPr/>
        </p:nvSpPr>
        <p:spPr bwMode="auto">
          <a:xfrm flipV="1">
            <a:off x="6400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0802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80080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03" name="Object 35"/>
          <p:cNvGraphicFramePr>
            <a:graphicFrameLocks noChangeAspect="1"/>
          </p:cNvGraphicFramePr>
          <p:nvPr/>
        </p:nvGraphicFramePr>
        <p:xfrm>
          <a:off x="6248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80880" imgH="520560" progId="Equation.3">
                  <p:embed/>
                </p:oleObj>
              </mc:Choice>
              <mc:Fallback>
                <p:oleObj name="Equation" r:id="rId27" imgW="380880" imgH="520560" progId="Equation.3">
                  <p:embed/>
                  <p:pic>
                    <p:nvPicPr>
                      <p:cNvPr id="80080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0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666549"/>
              </p:ext>
            </p:extLst>
          </p:nvPr>
        </p:nvGraphicFramePr>
        <p:xfrm>
          <a:off x="64008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80080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805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806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807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0808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0809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80080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0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80081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1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80081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2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80081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081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718506"/>
              </p:ext>
            </p:extLst>
          </p:nvPr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80081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814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5</a:t>
            </a:r>
          </a:p>
        </p:txBody>
      </p:sp>
      <p:sp>
        <p:nvSpPr>
          <p:cNvPr id="800815" name="Oval 47"/>
          <p:cNvSpPr>
            <a:spLocks noChangeArrowheads="1"/>
          </p:cNvSpPr>
          <p:nvPr/>
        </p:nvSpPr>
        <p:spPr bwMode="auto">
          <a:xfrm>
            <a:off x="33528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44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FB29-7811-4DA9-8177-82792DE759A2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801794" name="Oval 2"/>
          <p:cNvSpPr>
            <a:spLocks noChangeArrowheads="1"/>
          </p:cNvSpPr>
          <p:nvPr/>
        </p:nvSpPr>
        <p:spPr bwMode="auto">
          <a:xfrm>
            <a:off x="52578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795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1796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801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797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1798" name="Object 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801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799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1800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801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01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1802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801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03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04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1805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8018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06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8018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07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1808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8018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09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8018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10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8018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11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1812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8018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13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8018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14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15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16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1817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8018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18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1819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0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1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2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3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4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5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6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7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8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1829" name="Line 37"/>
          <p:cNvSpPr>
            <a:spLocks noChangeShapeType="1"/>
          </p:cNvSpPr>
          <p:nvPr/>
        </p:nvSpPr>
        <p:spPr bwMode="auto">
          <a:xfrm flipV="1">
            <a:off x="6019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1830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80183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31" name="Object 39"/>
          <p:cNvGraphicFramePr>
            <a:graphicFrameLocks noChangeAspect="1"/>
          </p:cNvGraphicFramePr>
          <p:nvPr/>
        </p:nvGraphicFramePr>
        <p:xfrm>
          <a:off x="5837238" y="1676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44240" imgH="520560" progId="Equation.3">
                  <p:embed/>
                </p:oleObj>
              </mc:Choice>
              <mc:Fallback>
                <p:oleObj name="Equation" r:id="rId27" imgW="444240" imgH="520560" progId="Equation.3">
                  <p:embed/>
                  <p:pic>
                    <p:nvPicPr>
                      <p:cNvPr id="80183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16764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32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80183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33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80183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34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80183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35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80183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36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80183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37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80183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38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6</a:t>
            </a:r>
          </a:p>
        </p:txBody>
      </p:sp>
      <p:sp>
        <p:nvSpPr>
          <p:cNvPr id="801839" name="Oval 47"/>
          <p:cNvSpPr>
            <a:spLocks noChangeArrowheads="1"/>
          </p:cNvSpPr>
          <p:nvPr/>
        </p:nvSpPr>
        <p:spPr bwMode="auto">
          <a:xfrm>
            <a:off x="58674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201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2105-1973-4C85-931A-D88084465DD9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802818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19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2820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802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21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22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2823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802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24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8028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25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2826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8028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27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28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2829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8028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0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8028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31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2832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8028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3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8028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4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8028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35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2836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8028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37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8028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38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39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40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2841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8028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42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2843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44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45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46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47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48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49" name="Line 33"/>
          <p:cNvSpPr>
            <a:spLocks noChangeShapeType="1"/>
          </p:cNvSpPr>
          <p:nvPr/>
        </p:nvSpPr>
        <p:spPr bwMode="auto">
          <a:xfrm flipV="1">
            <a:off x="5486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2850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80285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51" name="Object 35"/>
          <p:cNvGraphicFramePr>
            <a:graphicFrameLocks noChangeAspect="1"/>
          </p:cNvGraphicFramePr>
          <p:nvPr/>
        </p:nvGraphicFramePr>
        <p:xfrm>
          <a:off x="53340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1640" imgH="533160" progId="Equation.3">
                  <p:embed/>
                </p:oleObj>
              </mc:Choice>
              <mc:Fallback>
                <p:oleObj name="Equation" r:id="rId27" imgW="431640" imgH="533160" progId="Equation.3">
                  <p:embed/>
                  <p:pic>
                    <p:nvPicPr>
                      <p:cNvPr id="80285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5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535349"/>
              </p:ext>
            </p:extLst>
          </p:nvPr>
        </p:nvGraphicFramePr>
        <p:xfrm>
          <a:off x="64008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80285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53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54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55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2856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2857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80285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58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80285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59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80285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60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80880" progId="Equation.3">
                  <p:embed/>
                </p:oleObj>
              </mc:Choice>
              <mc:Fallback>
                <p:oleObj name="Equation" r:id="rId34" imgW="253800" imgH="380880" progId="Equation.3">
                  <p:embed/>
                  <p:pic>
                    <p:nvPicPr>
                      <p:cNvPr id="80286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86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007152"/>
              </p:ext>
            </p:extLst>
          </p:nvPr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80286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62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7</a:t>
            </a:r>
          </a:p>
        </p:txBody>
      </p:sp>
      <p:sp>
        <p:nvSpPr>
          <p:cNvPr id="802863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349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2161-4516-4F10-A599-595346CFD5BE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803842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43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3844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803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45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46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3847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803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48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803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49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3850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8038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51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52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3853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8038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54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8038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55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3856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8038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57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8038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58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8038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59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3860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8038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61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8038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62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63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64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3865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80386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66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3867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68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69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0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1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2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3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4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5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6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3877" name="Line 37"/>
          <p:cNvSpPr>
            <a:spLocks noChangeShapeType="1"/>
          </p:cNvSpPr>
          <p:nvPr/>
        </p:nvSpPr>
        <p:spPr bwMode="auto">
          <a:xfrm flipV="1">
            <a:off x="4953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3878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80387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79" name="Object 39"/>
          <p:cNvGraphicFramePr>
            <a:graphicFrameLocks noChangeAspect="1"/>
          </p:cNvGraphicFramePr>
          <p:nvPr/>
        </p:nvGraphicFramePr>
        <p:xfrm>
          <a:off x="4730750" y="16716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1640" imgH="533160" progId="Equation.3">
                  <p:embed/>
                </p:oleObj>
              </mc:Choice>
              <mc:Fallback>
                <p:oleObj name="Equation" r:id="rId27" imgW="431640" imgH="533160" progId="Equation.3">
                  <p:embed/>
                  <p:pic>
                    <p:nvPicPr>
                      <p:cNvPr id="80387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6716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80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80388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81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80388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82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80388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83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80388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84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80880" progId="Equation.3">
                  <p:embed/>
                </p:oleObj>
              </mc:Choice>
              <mc:Fallback>
                <p:oleObj name="Equation" r:id="rId34" imgW="253800" imgH="380880" progId="Equation.3">
                  <p:embed/>
                  <p:pic>
                    <p:nvPicPr>
                      <p:cNvPr id="80388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85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80388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3886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8</a:t>
            </a:r>
          </a:p>
        </p:txBody>
      </p:sp>
      <p:sp>
        <p:nvSpPr>
          <p:cNvPr id="803887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62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41CC-20BE-4401-8000-5482B55D24C0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804866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67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4868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804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69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4871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804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72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8048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4874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8048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76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4877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8048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78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8048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79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4880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8048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81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8048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82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8048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83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4884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8048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85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8048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87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4889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80488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90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95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96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897" name="Line 33"/>
          <p:cNvSpPr>
            <a:spLocks noChangeShapeType="1"/>
          </p:cNvSpPr>
          <p:nvPr/>
        </p:nvSpPr>
        <p:spPr bwMode="auto">
          <a:xfrm flipV="1">
            <a:off x="4419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4898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80489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99" name="Object 35"/>
          <p:cNvGraphicFramePr>
            <a:graphicFrameLocks noChangeAspect="1"/>
          </p:cNvGraphicFramePr>
          <p:nvPr/>
        </p:nvGraphicFramePr>
        <p:xfrm>
          <a:off x="41910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1640" imgH="533160" progId="Equation.3">
                  <p:embed/>
                </p:oleObj>
              </mc:Choice>
              <mc:Fallback>
                <p:oleObj name="Equation" r:id="rId27" imgW="431640" imgH="533160" progId="Equation.3">
                  <p:embed/>
                  <p:pic>
                    <p:nvPicPr>
                      <p:cNvPr id="80489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43028"/>
              </p:ext>
            </p:extLst>
          </p:nvPr>
        </p:nvGraphicFramePr>
        <p:xfrm>
          <a:off x="64008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80490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901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902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903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4904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4905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80490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6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8049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7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80490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8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80880" progId="Equation.3">
                  <p:embed/>
                </p:oleObj>
              </mc:Choice>
              <mc:Fallback>
                <p:oleObj name="Equation" r:id="rId34" imgW="253800" imgH="380880" progId="Equation.3">
                  <p:embed/>
                  <p:pic>
                    <p:nvPicPr>
                      <p:cNvPr id="80490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90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665625"/>
              </p:ext>
            </p:extLst>
          </p:nvPr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80490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910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9</a:t>
            </a:r>
          </a:p>
        </p:txBody>
      </p:sp>
      <p:sp>
        <p:nvSpPr>
          <p:cNvPr id="804911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TMs can be represented in 3 different, but yet equivalent ways: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2590800"/>
          </a:xfrm>
        </p:spPr>
        <p:txBody>
          <a:bodyPr/>
          <a:lstStyle/>
          <a:p>
            <a:pPr marL="609600" indent="-609600" eaLnBrk="1" hangingPunct="1">
              <a:buSzTx/>
              <a:buFontTx/>
              <a:buAutoNum type="arabicPeriod"/>
            </a:pPr>
            <a:r>
              <a:rPr lang="en-US" altLang="zh-TW" sz="3200" dirty="0"/>
              <a:t>Transition Graph</a:t>
            </a:r>
          </a:p>
          <a:p>
            <a:pPr marL="609600" indent="-609600" eaLnBrk="1" hangingPunct="1">
              <a:buSzTx/>
              <a:buFontTx/>
              <a:buAutoNum type="arabicPeriod"/>
            </a:pPr>
            <a:r>
              <a:rPr lang="en-US" altLang="zh-TW" sz="3200" dirty="0"/>
              <a:t>Instructions</a:t>
            </a:r>
          </a:p>
          <a:p>
            <a:pPr marL="609600" indent="-609600" eaLnBrk="1" hangingPunct="1">
              <a:buSzTx/>
              <a:buFontTx/>
              <a:buAutoNum type="arabicPeriod"/>
            </a:pPr>
            <a:r>
              <a:rPr lang="en-US" altLang="zh-TW" sz="3200" dirty="0"/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4300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E43E-520C-4F9F-AFB8-082D2D4C7DD6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805890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891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5892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805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893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894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5895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8058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896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805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897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5898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8058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899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00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5901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8059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02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8059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03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5904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8059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05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8059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06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8059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07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5908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8059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09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8059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10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11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12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5913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8059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14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5915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16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17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18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19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20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21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22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23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24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5925" name="Line 37"/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5926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80592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27" name="Object 39"/>
          <p:cNvGraphicFramePr>
            <a:graphicFrameLocks noChangeAspect="1"/>
          </p:cNvGraphicFramePr>
          <p:nvPr/>
        </p:nvGraphicFramePr>
        <p:xfrm>
          <a:off x="35814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1640" imgH="533160" progId="Equation.3">
                  <p:embed/>
                </p:oleObj>
              </mc:Choice>
              <mc:Fallback>
                <p:oleObj name="Equation" r:id="rId27" imgW="431640" imgH="533160" progId="Equation.3">
                  <p:embed/>
                  <p:pic>
                    <p:nvPicPr>
                      <p:cNvPr id="80592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28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80592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29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80592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30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80593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31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80593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32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80880" progId="Equation.3">
                  <p:embed/>
                </p:oleObj>
              </mc:Choice>
              <mc:Fallback>
                <p:oleObj name="Equation" r:id="rId34" imgW="253800" imgH="380880" progId="Equation.3">
                  <p:embed/>
                  <p:pic>
                    <p:nvPicPr>
                      <p:cNvPr id="80593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5933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80593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934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10</a:t>
            </a:r>
          </a:p>
        </p:txBody>
      </p:sp>
      <p:sp>
        <p:nvSpPr>
          <p:cNvPr id="805935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377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B846-C57B-4A7B-AB41-CFB92253CE81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806914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15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6916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806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17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18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6919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806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20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806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21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6922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8069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23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24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6925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8069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26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8069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27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6928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8069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29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8069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30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8069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31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6932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8069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33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8069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34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35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36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6937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8069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38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6939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40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41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42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43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44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45" name="Line 33"/>
          <p:cNvSpPr>
            <a:spLocks noChangeShapeType="1"/>
          </p:cNvSpPr>
          <p:nvPr/>
        </p:nvSpPr>
        <p:spPr bwMode="auto">
          <a:xfrm flipV="1">
            <a:off x="3352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6946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80694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47" name="Object 35"/>
          <p:cNvGraphicFramePr>
            <a:graphicFrameLocks noChangeAspect="1"/>
          </p:cNvGraphicFramePr>
          <p:nvPr/>
        </p:nvGraphicFramePr>
        <p:xfrm>
          <a:off x="31242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1640" imgH="533160" progId="Equation.3">
                  <p:embed/>
                </p:oleObj>
              </mc:Choice>
              <mc:Fallback>
                <p:oleObj name="Equation" r:id="rId27" imgW="431640" imgH="533160" progId="Equation.3">
                  <p:embed/>
                  <p:pic>
                    <p:nvPicPr>
                      <p:cNvPr id="80694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4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964174"/>
              </p:ext>
            </p:extLst>
          </p:nvPr>
        </p:nvGraphicFramePr>
        <p:xfrm>
          <a:off x="64008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80694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49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50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51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6952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6953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80695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54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80695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55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80695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56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80880" progId="Equation.3">
                  <p:embed/>
                </p:oleObj>
              </mc:Choice>
              <mc:Fallback>
                <p:oleObj name="Equation" r:id="rId34" imgW="253800" imgH="380880" progId="Equation.3">
                  <p:embed/>
                  <p:pic>
                    <p:nvPicPr>
                      <p:cNvPr id="80695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695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780525"/>
              </p:ext>
            </p:extLst>
          </p:nvPr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80695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58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11</a:t>
            </a:r>
          </a:p>
        </p:txBody>
      </p:sp>
      <p:sp>
        <p:nvSpPr>
          <p:cNvPr id="806959" name="Oval 47"/>
          <p:cNvSpPr>
            <a:spLocks noChangeArrowheads="1"/>
          </p:cNvSpPr>
          <p:nvPr/>
        </p:nvSpPr>
        <p:spPr bwMode="auto">
          <a:xfrm>
            <a:off x="7239000" y="5410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619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98D2-30B1-4F63-BF89-14B82054BD4F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807938" name="Oval 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39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7940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807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1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42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7943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807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4" name="Oval 8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7945" name="Object 9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807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6" name="Oval 10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7947" name="Object 11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8079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8" name="Line 12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49" name="Freeform 13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7950" name="Object 14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8079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51" name="Object 15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8079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52" name="Freeform 16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7953" name="Object 17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8079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54" name="Object 18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8079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55" name="Object 19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8079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56" name="Freeform 20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7957" name="Object 21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8079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58" name="Object 22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8079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59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60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7961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8079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62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7963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64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65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66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67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68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69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70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71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72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7973" name="Line 37"/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7974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80797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75" name="Object 39"/>
          <p:cNvGraphicFramePr>
            <a:graphicFrameLocks noChangeAspect="1"/>
          </p:cNvGraphicFramePr>
          <p:nvPr/>
        </p:nvGraphicFramePr>
        <p:xfrm>
          <a:off x="3575050" y="1681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44240" imgH="520560" progId="Equation.3">
                  <p:embed/>
                </p:oleObj>
              </mc:Choice>
              <mc:Fallback>
                <p:oleObj name="Equation" r:id="rId27" imgW="444240" imgH="520560" progId="Equation.3">
                  <p:embed/>
                  <p:pic>
                    <p:nvPicPr>
                      <p:cNvPr id="80797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681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76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80797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77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80797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78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80797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79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80797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80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80880" progId="Equation.3">
                  <p:embed/>
                </p:oleObj>
              </mc:Choice>
              <mc:Fallback>
                <p:oleObj name="Equation" r:id="rId34" imgW="253800" imgH="380880" progId="Equation.3">
                  <p:embed/>
                  <p:pic>
                    <p:nvPicPr>
                      <p:cNvPr id="80798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7981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80798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82" name="Text Box 46"/>
          <p:cNvSpPr txBox="1">
            <a:spLocks noChangeArrowheads="1"/>
          </p:cNvSpPr>
          <p:nvPr/>
        </p:nvSpPr>
        <p:spPr bwMode="auto">
          <a:xfrm>
            <a:off x="2743200" y="6019800"/>
            <a:ext cx="306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807983" name="Text Box 47"/>
          <p:cNvSpPr txBox="1">
            <a:spLocks noChangeArrowheads="1"/>
          </p:cNvSpPr>
          <p:nvPr/>
        </p:nvSpPr>
        <p:spPr bwMode="auto">
          <a:xfrm>
            <a:off x="609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12</a:t>
            </a:r>
          </a:p>
        </p:txBody>
      </p:sp>
    </p:spTree>
    <p:extLst>
      <p:ext uri="{BB962C8B-B14F-4D97-AF65-F5344CB8AC3E}">
        <p14:creationId xmlns:p14="http://schemas.microsoft.com/office/powerpoint/2010/main" val="34377492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A6C6-C066-4C9A-9937-2D6FC0D5EB45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808963" name="Text Box 3"/>
          <p:cNvSpPr txBox="1">
            <a:spLocks noChangeArrowheads="1"/>
          </p:cNvSpPr>
          <p:nvPr/>
        </p:nvSpPr>
        <p:spPr bwMode="auto">
          <a:xfrm>
            <a:off x="288925" y="11684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function</a:t>
            </a:r>
          </a:p>
        </p:txBody>
      </p:sp>
      <p:graphicFrame>
        <p:nvGraphicFramePr>
          <p:cNvPr id="808964" name="Object 4"/>
          <p:cNvGraphicFramePr>
            <a:graphicFrameLocks noChangeAspect="1"/>
          </p:cNvGraphicFramePr>
          <p:nvPr/>
        </p:nvGraphicFramePr>
        <p:xfrm>
          <a:off x="3530600" y="11938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533160" progId="Equation.3">
                  <p:embed/>
                </p:oleObj>
              </mc:Choice>
              <mc:Fallback>
                <p:oleObj name="Equation" r:id="rId2" imgW="2031840" imgH="533160" progId="Equation.3">
                  <p:embed/>
                  <p:pic>
                    <p:nvPicPr>
                      <p:cNvPr id="808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11938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6019800" y="11430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is computable</a:t>
            </a:r>
          </a:p>
        </p:txBody>
      </p:sp>
      <p:sp>
        <p:nvSpPr>
          <p:cNvPr id="808966" name="Text Box 6"/>
          <p:cNvSpPr txBox="1">
            <a:spLocks noChangeArrowheads="1"/>
          </p:cNvSpPr>
          <p:nvPr/>
        </p:nvSpPr>
        <p:spPr bwMode="auto">
          <a:xfrm>
            <a:off x="304800" y="3276600"/>
            <a:ext cx="321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Turing Machine:</a:t>
            </a:r>
          </a:p>
        </p:txBody>
      </p:sp>
      <p:sp>
        <p:nvSpPr>
          <p:cNvPr id="808967" name="Text Box 7"/>
          <p:cNvSpPr txBox="1">
            <a:spLocks noChangeArrowheads="1"/>
          </p:cNvSpPr>
          <p:nvPr/>
        </p:nvSpPr>
        <p:spPr bwMode="auto">
          <a:xfrm>
            <a:off x="1828800" y="41910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Input string:</a:t>
            </a:r>
          </a:p>
        </p:txBody>
      </p:sp>
      <p:graphicFrame>
        <p:nvGraphicFramePr>
          <p:cNvPr id="808968" name="Object 8"/>
          <p:cNvGraphicFramePr>
            <a:graphicFrameLocks noChangeAspect="1"/>
          </p:cNvGraphicFramePr>
          <p:nvPr/>
        </p:nvGraphicFramePr>
        <p:xfrm>
          <a:off x="5181600" y="43434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808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434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69" name="Text Box 9"/>
          <p:cNvSpPr txBox="1">
            <a:spLocks noChangeArrowheads="1"/>
          </p:cNvSpPr>
          <p:nvPr/>
        </p:nvSpPr>
        <p:spPr bwMode="auto">
          <a:xfrm>
            <a:off x="6645275" y="42418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unary</a:t>
            </a:r>
          </a:p>
        </p:txBody>
      </p:sp>
      <p:sp>
        <p:nvSpPr>
          <p:cNvPr id="808970" name="Text Box 10"/>
          <p:cNvSpPr txBox="1">
            <a:spLocks noChangeArrowheads="1"/>
          </p:cNvSpPr>
          <p:nvPr/>
        </p:nvSpPr>
        <p:spPr bwMode="auto">
          <a:xfrm>
            <a:off x="1539875" y="5537200"/>
            <a:ext cx="290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 string:</a:t>
            </a:r>
          </a:p>
        </p:txBody>
      </p:sp>
      <p:graphicFrame>
        <p:nvGraphicFramePr>
          <p:cNvPr id="808971" name="Object 11"/>
          <p:cNvGraphicFramePr>
            <a:graphicFrameLocks noChangeAspect="1"/>
          </p:cNvGraphicFramePr>
          <p:nvPr/>
        </p:nvGraphicFramePr>
        <p:xfrm>
          <a:off x="5178425" y="56769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960" imgH="304560" progId="Equation.3">
                  <p:embed/>
                </p:oleObj>
              </mc:Choice>
              <mc:Fallback>
                <p:oleObj name="Equation" r:id="rId6" imgW="507960" imgH="304560" progId="Equation.3">
                  <p:embed/>
                  <p:pic>
                    <p:nvPicPr>
                      <p:cNvPr id="8089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5676900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72" name="Text Box 12"/>
          <p:cNvSpPr txBox="1">
            <a:spLocks noChangeArrowheads="1"/>
          </p:cNvSpPr>
          <p:nvPr/>
        </p:nvSpPr>
        <p:spPr bwMode="auto">
          <a:xfrm>
            <a:off x="6721475" y="55372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unary</a:t>
            </a:r>
          </a:p>
        </p:txBody>
      </p:sp>
      <p:graphicFrame>
        <p:nvGraphicFramePr>
          <p:cNvPr id="808973" name="Object 13"/>
          <p:cNvGraphicFramePr>
            <a:graphicFrameLocks noChangeAspect="1"/>
          </p:cNvGraphicFramePr>
          <p:nvPr/>
        </p:nvGraphicFramePr>
        <p:xfrm>
          <a:off x="5168900" y="2273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304560" progId="Equation.3">
                  <p:embed/>
                </p:oleObj>
              </mc:Choice>
              <mc:Fallback>
                <p:oleObj name="Equation" r:id="rId8" imgW="291960" imgH="304560" progId="Equation.3">
                  <p:embed/>
                  <p:pic>
                    <p:nvPicPr>
                      <p:cNvPr id="8089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273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74" name="Text Box 14"/>
          <p:cNvSpPr txBox="1">
            <a:spLocks noChangeArrowheads="1"/>
          </p:cNvSpPr>
          <p:nvPr/>
        </p:nvSpPr>
        <p:spPr bwMode="auto">
          <a:xfrm>
            <a:off x="6019800" y="2133600"/>
            <a:ext cx="1993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integer</a:t>
            </a:r>
          </a:p>
        </p:txBody>
      </p:sp>
    </p:spTree>
    <p:extLst>
      <p:ext uri="{BB962C8B-B14F-4D97-AF65-F5344CB8AC3E}">
        <p14:creationId xmlns:p14="http://schemas.microsoft.com/office/powerpoint/2010/main" val="64692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6" grpId="0"/>
      <p:bldP spid="808967" grpId="0"/>
      <p:bldP spid="808969" grpId="0"/>
      <p:bldP spid="808970" grpId="0"/>
      <p:bldP spid="80897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A1D5-A67F-415B-8934-0508507F9D05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809986" name="Line 2"/>
          <p:cNvSpPr>
            <a:spLocks noChangeShapeType="1"/>
          </p:cNvSpPr>
          <p:nvPr/>
        </p:nvSpPr>
        <p:spPr bwMode="auto">
          <a:xfrm>
            <a:off x="2209800" y="1295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987" name="Line 3"/>
          <p:cNvSpPr>
            <a:spLocks noChangeShapeType="1"/>
          </p:cNvSpPr>
          <p:nvPr/>
        </p:nvSpPr>
        <p:spPr bwMode="auto">
          <a:xfrm>
            <a:off x="2209800" y="19812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988" name="Line 4"/>
          <p:cNvSpPr>
            <a:spLocks noChangeShapeType="1"/>
          </p:cNvSpPr>
          <p:nvPr/>
        </p:nvSpPr>
        <p:spPr bwMode="auto">
          <a:xfrm>
            <a:off x="2590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3124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3657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991" name="Line 7"/>
          <p:cNvSpPr>
            <a:spLocks noChangeShapeType="1"/>
          </p:cNvSpPr>
          <p:nvPr/>
        </p:nvSpPr>
        <p:spPr bwMode="auto">
          <a:xfrm>
            <a:off x="4191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6477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993" name="Line 9"/>
          <p:cNvSpPr>
            <a:spLocks noChangeShapeType="1"/>
          </p:cNvSpPr>
          <p:nvPr/>
        </p:nvSpPr>
        <p:spPr bwMode="auto">
          <a:xfrm flipV="1">
            <a:off x="33528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9994" name="Object 10"/>
          <p:cNvGraphicFramePr>
            <a:graphicFrameLocks noChangeAspect="1"/>
          </p:cNvGraphicFramePr>
          <p:nvPr/>
        </p:nvGraphicFramePr>
        <p:xfrm>
          <a:off x="27432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8099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95" name="Object 11"/>
          <p:cNvGraphicFramePr>
            <a:graphicFrameLocks noChangeAspect="1"/>
          </p:cNvGraphicFramePr>
          <p:nvPr/>
        </p:nvGraphicFramePr>
        <p:xfrm>
          <a:off x="31242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33160" progId="Equation.3">
                  <p:embed/>
                </p:oleObj>
              </mc:Choice>
              <mc:Fallback>
                <p:oleObj name="Equation" r:id="rId4" imgW="444240" imgH="533160" progId="Equation.3">
                  <p:embed/>
                  <p:pic>
                    <p:nvPicPr>
                      <p:cNvPr id="8099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96" name="Object 12"/>
          <p:cNvGraphicFramePr>
            <a:graphicFrameLocks noChangeAspect="1"/>
          </p:cNvGraphicFramePr>
          <p:nvPr/>
        </p:nvGraphicFramePr>
        <p:xfrm>
          <a:off x="3886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368280" progId="Equation.3">
                  <p:embed/>
                </p:oleObj>
              </mc:Choice>
              <mc:Fallback>
                <p:oleObj name="Equation" r:id="rId6" imgW="164880" imgH="368280" progId="Equation.3">
                  <p:embed/>
                  <p:pic>
                    <p:nvPicPr>
                      <p:cNvPr id="8099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97" name="Object 13"/>
          <p:cNvGraphicFramePr>
            <a:graphicFrameLocks noChangeAspect="1"/>
          </p:cNvGraphicFramePr>
          <p:nvPr/>
        </p:nvGraphicFramePr>
        <p:xfrm>
          <a:off x="6096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8099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98" name="Object 14"/>
          <p:cNvGraphicFramePr>
            <a:graphicFrameLocks noChangeAspect="1"/>
          </p:cNvGraphicFramePr>
          <p:nvPr/>
        </p:nvGraphicFramePr>
        <p:xfrm>
          <a:off x="33210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80" imgH="368280" progId="Equation.3">
                  <p:embed/>
                </p:oleObj>
              </mc:Choice>
              <mc:Fallback>
                <p:oleObj name="Equation" r:id="rId9" imgW="164880" imgH="368280" progId="Equation.3">
                  <p:embed/>
                  <p:pic>
                    <p:nvPicPr>
                      <p:cNvPr id="8099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999" name="Object 15"/>
          <p:cNvGraphicFramePr>
            <a:graphicFrameLocks noChangeAspect="1"/>
          </p:cNvGraphicFramePr>
          <p:nvPr/>
        </p:nvGraphicFramePr>
        <p:xfrm>
          <a:off x="44069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304560" progId="Equation.3">
                  <p:embed/>
                </p:oleObj>
              </mc:Choice>
              <mc:Fallback>
                <p:oleObj name="Equation" r:id="rId10" imgW="291960" imgH="304560" progId="Equation.3">
                  <p:embed/>
                  <p:pic>
                    <p:nvPicPr>
                      <p:cNvPr id="8099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00" name="Object 16"/>
          <p:cNvGraphicFramePr>
            <a:graphicFrameLocks noChangeAspect="1"/>
          </p:cNvGraphicFramePr>
          <p:nvPr/>
        </p:nvGraphicFramePr>
        <p:xfrm>
          <a:off x="5638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368280" progId="Equation.3">
                  <p:embed/>
                </p:oleObj>
              </mc:Choice>
              <mc:Fallback>
                <p:oleObj name="Equation" r:id="rId12" imgW="164880" imgH="368280" progId="Equation.3">
                  <p:embed/>
                  <p:pic>
                    <p:nvPicPr>
                      <p:cNvPr id="8100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01" name="Line 17"/>
          <p:cNvSpPr>
            <a:spLocks noChangeShapeType="1"/>
          </p:cNvSpPr>
          <p:nvPr/>
        </p:nvSpPr>
        <p:spPr bwMode="auto">
          <a:xfrm>
            <a:off x="5943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02" name="Line 18"/>
          <p:cNvSpPr>
            <a:spLocks noChangeShapeType="1"/>
          </p:cNvSpPr>
          <p:nvPr/>
        </p:nvSpPr>
        <p:spPr bwMode="auto">
          <a:xfrm>
            <a:off x="5410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0003" name="Object 19"/>
          <p:cNvGraphicFramePr>
            <a:graphicFrameLocks noChangeAspect="1"/>
          </p:cNvGraphicFramePr>
          <p:nvPr/>
        </p:nvGraphicFramePr>
        <p:xfrm>
          <a:off x="46482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9040" imgH="114120" progId="Equation.3">
                  <p:embed/>
                </p:oleObj>
              </mc:Choice>
              <mc:Fallback>
                <p:oleObj name="Equation" r:id="rId13" imgW="419040" imgH="114120" progId="Equation.3">
                  <p:embed/>
                  <p:pic>
                    <p:nvPicPr>
                      <p:cNvPr id="8100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04" name="AutoShape 20"/>
          <p:cNvSpPr>
            <a:spLocks/>
          </p:cNvSpPr>
          <p:nvPr/>
        </p:nvSpPr>
        <p:spPr bwMode="auto">
          <a:xfrm rot="16186392">
            <a:off x="42672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05" name="Line 21"/>
          <p:cNvSpPr>
            <a:spLocks noChangeShapeType="1"/>
          </p:cNvSpPr>
          <p:nvPr/>
        </p:nvSpPr>
        <p:spPr bwMode="auto">
          <a:xfrm>
            <a:off x="2057400" y="4526845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06" name="Line 22"/>
          <p:cNvSpPr>
            <a:spLocks noChangeShapeType="1"/>
          </p:cNvSpPr>
          <p:nvPr/>
        </p:nvSpPr>
        <p:spPr bwMode="auto">
          <a:xfrm>
            <a:off x="2057400" y="5212645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07" name="Line 23"/>
          <p:cNvSpPr>
            <a:spLocks noChangeShapeType="1"/>
          </p:cNvSpPr>
          <p:nvPr/>
        </p:nvSpPr>
        <p:spPr bwMode="auto">
          <a:xfrm>
            <a:off x="24384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08" name="Line 24"/>
          <p:cNvSpPr>
            <a:spLocks noChangeShapeType="1"/>
          </p:cNvSpPr>
          <p:nvPr/>
        </p:nvSpPr>
        <p:spPr bwMode="auto">
          <a:xfrm>
            <a:off x="29718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09" name="Line 25"/>
          <p:cNvSpPr>
            <a:spLocks noChangeShapeType="1"/>
          </p:cNvSpPr>
          <p:nvPr/>
        </p:nvSpPr>
        <p:spPr bwMode="auto">
          <a:xfrm>
            <a:off x="35052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10" name="Line 26"/>
          <p:cNvSpPr>
            <a:spLocks noChangeShapeType="1"/>
          </p:cNvSpPr>
          <p:nvPr/>
        </p:nvSpPr>
        <p:spPr bwMode="auto">
          <a:xfrm>
            <a:off x="40386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11" name="Line 27"/>
          <p:cNvSpPr>
            <a:spLocks noChangeShapeType="1"/>
          </p:cNvSpPr>
          <p:nvPr/>
        </p:nvSpPr>
        <p:spPr bwMode="auto">
          <a:xfrm>
            <a:off x="67056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12" name="Line 28"/>
          <p:cNvSpPr>
            <a:spLocks noChangeShapeType="1"/>
          </p:cNvSpPr>
          <p:nvPr/>
        </p:nvSpPr>
        <p:spPr bwMode="auto">
          <a:xfrm>
            <a:off x="72390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13" name="Line 29"/>
          <p:cNvSpPr>
            <a:spLocks noChangeShapeType="1"/>
          </p:cNvSpPr>
          <p:nvPr/>
        </p:nvSpPr>
        <p:spPr bwMode="auto">
          <a:xfrm>
            <a:off x="83058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14" name="Line 30"/>
          <p:cNvSpPr>
            <a:spLocks noChangeShapeType="1"/>
          </p:cNvSpPr>
          <p:nvPr/>
        </p:nvSpPr>
        <p:spPr bwMode="auto">
          <a:xfrm flipV="1">
            <a:off x="3200400" y="521264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00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165400"/>
              </p:ext>
            </p:extLst>
          </p:nvPr>
        </p:nvGraphicFramePr>
        <p:xfrm>
          <a:off x="2590800" y="467924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8100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7924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909737"/>
              </p:ext>
            </p:extLst>
          </p:nvPr>
        </p:nvGraphicFramePr>
        <p:xfrm>
          <a:off x="7969250" y="4685595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80" imgH="368280" progId="Equation.3">
                  <p:embed/>
                </p:oleObj>
              </mc:Choice>
              <mc:Fallback>
                <p:oleObj name="Equation" r:id="rId16" imgW="164880" imgH="368280" progId="Equation.3">
                  <p:embed/>
                  <p:pic>
                    <p:nvPicPr>
                      <p:cNvPr id="81001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4685595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1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836811"/>
              </p:ext>
            </p:extLst>
          </p:nvPr>
        </p:nvGraphicFramePr>
        <p:xfrm>
          <a:off x="2927350" y="5555545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33160" imgH="609480" progId="Equation.3">
                  <p:embed/>
                </p:oleObj>
              </mc:Choice>
              <mc:Fallback>
                <p:oleObj name="Equation" r:id="rId17" imgW="533160" imgH="609480" progId="Equation.3">
                  <p:embed/>
                  <p:pic>
                    <p:nvPicPr>
                      <p:cNvPr id="81001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555545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385362"/>
              </p:ext>
            </p:extLst>
          </p:nvPr>
        </p:nvGraphicFramePr>
        <p:xfrm>
          <a:off x="3733800" y="4679245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4880" imgH="368280" progId="Equation.3">
                  <p:embed/>
                </p:oleObj>
              </mc:Choice>
              <mc:Fallback>
                <p:oleObj name="Equation" r:id="rId19" imgW="164880" imgH="368280" progId="Equation.3">
                  <p:embed/>
                  <p:pic>
                    <p:nvPicPr>
                      <p:cNvPr id="81001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79245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1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740116"/>
              </p:ext>
            </p:extLst>
          </p:nvPr>
        </p:nvGraphicFramePr>
        <p:xfrm>
          <a:off x="8458200" y="467924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800" imgH="368280" progId="Equation.3">
                  <p:embed/>
                </p:oleObj>
              </mc:Choice>
              <mc:Fallback>
                <p:oleObj name="Equation" r:id="rId20" imgW="253800" imgH="368280" progId="Equation.3">
                  <p:embed/>
                  <p:pic>
                    <p:nvPicPr>
                      <p:cNvPr id="8100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467924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2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334901"/>
              </p:ext>
            </p:extLst>
          </p:nvPr>
        </p:nvGraphicFramePr>
        <p:xfrm>
          <a:off x="3168650" y="4690358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4880" imgH="368280" progId="Equation.3">
                  <p:embed/>
                </p:oleObj>
              </mc:Choice>
              <mc:Fallback>
                <p:oleObj name="Equation" r:id="rId21" imgW="164880" imgH="368280" progId="Equation.3">
                  <p:embed/>
                  <p:pic>
                    <p:nvPicPr>
                      <p:cNvPr id="81002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4690358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752515"/>
              </p:ext>
            </p:extLst>
          </p:nvPr>
        </p:nvGraphicFramePr>
        <p:xfrm>
          <a:off x="5475287" y="3390900"/>
          <a:ext cx="544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45760" imgH="419040" progId="Equation.3">
                  <p:embed/>
                </p:oleObj>
              </mc:Choice>
              <mc:Fallback>
                <p:oleObj name="Equation" r:id="rId22" imgW="545760" imgH="419040" progId="Equation.3">
                  <p:embed/>
                  <p:pic>
                    <p:nvPicPr>
                      <p:cNvPr id="81002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7" y="3390900"/>
                        <a:ext cx="5445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139280"/>
              </p:ext>
            </p:extLst>
          </p:nvPr>
        </p:nvGraphicFramePr>
        <p:xfrm>
          <a:off x="5334000" y="4831645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19040" imgH="114120" progId="Equation.3">
                  <p:embed/>
                </p:oleObj>
              </mc:Choice>
              <mc:Fallback>
                <p:oleObj name="Equation" r:id="rId24" imgW="419040" imgH="114120" progId="Equation.3">
                  <p:embed/>
                  <p:pic>
                    <p:nvPicPr>
                      <p:cNvPr id="81002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831645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23" name="Line 39"/>
          <p:cNvSpPr>
            <a:spLocks noChangeShapeType="1"/>
          </p:cNvSpPr>
          <p:nvPr/>
        </p:nvSpPr>
        <p:spPr bwMode="auto">
          <a:xfrm>
            <a:off x="7772400" y="45268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0024" name="AutoShape 40"/>
          <p:cNvSpPr>
            <a:spLocks/>
          </p:cNvSpPr>
          <p:nvPr/>
        </p:nvSpPr>
        <p:spPr bwMode="auto">
          <a:xfrm rot="16186392">
            <a:off x="5407819" y="1547901"/>
            <a:ext cx="533400" cy="5259388"/>
          </a:xfrm>
          <a:prstGeom prst="rightBrace">
            <a:avLst>
              <a:gd name="adj1" fmla="val 821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002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977498"/>
              </p:ext>
            </p:extLst>
          </p:nvPr>
        </p:nvGraphicFramePr>
        <p:xfrm>
          <a:off x="7467600" y="4679245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4880" imgH="368280" progId="Equation.3">
                  <p:embed/>
                </p:oleObj>
              </mc:Choice>
              <mc:Fallback>
                <p:oleObj name="Equation" r:id="rId25" imgW="164880" imgH="368280" progId="Equation.3">
                  <p:embed/>
                  <p:pic>
                    <p:nvPicPr>
                      <p:cNvPr id="81002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679245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2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396751"/>
              </p:ext>
            </p:extLst>
          </p:nvPr>
        </p:nvGraphicFramePr>
        <p:xfrm>
          <a:off x="6858000" y="4679245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4880" imgH="368280" progId="Equation.3">
                  <p:embed/>
                </p:oleObj>
              </mc:Choice>
              <mc:Fallback>
                <p:oleObj name="Equation" r:id="rId26" imgW="164880" imgH="368280" progId="Equation.3">
                  <p:embed/>
                  <p:pic>
                    <p:nvPicPr>
                      <p:cNvPr id="81002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679245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27" name="Text Box 43"/>
          <p:cNvSpPr txBox="1">
            <a:spLocks noChangeArrowheads="1"/>
          </p:cNvSpPr>
          <p:nvPr/>
        </p:nvSpPr>
        <p:spPr bwMode="auto">
          <a:xfrm>
            <a:off x="228600" y="13716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810028" name="Text Box 44"/>
          <p:cNvSpPr txBox="1">
            <a:spLocks noChangeArrowheads="1"/>
          </p:cNvSpPr>
          <p:nvPr/>
        </p:nvSpPr>
        <p:spPr bwMode="auto">
          <a:xfrm>
            <a:off x="228600" y="4526845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810029" name="Text Box 45"/>
          <p:cNvSpPr txBox="1">
            <a:spLocks noChangeArrowheads="1"/>
          </p:cNvSpPr>
          <p:nvPr/>
        </p:nvSpPr>
        <p:spPr bwMode="auto">
          <a:xfrm>
            <a:off x="3657600" y="5593645"/>
            <a:ext cx="2578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accept state</a:t>
            </a:r>
          </a:p>
        </p:txBody>
      </p:sp>
      <p:sp>
        <p:nvSpPr>
          <p:cNvPr id="810030" name="Text Box 46"/>
          <p:cNvSpPr txBox="1">
            <a:spLocks noChangeArrowheads="1"/>
          </p:cNvSpPr>
          <p:nvPr/>
        </p:nvSpPr>
        <p:spPr bwMode="auto">
          <a:xfrm>
            <a:off x="3733800" y="24384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1033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05" grpId="0" animBg="1"/>
      <p:bldP spid="810006" grpId="0" animBg="1"/>
      <p:bldP spid="810007" grpId="0" animBg="1"/>
      <p:bldP spid="810008" grpId="0" animBg="1"/>
      <p:bldP spid="810009" grpId="0" animBg="1"/>
      <p:bldP spid="810010" grpId="0" animBg="1"/>
      <p:bldP spid="810011" grpId="0" animBg="1"/>
      <p:bldP spid="810012" grpId="0" animBg="1"/>
      <p:bldP spid="810013" grpId="0" animBg="1"/>
      <p:bldP spid="810014" grpId="0" animBg="1"/>
      <p:bldP spid="810023" grpId="0" animBg="1"/>
      <p:bldP spid="810024" grpId="0" animBg="1"/>
      <p:bldP spid="810028" grpId="0"/>
      <p:bldP spid="81002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333B-C444-4582-B956-942047F17104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811010" name="Text Box 2"/>
          <p:cNvSpPr txBox="1">
            <a:spLocks noChangeArrowheads="1"/>
          </p:cNvSpPr>
          <p:nvPr/>
        </p:nvSpPr>
        <p:spPr bwMode="auto">
          <a:xfrm>
            <a:off x="0" y="152400"/>
            <a:ext cx="62470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CC0099"/>
                </a:solidFill>
              </a:rPr>
              <a:t>Turing Machine Pseudocode for</a:t>
            </a:r>
            <a:r>
              <a:rPr lang="en-US" sz="360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811011" name="Object 3"/>
          <p:cNvGraphicFramePr>
            <a:graphicFrameLocks noChangeAspect="1"/>
          </p:cNvGraphicFramePr>
          <p:nvPr/>
        </p:nvGraphicFramePr>
        <p:xfrm>
          <a:off x="6299200" y="2032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533160" progId="Equation.3">
                  <p:embed/>
                </p:oleObj>
              </mc:Choice>
              <mc:Fallback>
                <p:oleObj name="Equation" r:id="rId2" imgW="2031840" imgH="533160" progId="Equation.3">
                  <p:embed/>
                  <p:pic>
                    <p:nvPicPr>
                      <p:cNvPr id="811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2032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1012" name="Text Box 4"/>
          <p:cNvSpPr txBox="1">
            <a:spLocks noChangeArrowheads="1"/>
          </p:cNvSpPr>
          <p:nvPr/>
        </p:nvSpPr>
        <p:spPr bwMode="auto">
          <a:xfrm>
            <a:off x="914400" y="1524000"/>
            <a:ext cx="4732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Replace every </a:t>
            </a:r>
            <a:r>
              <a:rPr lang="en-US">
                <a:solidFill>
                  <a:schemeClr val="tx1"/>
                </a:solidFill>
              </a:rPr>
              <a:t>1</a:t>
            </a:r>
            <a:r>
              <a:rPr lang="en-US"/>
              <a:t> with </a:t>
            </a:r>
            <a:r>
              <a:rPr lang="en-US">
                <a:solidFill>
                  <a:schemeClr val="tx1"/>
                </a:solidFill>
              </a:rPr>
              <a:t>$</a:t>
            </a:r>
          </a:p>
        </p:txBody>
      </p:sp>
      <p:sp>
        <p:nvSpPr>
          <p:cNvPr id="811013" name="Text Box 5"/>
          <p:cNvSpPr txBox="1">
            <a:spLocks noChangeArrowheads="1"/>
          </p:cNvSpPr>
          <p:nvPr/>
        </p:nvSpPr>
        <p:spPr bwMode="auto">
          <a:xfrm>
            <a:off x="914400" y="2438400"/>
            <a:ext cx="1903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rgbClr val="008000"/>
                </a:solidFill>
              </a:rPr>
              <a:t> Repeat:</a:t>
            </a:r>
          </a:p>
        </p:txBody>
      </p:sp>
      <p:sp>
        <p:nvSpPr>
          <p:cNvPr id="811014" name="Text Box 6"/>
          <p:cNvSpPr txBox="1">
            <a:spLocks noChangeArrowheads="1"/>
          </p:cNvSpPr>
          <p:nvPr/>
        </p:nvSpPr>
        <p:spPr bwMode="auto">
          <a:xfrm>
            <a:off x="1981200" y="3124200"/>
            <a:ext cx="69707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Find rightmost </a:t>
            </a: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/>
              <a:t>, replace it with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endParaRPr lang="en-US" dirty="0"/>
          </a:p>
          <a:p>
            <a:pPr>
              <a:buFontTx/>
              <a:buChar char="•"/>
            </a:pPr>
            <a:r>
              <a:rPr lang="en-US" dirty="0"/>
              <a:t> Go to right end, insert 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1015" name="Text Box 7"/>
          <p:cNvSpPr txBox="1">
            <a:spLocks noChangeArrowheads="1"/>
          </p:cNvSpPr>
          <p:nvPr/>
        </p:nvSpPr>
        <p:spPr bwMode="auto">
          <a:xfrm>
            <a:off x="1219200" y="518160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Until </a:t>
            </a:r>
            <a:r>
              <a:rPr lang="en-US"/>
              <a:t>no more </a:t>
            </a:r>
            <a:r>
              <a:rPr lang="en-US">
                <a:solidFill>
                  <a:schemeClr val="tx1"/>
                </a:solidFill>
              </a:rPr>
              <a:t>$</a:t>
            </a:r>
            <a:r>
              <a:rPr lang="en-US"/>
              <a:t> remain</a:t>
            </a:r>
          </a:p>
        </p:txBody>
      </p:sp>
    </p:spTree>
    <p:extLst>
      <p:ext uri="{BB962C8B-B14F-4D97-AF65-F5344CB8AC3E}">
        <p14:creationId xmlns:p14="http://schemas.microsoft.com/office/powerpoint/2010/main" val="18294957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0D03-B6AA-42D7-A754-4A45D112EF41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812034" name="Oval 2"/>
          <p:cNvSpPr>
            <a:spLocks noChangeArrowheads="1"/>
          </p:cNvSpPr>
          <p:nvPr/>
        </p:nvSpPr>
        <p:spPr bwMode="auto">
          <a:xfrm>
            <a:off x="3962400" y="4343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2035" name="Object 3"/>
          <p:cNvGraphicFramePr>
            <a:graphicFrameLocks noChangeAspect="1"/>
          </p:cNvGraphicFramePr>
          <p:nvPr/>
        </p:nvGraphicFramePr>
        <p:xfrm>
          <a:off x="1828800" y="4343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812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43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36" name="Line 4"/>
          <p:cNvSpPr>
            <a:spLocks noChangeShapeType="1"/>
          </p:cNvSpPr>
          <p:nvPr/>
        </p:nvSpPr>
        <p:spPr bwMode="auto">
          <a:xfrm>
            <a:off x="4648200" y="4648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2037" name="Oval 5"/>
          <p:cNvSpPr>
            <a:spLocks noChangeArrowheads="1"/>
          </p:cNvSpPr>
          <p:nvPr/>
        </p:nvSpPr>
        <p:spPr bwMode="auto">
          <a:xfrm>
            <a:off x="6489700" y="43561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2038" name="Object 6"/>
          <p:cNvGraphicFramePr>
            <a:graphicFrameLocks noChangeAspect="1"/>
          </p:cNvGraphicFramePr>
          <p:nvPr/>
        </p:nvGraphicFramePr>
        <p:xfrm>
          <a:off x="4114800" y="4343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8120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43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39" name="Oval 7"/>
          <p:cNvSpPr>
            <a:spLocks noChangeArrowheads="1"/>
          </p:cNvSpPr>
          <p:nvPr/>
        </p:nvSpPr>
        <p:spPr bwMode="auto">
          <a:xfrm>
            <a:off x="2108200" y="5791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2040" name="Object 8"/>
          <p:cNvGraphicFramePr>
            <a:graphicFrameLocks noChangeAspect="1"/>
          </p:cNvGraphicFramePr>
          <p:nvPr/>
        </p:nvGraphicFramePr>
        <p:xfrm>
          <a:off x="6629400" y="4267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8120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67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1" name="Oval 9"/>
          <p:cNvSpPr>
            <a:spLocks noChangeArrowheads="1"/>
          </p:cNvSpPr>
          <p:nvPr/>
        </p:nvSpPr>
        <p:spPr bwMode="auto">
          <a:xfrm>
            <a:off x="1676400" y="4343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2042" name="Object 10"/>
          <p:cNvGraphicFramePr>
            <a:graphicFrameLocks noChangeAspect="1"/>
          </p:cNvGraphicFramePr>
          <p:nvPr/>
        </p:nvGraphicFramePr>
        <p:xfrm>
          <a:off x="2260600" y="57912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8120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7912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3" name="Freeform 11"/>
          <p:cNvSpPr>
            <a:spLocks/>
          </p:cNvSpPr>
          <p:nvPr/>
        </p:nvSpPr>
        <p:spPr bwMode="auto">
          <a:xfrm>
            <a:off x="3657600" y="33528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2044" name="Object 12"/>
          <p:cNvGraphicFramePr>
            <a:graphicFrameLocks noChangeAspect="1"/>
          </p:cNvGraphicFramePr>
          <p:nvPr/>
        </p:nvGraphicFramePr>
        <p:xfrm>
          <a:off x="4705350" y="417988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85720" imgH="482400" progId="Equation.3">
                  <p:embed/>
                </p:oleObj>
              </mc:Choice>
              <mc:Fallback>
                <p:oleObj name="Equation" r:id="rId10" imgW="1485720" imgH="482400" progId="Equation.3">
                  <p:embed/>
                  <p:pic>
                    <p:nvPicPr>
                      <p:cNvPr id="8120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17988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5" name="Object 13"/>
          <p:cNvGraphicFramePr>
            <a:graphicFrameLocks noChangeAspect="1"/>
          </p:cNvGraphicFramePr>
          <p:nvPr/>
        </p:nvGraphicFramePr>
        <p:xfrm>
          <a:off x="4775200" y="54102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120" imgH="457200" progId="Equation.3">
                  <p:embed/>
                </p:oleObj>
              </mc:Choice>
              <mc:Fallback>
                <p:oleObj name="Equation" r:id="rId12" imgW="1473120" imgH="457200" progId="Equation.3">
                  <p:embed/>
                  <p:pic>
                    <p:nvPicPr>
                      <p:cNvPr id="8120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5410200"/>
                        <a:ext cx="147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6" name="Object 14"/>
          <p:cNvGraphicFramePr>
            <a:graphicFrameLocks noChangeAspect="1"/>
          </p:cNvGraphicFramePr>
          <p:nvPr/>
        </p:nvGraphicFramePr>
        <p:xfrm>
          <a:off x="2413000" y="41973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49080" imgH="457200" progId="Equation.3">
                  <p:embed/>
                </p:oleObj>
              </mc:Choice>
              <mc:Fallback>
                <p:oleObj name="Equation" r:id="rId14" imgW="1549080" imgH="457200" progId="Equation.3">
                  <p:embed/>
                  <p:pic>
                    <p:nvPicPr>
                      <p:cNvPr id="8120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1973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7" name="Freeform 15"/>
          <p:cNvSpPr>
            <a:spLocks/>
          </p:cNvSpPr>
          <p:nvPr/>
        </p:nvSpPr>
        <p:spPr bwMode="auto">
          <a:xfrm>
            <a:off x="1371600" y="33528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2048" name="Object 16"/>
          <p:cNvGraphicFramePr>
            <a:graphicFrameLocks noChangeAspect="1"/>
          </p:cNvGraphicFramePr>
          <p:nvPr/>
        </p:nvGraphicFramePr>
        <p:xfrm>
          <a:off x="1301750" y="281463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85720" imgH="482400" progId="Equation.3">
                  <p:embed/>
                </p:oleObj>
              </mc:Choice>
              <mc:Fallback>
                <p:oleObj name="Equation" r:id="rId16" imgW="1485720" imgH="482400" progId="Equation.3">
                  <p:embed/>
                  <p:pic>
                    <p:nvPicPr>
                      <p:cNvPr id="8120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81463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9" name="Line 17"/>
          <p:cNvSpPr>
            <a:spLocks noChangeShapeType="1"/>
          </p:cNvSpPr>
          <p:nvPr/>
        </p:nvSpPr>
        <p:spPr bwMode="auto">
          <a:xfrm>
            <a:off x="2362200" y="4648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2050" name="Object 18"/>
          <p:cNvGraphicFramePr>
            <a:graphicFrameLocks noChangeAspect="1"/>
          </p:cNvGraphicFramePr>
          <p:nvPr/>
        </p:nvGraphicFramePr>
        <p:xfrm>
          <a:off x="3683000" y="289560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84200" imgH="457200" progId="Equation.3">
                  <p:embed/>
                </p:oleObj>
              </mc:Choice>
              <mc:Fallback>
                <p:oleObj name="Equation" r:id="rId18" imgW="1384200" imgH="457200" progId="Equation.3">
                  <p:embed/>
                  <p:pic>
                    <p:nvPicPr>
                      <p:cNvPr id="8120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895600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51" name="Line 19"/>
          <p:cNvSpPr>
            <a:spLocks noChangeShapeType="1"/>
          </p:cNvSpPr>
          <p:nvPr/>
        </p:nvSpPr>
        <p:spPr bwMode="auto">
          <a:xfrm>
            <a:off x="1219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2052" name="Freeform 20"/>
          <p:cNvSpPr>
            <a:spLocks/>
          </p:cNvSpPr>
          <p:nvPr/>
        </p:nvSpPr>
        <p:spPr bwMode="auto">
          <a:xfrm>
            <a:off x="6223000" y="33528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2053" name="Object 21"/>
          <p:cNvGraphicFramePr>
            <a:graphicFrameLocks noChangeAspect="1"/>
          </p:cNvGraphicFramePr>
          <p:nvPr/>
        </p:nvGraphicFramePr>
        <p:xfrm>
          <a:off x="6134100" y="28956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8120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89560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54" name="Oval 22"/>
          <p:cNvSpPr>
            <a:spLocks noChangeArrowheads="1"/>
          </p:cNvSpPr>
          <p:nvPr/>
        </p:nvSpPr>
        <p:spPr bwMode="auto">
          <a:xfrm>
            <a:off x="1955800" y="56388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2055" name="Freeform 23"/>
          <p:cNvSpPr>
            <a:spLocks/>
          </p:cNvSpPr>
          <p:nvPr/>
        </p:nvSpPr>
        <p:spPr bwMode="auto">
          <a:xfrm>
            <a:off x="4178300" y="4953000"/>
            <a:ext cx="2654300" cy="1320800"/>
          </a:xfrm>
          <a:custGeom>
            <a:avLst/>
            <a:gdLst>
              <a:gd name="T0" fmla="*/ 1672 w 1672"/>
              <a:gd name="T1" fmla="*/ 0 h 832"/>
              <a:gd name="T2" fmla="*/ 1432 w 1672"/>
              <a:gd name="T3" fmla="*/ 720 h 832"/>
              <a:gd name="T4" fmla="*/ 232 w 1672"/>
              <a:gd name="T5" fmla="*/ 672 h 832"/>
              <a:gd name="T6" fmla="*/ 40 w 1672"/>
              <a:gd name="T7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72" h="832">
                <a:moveTo>
                  <a:pt x="1672" y="0"/>
                </a:moveTo>
                <a:cubicBezTo>
                  <a:pt x="1672" y="304"/>
                  <a:pt x="1672" y="608"/>
                  <a:pt x="1432" y="720"/>
                </a:cubicBezTo>
                <a:cubicBezTo>
                  <a:pt x="1192" y="832"/>
                  <a:pt x="464" y="792"/>
                  <a:pt x="232" y="672"/>
                </a:cubicBezTo>
                <a:cubicBezTo>
                  <a:pt x="0" y="552"/>
                  <a:pt x="20" y="276"/>
                  <a:pt x="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2056" name="Line 24"/>
          <p:cNvSpPr>
            <a:spLocks noChangeShapeType="1"/>
          </p:cNvSpPr>
          <p:nvPr/>
        </p:nvSpPr>
        <p:spPr bwMode="auto">
          <a:xfrm flipH="1">
            <a:off x="2870200" y="48006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2057" name="Object 25"/>
          <p:cNvGraphicFramePr>
            <a:graphicFrameLocks noChangeAspect="1"/>
          </p:cNvGraphicFramePr>
          <p:nvPr/>
        </p:nvGraphicFramePr>
        <p:xfrm>
          <a:off x="1574800" y="51816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87240" imgH="457200" progId="Equation.3">
                  <p:embed/>
                </p:oleObj>
              </mc:Choice>
              <mc:Fallback>
                <p:oleObj name="Equation" r:id="rId22" imgW="1587240" imgH="457200" progId="Equation.3">
                  <p:embed/>
                  <p:pic>
                    <p:nvPicPr>
                      <p:cNvPr id="81205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51816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58" name="Text Box 26"/>
          <p:cNvSpPr txBox="1">
            <a:spLocks noChangeArrowheads="1"/>
          </p:cNvSpPr>
          <p:nvPr/>
        </p:nvSpPr>
        <p:spPr bwMode="auto">
          <a:xfrm>
            <a:off x="0" y="533400"/>
            <a:ext cx="395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Turing Machine for</a:t>
            </a:r>
            <a:r>
              <a:rPr lang="en-US"/>
              <a:t> </a:t>
            </a:r>
          </a:p>
        </p:txBody>
      </p:sp>
      <p:graphicFrame>
        <p:nvGraphicFramePr>
          <p:cNvPr id="812059" name="Object 27"/>
          <p:cNvGraphicFramePr>
            <a:graphicFrameLocks noChangeAspect="1"/>
          </p:cNvGraphicFramePr>
          <p:nvPr/>
        </p:nvGraphicFramePr>
        <p:xfrm>
          <a:off x="4029075" y="5588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031840" imgH="533160" progId="Equation.3">
                  <p:embed/>
                </p:oleObj>
              </mc:Choice>
              <mc:Fallback>
                <p:oleObj name="Equation" r:id="rId24" imgW="2031840" imgH="533160" progId="Equation.3">
                  <p:embed/>
                  <p:pic>
                    <p:nvPicPr>
                      <p:cNvPr id="81205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5588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7013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US" alt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Costas Busch - RPI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C31D-612C-49E6-BE6F-860E8502C359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813058" name="Oval 2"/>
          <p:cNvSpPr>
            <a:spLocks noChangeArrowheads="1"/>
          </p:cNvSpPr>
          <p:nvPr/>
        </p:nvSpPr>
        <p:spPr bwMode="auto">
          <a:xfrm>
            <a:off x="4013200" y="4648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059" name="Object 3"/>
          <p:cNvGraphicFramePr>
            <a:graphicFrameLocks noChangeAspect="1"/>
          </p:cNvGraphicFramePr>
          <p:nvPr/>
        </p:nvGraphicFramePr>
        <p:xfrm>
          <a:off x="1879600" y="4648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813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648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0" name="Line 4"/>
          <p:cNvSpPr>
            <a:spLocks noChangeShapeType="1"/>
          </p:cNvSpPr>
          <p:nvPr/>
        </p:nvSpPr>
        <p:spPr bwMode="auto">
          <a:xfrm>
            <a:off x="46990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61" name="Oval 5"/>
          <p:cNvSpPr>
            <a:spLocks noChangeArrowheads="1"/>
          </p:cNvSpPr>
          <p:nvPr/>
        </p:nvSpPr>
        <p:spPr bwMode="auto">
          <a:xfrm>
            <a:off x="6540500" y="46609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062" name="Object 6"/>
          <p:cNvGraphicFramePr>
            <a:graphicFrameLocks noChangeAspect="1"/>
          </p:cNvGraphicFramePr>
          <p:nvPr/>
        </p:nvGraphicFramePr>
        <p:xfrm>
          <a:off x="4165600" y="4648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813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648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3" name="Oval 7"/>
          <p:cNvSpPr>
            <a:spLocks noChangeArrowheads="1"/>
          </p:cNvSpPr>
          <p:nvPr/>
        </p:nvSpPr>
        <p:spPr bwMode="auto">
          <a:xfrm>
            <a:off x="2159000" y="60960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064" name="Object 8"/>
          <p:cNvGraphicFramePr>
            <a:graphicFrameLocks noChangeAspect="1"/>
          </p:cNvGraphicFramePr>
          <p:nvPr/>
        </p:nvGraphicFramePr>
        <p:xfrm>
          <a:off x="6680200" y="4572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8130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572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5" name="Oval 9"/>
          <p:cNvSpPr>
            <a:spLocks noChangeArrowheads="1"/>
          </p:cNvSpPr>
          <p:nvPr/>
        </p:nvSpPr>
        <p:spPr bwMode="auto">
          <a:xfrm>
            <a:off x="1727200" y="4648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066" name="Object 10"/>
          <p:cNvGraphicFramePr>
            <a:graphicFrameLocks noChangeAspect="1"/>
          </p:cNvGraphicFramePr>
          <p:nvPr/>
        </p:nvGraphicFramePr>
        <p:xfrm>
          <a:off x="2311400" y="6096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813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6096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7" name="Freeform 11"/>
          <p:cNvSpPr>
            <a:spLocks/>
          </p:cNvSpPr>
          <p:nvPr/>
        </p:nvSpPr>
        <p:spPr bwMode="auto">
          <a:xfrm>
            <a:off x="3708400" y="36576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3068" name="Object 12"/>
          <p:cNvGraphicFramePr>
            <a:graphicFrameLocks noChangeAspect="1"/>
          </p:cNvGraphicFramePr>
          <p:nvPr/>
        </p:nvGraphicFramePr>
        <p:xfrm>
          <a:off x="4756150" y="448468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85720" imgH="482400" progId="Equation.3">
                  <p:embed/>
                </p:oleObj>
              </mc:Choice>
              <mc:Fallback>
                <p:oleObj name="Equation" r:id="rId10" imgW="1485720" imgH="482400" progId="Equation.3">
                  <p:embed/>
                  <p:pic>
                    <p:nvPicPr>
                      <p:cNvPr id="8130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448468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69" name="Object 13"/>
          <p:cNvGraphicFramePr>
            <a:graphicFrameLocks noChangeAspect="1"/>
          </p:cNvGraphicFramePr>
          <p:nvPr/>
        </p:nvGraphicFramePr>
        <p:xfrm>
          <a:off x="4826000" y="57150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120" imgH="457200" progId="Equation.3">
                  <p:embed/>
                </p:oleObj>
              </mc:Choice>
              <mc:Fallback>
                <p:oleObj name="Equation" r:id="rId12" imgW="1473120" imgH="457200" progId="Equation.3">
                  <p:embed/>
                  <p:pic>
                    <p:nvPicPr>
                      <p:cNvPr id="8130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715000"/>
                        <a:ext cx="147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70" name="Object 14"/>
          <p:cNvGraphicFramePr>
            <a:graphicFrameLocks noChangeAspect="1"/>
          </p:cNvGraphicFramePr>
          <p:nvPr/>
        </p:nvGraphicFramePr>
        <p:xfrm>
          <a:off x="2463800" y="45021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49080" imgH="457200" progId="Equation.3">
                  <p:embed/>
                </p:oleObj>
              </mc:Choice>
              <mc:Fallback>
                <p:oleObj name="Equation" r:id="rId14" imgW="1549080" imgH="457200" progId="Equation.3">
                  <p:embed/>
                  <p:pic>
                    <p:nvPicPr>
                      <p:cNvPr id="8130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5021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71" name="Freeform 15"/>
          <p:cNvSpPr>
            <a:spLocks/>
          </p:cNvSpPr>
          <p:nvPr/>
        </p:nvSpPr>
        <p:spPr bwMode="auto">
          <a:xfrm>
            <a:off x="1422400" y="36576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3072" name="Object 16"/>
          <p:cNvGraphicFramePr>
            <a:graphicFrameLocks noChangeAspect="1"/>
          </p:cNvGraphicFramePr>
          <p:nvPr/>
        </p:nvGraphicFramePr>
        <p:xfrm>
          <a:off x="1352550" y="311943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85720" imgH="482400" progId="Equation.3">
                  <p:embed/>
                </p:oleObj>
              </mc:Choice>
              <mc:Fallback>
                <p:oleObj name="Equation" r:id="rId16" imgW="1485720" imgH="482400" progId="Equation.3">
                  <p:embed/>
                  <p:pic>
                    <p:nvPicPr>
                      <p:cNvPr id="8130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11943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73" name="Line 17"/>
          <p:cNvSpPr>
            <a:spLocks noChangeShapeType="1"/>
          </p:cNvSpPr>
          <p:nvPr/>
        </p:nvSpPr>
        <p:spPr bwMode="auto">
          <a:xfrm>
            <a:off x="2413000" y="4953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074" name="Object 18"/>
          <p:cNvGraphicFramePr>
            <a:graphicFrameLocks noChangeAspect="1"/>
          </p:cNvGraphicFramePr>
          <p:nvPr/>
        </p:nvGraphicFramePr>
        <p:xfrm>
          <a:off x="3733800" y="320040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84200" imgH="457200" progId="Equation.3">
                  <p:embed/>
                </p:oleObj>
              </mc:Choice>
              <mc:Fallback>
                <p:oleObj name="Equation" r:id="rId18" imgW="1384200" imgH="457200" progId="Equation.3">
                  <p:embed/>
                  <p:pic>
                    <p:nvPicPr>
                      <p:cNvPr id="8130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75" name="Line 19"/>
          <p:cNvSpPr>
            <a:spLocks noChangeShapeType="1"/>
          </p:cNvSpPr>
          <p:nvPr/>
        </p:nvSpPr>
        <p:spPr bwMode="auto">
          <a:xfrm>
            <a:off x="12700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3076" name="Freeform 20"/>
          <p:cNvSpPr>
            <a:spLocks/>
          </p:cNvSpPr>
          <p:nvPr/>
        </p:nvSpPr>
        <p:spPr bwMode="auto">
          <a:xfrm>
            <a:off x="6273800" y="36576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3077" name="Object 21"/>
          <p:cNvGraphicFramePr>
            <a:graphicFrameLocks noChangeAspect="1"/>
          </p:cNvGraphicFramePr>
          <p:nvPr/>
        </p:nvGraphicFramePr>
        <p:xfrm>
          <a:off x="6184900" y="32004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8130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20040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78" name="Oval 22"/>
          <p:cNvSpPr>
            <a:spLocks noChangeArrowheads="1"/>
          </p:cNvSpPr>
          <p:nvPr/>
        </p:nvSpPr>
        <p:spPr bwMode="auto">
          <a:xfrm>
            <a:off x="2006600" y="59436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79" name="Freeform 23"/>
          <p:cNvSpPr>
            <a:spLocks/>
          </p:cNvSpPr>
          <p:nvPr/>
        </p:nvSpPr>
        <p:spPr bwMode="auto">
          <a:xfrm>
            <a:off x="4229100" y="5257800"/>
            <a:ext cx="2654300" cy="1320800"/>
          </a:xfrm>
          <a:custGeom>
            <a:avLst/>
            <a:gdLst>
              <a:gd name="T0" fmla="*/ 1672 w 1672"/>
              <a:gd name="T1" fmla="*/ 0 h 832"/>
              <a:gd name="T2" fmla="*/ 1432 w 1672"/>
              <a:gd name="T3" fmla="*/ 720 h 832"/>
              <a:gd name="T4" fmla="*/ 232 w 1672"/>
              <a:gd name="T5" fmla="*/ 672 h 832"/>
              <a:gd name="T6" fmla="*/ 40 w 1672"/>
              <a:gd name="T7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72" h="832">
                <a:moveTo>
                  <a:pt x="1672" y="0"/>
                </a:moveTo>
                <a:cubicBezTo>
                  <a:pt x="1672" y="304"/>
                  <a:pt x="1672" y="608"/>
                  <a:pt x="1432" y="720"/>
                </a:cubicBezTo>
                <a:cubicBezTo>
                  <a:pt x="1192" y="832"/>
                  <a:pt x="464" y="792"/>
                  <a:pt x="232" y="672"/>
                </a:cubicBezTo>
                <a:cubicBezTo>
                  <a:pt x="0" y="552"/>
                  <a:pt x="20" y="276"/>
                  <a:pt x="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3080" name="Line 24"/>
          <p:cNvSpPr>
            <a:spLocks noChangeShapeType="1"/>
          </p:cNvSpPr>
          <p:nvPr/>
        </p:nvSpPr>
        <p:spPr bwMode="auto">
          <a:xfrm flipH="1">
            <a:off x="2921000" y="51054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081" name="Object 25"/>
          <p:cNvGraphicFramePr>
            <a:graphicFrameLocks noChangeAspect="1"/>
          </p:cNvGraphicFramePr>
          <p:nvPr/>
        </p:nvGraphicFramePr>
        <p:xfrm>
          <a:off x="1625600" y="54864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87240" imgH="457200" progId="Equation.3">
                  <p:embed/>
                </p:oleObj>
              </mc:Choice>
              <mc:Fallback>
                <p:oleObj name="Equation" r:id="rId22" imgW="1587240" imgH="457200" progId="Equation.3">
                  <p:embed/>
                  <p:pic>
                    <p:nvPicPr>
                      <p:cNvPr id="81308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4864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82" name="Text Box 26"/>
          <p:cNvSpPr txBox="1">
            <a:spLocks noChangeArrowheads="1"/>
          </p:cNvSpPr>
          <p:nvPr/>
        </p:nvSpPr>
        <p:spPr bwMode="auto">
          <a:xfrm>
            <a:off x="3200400" y="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13083" name="Line 27"/>
          <p:cNvSpPr>
            <a:spLocks noChangeShapeType="1"/>
          </p:cNvSpPr>
          <p:nvPr/>
        </p:nvSpPr>
        <p:spPr bwMode="auto">
          <a:xfrm>
            <a:off x="0" y="106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84" name="Line 28"/>
          <p:cNvSpPr>
            <a:spLocks noChangeShapeType="1"/>
          </p:cNvSpPr>
          <p:nvPr/>
        </p:nvSpPr>
        <p:spPr bwMode="auto">
          <a:xfrm>
            <a:off x="0" y="1752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85" name="Line 29"/>
          <p:cNvSpPr>
            <a:spLocks noChangeShapeType="1"/>
          </p:cNvSpPr>
          <p:nvPr/>
        </p:nvSpPr>
        <p:spPr bwMode="auto">
          <a:xfrm>
            <a:off x="381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86" name="Line 30"/>
          <p:cNvSpPr>
            <a:spLocks noChangeShapeType="1"/>
          </p:cNvSpPr>
          <p:nvPr/>
        </p:nvSpPr>
        <p:spPr bwMode="auto">
          <a:xfrm>
            <a:off x="91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87" name="Line 31"/>
          <p:cNvSpPr>
            <a:spLocks noChangeShapeType="1"/>
          </p:cNvSpPr>
          <p:nvPr/>
        </p:nvSpPr>
        <p:spPr bwMode="auto">
          <a:xfrm>
            <a:off x="1447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88" name="Line 32"/>
          <p:cNvSpPr>
            <a:spLocks noChangeShapeType="1"/>
          </p:cNvSpPr>
          <p:nvPr/>
        </p:nvSpPr>
        <p:spPr bwMode="auto">
          <a:xfrm>
            <a:off x="1981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89" name="Line 33"/>
          <p:cNvSpPr>
            <a:spLocks noChangeShapeType="1"/>
          </p:cNvSpPr>
          <p:nvPr/>
        </p:nvSpPr>
        <p:spPr bwMode="auto">
          <a:xfrm>
            <a:off x="2514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90" name="Line 34"/>
          <p:cNvSpPr>
            <a:spLocks noChangeShapeType="1"/>
          </p:cNvSpPr>
          <p:nvPr/>
        </p:nvSpPr>
        <p:spPr bwMode="auto">
          <a:xfrm flipV="1">
            <a:off x="1143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091" name="Object 35"/>
          <p:cNvGraphicFramePr>
            <a:graphicFrameLocks noChangeAspect="1"/>
          </p:cNvGraphicFramePr>
          <p:nvPr/>
        </p:nvGraphicFramePr>
        <p:xfrm>
          <a:off x="5334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81309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92" name="Object 36"/>
          <p:cNvGraphicFramePr>
            <a:graphicFrameLocks noChangeAspect="1"/>
          </p:cNvGraphicFramePr>
          <p:nvPr/>
        </p:nvGraphicFramePr>
        <p:xfrm>
          <a:off x="908050" y="2133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44240" imgH="533160" progId="Equation.3">
                  <p:embed/>
                </p:oleObj>
              </mc:Choice>
              <mc:Fallback>
                <p:oleObj name="Equation" r:id="rId26" imgW="444240" imgH="533160" progId="Equation.3">
                  <p:embed/>
                  <p:pic>
                    <p:nvPicPr>
                      <p:cNvPr id="81309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133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93" name="Object 37"/>
          <p:cNvGraphicFramePr>
            <a:graphicFrameLocks noChangeAspect="1"/>
          </p:cNvGraphicFramePr>
          <p:nvPr/>
        </p:nvGraphicFramePr>
        <p:xfrm>
          <a:off x="1676400" y="12192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81309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92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94" name="Object 38"/>
          <p:cNvGraphicFramePr>
            <a:graphicFrameLocks noChangeAspect="1"/>
          </p:cNvGraphicFramePr>
          <p:nvPr/>
        </p:nvGraphicFramePr>
        <p:xfrm>
          <a:off x="21336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81309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95" name="Object 39"/>
          <p:cNvGraphicFramePr>
            <a:graphicFrameLocks noChangeAspect="1"/>
          </p:cNvGraphicFramePr>
          <p:nvPr/>
        </p:nvGraphicFramePr>
        <p:xfrm>
          <a:off x="1111250" y="12303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81309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2303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96" name="Line 40"/>
          <p:cNvSpPr>
            <a:spLocks noChangeShapeType="1"/>
          </p:cNvSpPr>
          <p:nvPr/>
        </p:nvSpPr>
        <p:spPr bwMode="auto">
          <a:xfrm>
            <a:off x="4892675" y="1117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97" name="Line 41"/>
          <p:cNvSpPr>
            <a:spLocks noChangeShapeType="1"/>
          </p:cNvSpPr>
          <p:nvPr/>
        </p:nvSpPr>
        <p:spPr bwMode="auto">
          <a:xfrm>
            <a:off x="4876800" y="1981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98" name="Line 42"/>
          <p:cNvSpPr>
            <a:spLocks noChangeShapeType="1"/>
          </p:cNvSpPr>
          <p:nvPr/>
        </p:nvSpPr>
        <p:spPr bwMode="auto">
          <a:xfrm>
            <a:off x="52736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099" name="Line 43"/>
          <p:cNvSpPr>
            <a:spLocks noChangeShapeType="1"/>
          </p:cNvSpPr>
          <p:nvPr/>
        </p:nvSpPr>
        <p:spPr bwMode="auto">
          <a:xfrm>
            <a:off x="58070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100" name="Line 44"/>
          <p:cNvSpPr>
            <a:spLocks noChangeShapeType="1"/>
          </p:cNvSpPr>
          <p:nvPr/>
        </p:nvSpPr>
        <p:spPr bwMode="auto">
          <a:xfrm>
            <a:off x="84740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101" name="Line 45"/>
          <p:cNvSpPr>
            <a:spLocks noChangeShapeType="1"/>
          </p:cNvSpPr>
          <p:nvPr/>
        </p:nvSpPr>
        <p:spPr bwMode="auto">
          <a:xfrm flipV="1">
            <a:off x="609600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102" name="Object 46"/>
          <p:cNvGraphicFramePr>
            <a:graphicFrameLocks noChangeAspect="1"/>
          </p:cNvGraphicFramePr>
          <p:nvPr/>
        </p:nvGraphicFramePr>
        <p:xfrm>
          <a:off x="54260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8131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103" name="Object 47"/>
          <p:cNvGraphicFramePr>
            <a:graphicFrameLocks noChangeAspect="1"/>
          </p:cNvGraphicFramePr>
          <p:nvPr/>
        </p:nvGraphicFramePr>
        <p:xfrm>
          <a:off x="5943600" y="2209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31640" imgH="533160" progId="Equation.3">
                  <p:embed/>
                </p:oleObj>
              </mc:Choice>
              <mc:Fallback>
                <p:oleObj name="Equation" r:id="rId32" imgW="431640" imgH="533160" progId="Equation.3">
                  <p:embed/>
                  <p:pic>
                    <p:nvPicPr>
                      <p:cNvPr id="81310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09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104" name="Object 48"/>
          <p:cNvGraphicFramePr>
            <a:graphicFrameLocks noChangeAspect="1"/>
          </p:cNvGraphicFramePr>
          <p:nvPr/>
        </p:nvGraphicFramePr>
        <p:xfrm>
          <a:off x="8093075" y="1270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81310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5" y="1270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105" name="Line 49"/>
          <p:cNvSpPr>
            <a:spLocks noChangeShapeType="1"/>
          </p:cNvSpPr>
          <p:nvPr/>
        </p:nvSpPr>
        <p:spPr bwMode="auto">
          <a:xfrm>
            <a:off x="63404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106" name="Line 50"/>
          <p:cNvSpPr>
            <a:spLocks noChangeShapeType="1"/>
          </p:cNvSpPr>
          <p:nvPr/>
        </p:nvSpPr>
        <p:spPr bwMode="auto">
          <a:xfrm>
            <a:off x="68738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107" name="Line 51"/>
          <p:cNvSpPr>
            <a:spLocks noChangeShapeType="1"/>
          </p:cNvSpPr>
          <p:nvPr/>
        </p:nvSpPr>
        <p:spPr bwMode="auto">
          <a:xfrm>
            <a:off x="74072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3108" name="Line 52"/>
          <p:cNvSpPr>
            <a:spLocks noChangeShapeType="1"/>
          </p:cNvSpPr>
          <p:nvPr/>
        </p:nvSpPr>
        <p:spPr bwMode="auto">
          <a:xfrm>
            <a:off x="79406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3109" name="Object 53"/>
          <p:cNvGraphicFramePr>
            <a:graphicFrameLocks noChangeAspect="1"/>
          </p:cNvGraphicFramePr>
          <p:nvPr/>
        </p:nvGraphicFramePr>
        <p:xfrm>
          <a:off x="6569075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81310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110" name="Object 54"/>
          <p:cNvGraphicFramePr>
            <a:graphicFrameLocks noChangeAspect="1"/>
          </p:cNvGraphicFramePr>
          <p:nvPr/>
        </p:nvGraphicFramePr>
        <p:xfrm>
          <a:off x="7604125" y="1281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81311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5" y="1281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111" name="Object 55"/>
          <p:cNvGraphicFramePr>
            <a:graphicFrameLocks noChangeAspect="1"/>
          </p:cNvGraphicFramePr>
          <p:nvPr/>
        </p:nvGraphicFramePr>
        <p:xfrm>
          <a:off x="6003925" y="1281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81311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1281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112" name="Object 56"/>
          <p:cNvGraphicFramePr>
            <a:graphicFrameLocks noChangeAspect="1"/>
          </p:cNvGraphicFramePr>
          <p:nvPr/>
        </p:nvGraphicFramePr>
        <p:xfrm>
          <a:off x="7026275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64880" imgH="368280" progId="Equation.3">
                  <p:embed/>
                </p:oleObj>
              </mc:Choice>
              <mc:Fallback>
                <p:oleObj name="Equation" r:id="rId38" imgW="164880" imgH="368280" progId="Equation.3">
                  <p:embed/>
                  <p:pic>
                    <p:nvPicPr>
                      <p:cNvPr id="813112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113" name="Text Box 57"/>
          <p:cNvSpPr txBox="1">
            <a:spLocks noChangeArrowheads="1"/>
          </p:cNvSpPr>
          <p:nvPr/>
        </p:nvSpPr>
        <p:spPr bwMode="auto">
          <a:xfrm>
            <a:off x="898525" y="3302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813114" name="Text Box 58"/>
          <p:cNvSpPr txBox="1">
            <a:spLocks noChangeArrowheads="1"/>
          </p:cNvSpPr>
          <p:nvPr/>
        </p:nvSpPr>
        <p:spPr bwMode="auto">
          <a:xfrm>
            <a:off x="6553200" y="381000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412179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8775"/>
            <a:ext cx="8229600" cy="1139825"/>
          </a:xfrm>
        </p:spPr>
        <p:txBody>
          <a:bodyPr/>
          <a:lstStyle/>
          <a:p>
            <a:pPr algn="ctr"/>
            <a:r>
              <a:rPr lang="en-US" sz="5400" b="1" dirty="0"/>
              <a:t>TM</a:t>
            </a:r>
            <a:r>
              <a:rPr lang="en-US" sz="5400" dirty="0"/>
              <a:t> 	</a:t>
            </a:r>
            <a:br>
              <a:rPr lang="en-US" sz="5400" dirty="0"/>
            </a:br>
            <a:r>
              <a:rPr lang="en-US" sz="4000" dirty="0"/>
              <a:t>in the form of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b="1" u="sng" dirty="0"/>
              <a:t>Transition Graph</a:t>
            </a:r>
            <a:endParaRPr lang="en-US" sz="5400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B8E2B-7357-4F7C-A139-1669589FB14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54424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1531</Words>
  <Application>Microsoft Office PowerPoint</Application>
  <PresentationFormat>On-screen Show (4:3)</PresentationFormat>
  <Paragraphs>581</Paragraphs>
  <Slides>87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Garamond</vt:lpstr>
      <vt:lpstr>Times New Roman</vt:lpstr>
      <vt:lpstr>Wingdings</vt:lpstr>
      <vt:lpstr>Edge</vt:lpstr>
      <vt:lpstr>Equation</vt:lpstr>
      <vt:lpstr>PowerPoint Presentation</vt:lpstr>
      <vt:lpstr>Syllabus and Terminologies</vt:lpstr>
      <vt:lpstr>The Language Hierarchy</vt:lpstr>
      <vt:lpstr>Where do we go from here?</vt:lpstr>
      <vt:lpstr>PowerPoint Presentation</vt:lpstr>
      <vt:lpstr>Turing Machines</vt:lpstr>
      <vt:lpstr>Differences between finite automata and Turing machine</vt:lpstr>
      <vt:lpstr>TMs can be represented in 3 different, but yet equivalent ways:</vt:lpstr>
      <vt:lpstr>TM   in the form of  Transition Graph</vt:lpstr>
      <vt:lpstr>A Turing Machine</vt:lpstr>
      <vt:lpstr>The Tape</vt:lpstr>
      <vt:lpstr>PowerPoint Presentation</vt:lpstr>
      <vt:lpstr>PowerPoint Presentation</vt:lpstr>
      <vt:lpstr>PowerPoint Presentation</vt:lpstr>
      <vt:lpstr>The Input String</vt:lpstr>
      <vt:lpstr>PowerPoint Presentation</vt:lpstr>
      <vt:lpstr>States &amp; Transitions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Determinism</vt:lpstr>
      <vt:lpstr>Partial Transition Function</vt:lpstr>
      <vt:lpstr>Halting</vt:lpstr>
      <vt:lpstr>PowerPoint Presentation</vt:lpstr>
      <vt:lpstr>PowerPoint Presentation</vt:lpstr>
      <vt:lpstr>Accepting States</vt:lpstr>
      <vt:lpstr>Acceptance</vt:lpstr>
      <vt:lpstr>PowerPoint Presentation</vt:lpstr>
      <vt:lpstr>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Loop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Computing Functions with Turing Machines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494</cp:revision>
  <dcterms:created xsi:type="dcterms:W3CDTF">2010-09-13T14:55:12Z</dcterms:created>
  <dcterms:modified xsi:type="dcterms:W3CDTF">2024-04-27T10:06:54Z</dcterms:modified>
</cp:coreProperties>
</file>