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629" r:id="rId3"/>
    <p:sldId id="62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6:11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19373 11602 54 0,'98'-87'27'0,"60"44"-29"15,-101 35 28-15,23 3-35 16,21 5 1-16,15 0-18 16,-2 3 1-16</inkml:trace>
  <inkml:trace contextRef="#ctx0" brushRef="#br0" timeOffset="210.36">19474 11861 53 0,'84'-53'26'0,"106"35"-35"0,-118 15 44 16,35 3-42-16,33-5 0 16,12 5-19-16,23 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22-03-31T13:26:14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3-31T13:26:34.554"/>
    </inkml:context>
  </inkml:definitions>
  <inkml:trace contextRef="#ctx0" brushRef="#br0">761 5972 0,'0'0'16,"0"0"-1,0 0 1,0 0 0,0 0-16,0 0 15,0 0 1</inkml:trace>
  <inkml:trace contextRef="#ctx1" brushRef="#br0">2064 10885 1 0,'-2'-3'0'0</inkml:trace>
  <inkml:trace contextRef="#ctx1" brushRef="#br0" timeOffset="751.33">9890 10536 25 0,'-36'-27'12'0,"3"27"-18"0,22 6 13 0,-10 15-16 16,-9 18 0-16</inkml:trace>
  <inkml:trace contextRef="#ctx1" brushRef="#br0" timeOffset="22821.12">23415 4321 44 0</inkml:trace>
  <inkml:trace contextRef="#ctx1" brushRef="#br0" timeOffset="88445.62">2422 9334 2 0,'-24'-7'1'0,"24"-7"-2"0,0 14 1 16</inkml:trace>
  <inkml:trace contextRef="#ctx1" brushRef="#br0" timeOffset="88939.33">8568 9446 20 0,'-12'-3'10'0,"3"8"-16"0,6-5 21 16,0 3-16-16,1 0 1 15,-1-1-1-15,0 6 1 16,0 0-1-16,-3 0 1 15,3 0-3-15,0 3 1 16,0-4-2-16,3 1 0 0</inkml:trace>
  <inkml:trace contextRef="#ctx1" brushRef="#br0" timeOffset="89328.79">9128 9395 20 0,'-12'8'10'0,"6"-10"-14"0,6 2 19 16,0 0-15-16,0 0 0 15,0 0-1-15,0 0 0 16,0 0-1-16,0 0 1 16,6-6-4-16,3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29:21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 8612 5 0,'-3'-2'2'0,"53"28"-4"15,-17-18 2-15</inkml:trace>
  <inkml:trace contextRef="#ctx0" brushRef="#br0" timeOffset="480.53">9298 10996 2 0,'-9'3'1'0</inkml:trace>
  <inkml:trace contextRef="#ctx0" brushRef="#br0" timeOffset="5432.42">5333 8112 34 0,'-36'-26'17'0,"9"15"-13"15,15 6 18-15,6 5-23 16,-3 2 0-16,4 12-1 16,-10 4 1-16</inkml:trace>
  <inkml:trace contextRef="#ctx0" brushRef="#br0" timeOffset="6050.96">8092 9067 37 0</inkml:trace>
  <inkml:trace contextRef="#ctx0" brushRef="#br0" timeOffset="17222.23">17486 5913 53 0</inkml:trace>
  <inkml:trace contextRef="#ctx0" brushRef="#br0" timeOffset="23392.47">20972 6990 34 0</inkml:trace>
  <inkml:trace contextRef="#ctx0" brushRef="#br0" timeOffset="31453.36">5648 10382 1 0,'39'0'0'0</inkml:trace>
  <inkml:trace contextRef="#ctx0" brushRef="#br0" timeOffset="31739.08">9958 10179 19 0,'-44'-3'9'0,"-52"13"-26"0,52-2 9 0</inkml:trace>
  <inkml:trace contextRef="#ctx0" brushRef="#br0" timeOffset="46000.03">23564 5620 27 0,'-92'-21'13'0,"3"31"-15"16,74-7 22-16,0-3-21 15,3 5 0-15,3-5-1 16,3 3 0-16,9-1 2 16,18-2 1-16,12-2-1 15,20-1 0-15,19-5 0 16,20 3 1-16,12-6 2 16,9 1 0-16,-3 2 0 15,-5 2 1-15,-10 1-1 16,-18 0 0-16,-17 2-1 15,-22 3 1-15,-20-8-2 16,-30 6 1-16,-23-1-2 16,-37 6 0-16,-32-1 0 0,-27 6 1 15,-24 3-1-15,-17-1 1 16,8 4 0-16,9-1 0 16,15 3 0-16,18 0 1 15,24-6-1-15,24 1 1 16,20-6-2-16,33-2 1 15,27-1-1-15,33-2 1 16,29-5-1-16,27 5 0 16,25-8 0-16,25-2 0 0,1 2 0 15,-12 0 1-15,0 0 0 16,-24 0 0-16,-23 5 0 16,-22-7 1-16,-23 4-2 15,-27 6 0-15,-30 6-4 16,-30 12 1-16,-26-5-10 15,-34 19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0:22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8762 11695 23 0,'-12'-11'11'0,"12"11"-8"0,0 0 12 16,6-5-14-16,3-1 0 16,6-2 2-16,5 1 0 15,13 1-3-15,6-2 1 16,6 3 2-16,-1-3 0 16,7 0 0-16,2 3 0 0,4 2-1 15,-3 3 1 1,-10 3-2-16,1 2 1 0,-9 3-1 15,-4 3 1-15,-8 5-1 16,-9 5 0-16,-9 0 0 16,-9 3 0-16,0 2 0 15,-3 3 1-15,-3 0-2 16,0-2 1-16,0-6-1 16,3-5 1-16,3 2-1 15,3-2 0-15,3 0 0 16,3-3 0-16,3 1 0 15,6-1 1-15,3 0-1 16,6-2 1-16,5 2-1 16,-2-3 1-16,0 1-1 15,6 0 0-15,0 4 1 16,2-1 0-16,-2-1-1 16,0 3 1-16,-4 2-1 15,-2 1 1-15,-6 2 0 0,0 3 0 16,-6-8 0-16,-3-3 0 15,-6 3-1-15,-6 0 1 16,-6 2 0-16,-6 1 1 31,-33 12-1-31,9-7 1 16,-2-3-1-16,-4 1 1 16,0-7-1-16,1 4 0 15,5-11 0-15,0-3 0 0,1 3-1 16,2 0 1-16,3-5-4 15,6 2 0-15,0-2-3 16,7-6 0-16,2 0-7 16,3 1 1-16,9-9-3 15,0-5 1-15</inkml:trace>
  <inkml:trace contextRef="#ctx0" brushRef="#br0" timeOffset="4789.97">10348 11999 29 0,'-9'-37'14'0,"12"24"-14"15,-3 13 15-15,0 0-14 16,3 0 0-16,0 5 3 15,0 16 1-15,0 13-5 16,-3 17 0-16,0 4 3 16,-3 6 0-16,3 8-1 15,3 0 0-15,0-8-4 16,3-6 0-16,0-10-6 16,3-3 1-16,12-15-3 0,3-35 0 15</inkml:trace>
  <inkml:trace contextRef="#ctx0" brushRef="#br0" timeOffset="5330.05">10926 11340 30 0,'-6'-13'15'0,"9"8"-23"15,-3 5 29-15,-3 5-21 16,-3 3 1-16,-6 5 1 16,-9 5 0-16,-6 4-2 15,0 9 0-15,-8 9 2 16,-10 8 0-16,-2 5-1 15,2-8 0-15,6 0 0 16,9-3 0-16,4-5-1 16,8-5 1-16,9-3 0 15,9-8 0-15,6-5 0 16,12-6 1-16,11-4-1 16,1-1 1-16,0-2 0 15,6-1 0-15,2 4 0 16,7 2 0-16,-9-1-1 0,-1 9 1 15,1-2-1-15,0 1 1 16,0 9-1-16,-7 5 1 16,-2 6-1-16,-6 7 1 15,-9 0 0-15,-12-5 0 16,-9 8-1-16,-15 3 0 16,-6 0 0-16,-11 2 0 15,-10-2-5-15,-17-6 1 0,-13-2-9 16,-23-9 0-16,-21-1-1 15,-21-28 0-15</inkml:trace>
  <inkml:trace contextRef="#ctx0" brushRef="#br0" timeOffset="14653.69">2416 5567 18 0,'-27'-35'9'0,"21"-23"-7"16,6 42 6-16,0-7-9 15,-3 1 0-15,3-7 0 16,-9 0 1-16,-6 0 0 16,-9 5 1-16,-2 6 0 15,-10-1 1-15,-3 6 1 16,-5 2 0-16,-13 6 0 15,-9 0 1-15,-11 13-1 16,0 23 1-16,-13 9-1 16,-5 18 1-16,-12 11-2 15,12 24 0-15,2 13-1 16,4 13 1-16,12 2-1 0,17 9 0 16,19 0-1-16,23-6 1 15,18-10 0-15,18-16 0 16,32-8 0-16,25-22 0 15,17-17 1-15,30-27 0 16,21-19 0-16,15-26 0 16,11-16 0-16,7-22 0 15,-1-17 0-15,4-20 0 0,-3-1 1 16,-19-7 0-16,-17-4 0 16,-27 5 0-16,-23-8 0 15,-28-3 1-15,-29 3-1 16,-24 7 0-16,-33 20-2 15,-27 7 1-15,-29 14-2 16,-9 15 0-16,-12 14-2 16,17 18 1-16,7 8-4 15,8 10 1-15,19 20-5 16,11 17 1-16,27 14-7 16,24 5 1-16</inkml:trace>
  <inkml:trace contextRef="#ctx0" brushRef="#br0" timeOffset="15974.32">11134 13245 29 0,'6'-13'14'0,"0"-3"-11"0,-6 11 14 16,0-3-15-16,-6 2 0 0,-3 4 1 15,-6-4 1-15,-9 6-5 16,-5 6 0-16,-4 10 3 15,-12 5 0-15,-2 8-1 16,2 8 0-16,-3 3 0 16,4 2 1-16,-1 3-1 15,6 0 1-15,10-5-1 16,8-11 0-16,9 2 0 16,12-4 1-16,12-3-1 15,9-3 0-15,5-3 0 16,13 1 1-16,0-3 0 15,5 0 0-15,7 2 0 16,3 3 0-16,-1 1-1 16,-2 9 1-16,-10 4-1 15,-5-1 1-15,-6 8-1 16,-9 1 0-16,-9-4 0 16,-3 4 0-16,-12 7 0 15,-18-2 1-15,-15 10-2 0,-6-5 0 16,-11 5-4-16,-13-8 0 15,7-5-7-15,-4-8 0 16,-2-8-4-16,5-26 1 16</inkml:trace>
  <inkml:trace contextRef="#ctx0" brushRef="#br0" timeOffset="20660.43">11896 14041 30 0,'-9'14'15'0,"0"39"-15"0,6-30 16 16,3 12-16-16,-3 12 0 16,-3 6-1-16,-3 3 1 15,-3-1-2-15,4-10 1 16,2-8-5-16,0-7 0 16,6-7-2-16,-3-17 1 0</inkml:trace>
  <inkml:trace contextRef="#ctx0" brushRef="#br0" timeOffset="21214.15">12155 13668 40 0,'0'0'20'0,"12"-8"-33"15,-3 14 43-15,6 4-30 16,3 6 0-16,-3 5-1 15,2 1 1-15,-2 12 0 16,3 3 1-16,-6-3-1 16,0-2 1-16,0-5-1 15,0-1 1-15,-3-2 0 16,0-3 0-16,5-8 0 16,4-5 0-16,9-5 0 0,3-8 1 15,3-3-1-15,-1-11 0 16,1 1 0-16,3-9 0 15,-3 3-1-15,-1-5 1 16,-2-3 0-16,-3-5 0 16,-3 8 0-16,-6-2 0 15,-4-7 0-15,-2 7 0 16,0 2 0-16,-3 2 1 0,-3 6-1 16,0 0 1-16,-3 5-1 15,0 0 0-15,0 8 0 16,-3 0 1-16,0 3-2 15,0 0 1-15,0 7-1 16,0 12 0-16,0 17 0 16,0 4 1-16,0 12-1 15,3 14 1-15,3 8 0 16,3 13 1-16,6-11-1 16,0 3 0-16,-3 1-1 15,-1-4 1-15,1-5-3 16,-3-5 0-16,-6-3-5 15,-3-13 1-15,-6-5-9 16,-6-6 1-16</inkml:trace>
  <inkml:trace contextRef="#ctx0" brushRef="#br0" timeOffset="28484.81">21356 7686 76 0,'-128'3'-14'16,"32"-14"1"-16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1:19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5907 8218 20 0,'-30'-66'10'0,"7"-6"-10"16,20 64 11-16,-15-7-12 15,-9-7 1-15,-15 1-1 16,-14-3 0-16,-19 3 1 16,-14 8 1-16,-15 2-1 15,-6 11 1-15,0 6 1 16,-6 10 0-16,-9 7 0 16,5 22 1-16,10 14-1 15,3 12 1-15,21 0-1 16,11 17 1-16,25 7-1 0,23 11 1 15,27-3-1-15,18 0 1 16,33 3 0-16,23-5 0 16,30-11-1-16,24-16 1 15,24-16-1-15,18-16 1 16,11-13-2-16,4-18 1 16,-4-11 0-16,-14-24 0 15,3-10-1-15,-33-14 1 16,-15-2-1-16,-18-11 1 15,-18-18 0-15,-20-3 0 0,-28 0-1 16,-20-14 1-16,-27-7-1 16,-32-3 1-16,-31 6-2 15,-26 7 1-15,-24 6-1 16,-21 10 0-16,-18 8 0 16,3 14 0-16,13 15-1 15,2 19 1-15,18 16-2 16,15 13 0-16,17 13-5 15,1 8 1-15,24 16-6 16,20 13 1-16,36 16-2 16,24-18 0-16</inkml:trace>
  <inkml:trace contextRef="#ctx0" brushRef="#br0" timeOffset="3875.17">9598 8414 19 0,'-9'-90'9'0,"-18"-8"-3"15,19 74 9-15,-16-2-15 16,-15-6 1-16,-12 8-1 16,-17 3 1-16,-15 8-2 15,-19-3 1-15,-14 5 1 16,-18 9 0-16,-9 7 0 16,-8 13 0-16,-10 6 1 0,3 19 0 15,12 9 1-15,18 17 0 16,12-5 0-16,24 5 0 15,24 7-1-15,29 12 1 16,24 2-1-16,24-1 0 16,36 9-1-16,32 3 1 15,30-6-1-15,33-10 0 16,24-14 0-16,20-13 1 16,10-15-1-16,-1-19 1 15,7-19-1-15,-7-21 1 0,1-24 0 16,-25-13 0-16,-8-7 0 15,-30-17 1-15,-24-18-1 16,-24-9 0-16,-29-7-1 16,-30-18 1-16,-45-1-1 15,-42 14 0-15,-47-1-1 16,-44 6 0-16,-43 10-2 16,-29 14 0-16,-18 32-2 15,-6 26 0-15,-3 31-6 16,-15 33 1-16,-12 20-5 15,-12 22 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1:4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9372 7123 6 0,'6'-27'3'0,"6"-26"-1"0,-9 43 3 0,-3-6-5 16,0-8 0-16,-6-3 1 15,3 1 0-15,-6-6-1 16,-3 1 1-16,-9 4 1 16,-18 3 0-16,-8 8 0 15,-16 6 1-15,-14 7 0 16,-15 8 0-16,-12 14 0 16,-13 13 0-16,1 2-1 15,-3 11 1-15,3 3-1 16,3 7 1-16,9 11-2 15,9 6 1-15,11 7-1 16,13-2 0-16,20 2 0 16,22 3 0-16,23 8 0 15,17-5 0-15,25-3 1 16,15-13 1-16,29-8 0 16,12-8 0-16,22-11 0 15,17-13 1-15,17-5-2 0,-2-22 1 31,83-36-1-31,-38-3 0 16,-30-11-1-16,-33-7 0 16,-21-6 0-16,-21 0 0 15,-17-5 0-15,-19-13 0 16,-14-6-1-16,-21 6 1 16,-9 7 1-16,-15 3 0 15,-15-2-2-15,-18 10 1 0,-8 3-1 16,-16 2 1-16,-2 1-1 15,-10 18 0-15,-2 13-1 16,-6 11 0-16,-1 2 0 16,4 8 1-16,3 9-1 15,2 4 0-15,13 4-1 16,-1 1 1-16,10 7-2 16,5-1 0-16,6 3-3 15,7 5 0-15,8 5-5 16,15 16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2:06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14412 9 0,'6'-24'4'0,"6"-5"4"0,-9 18 4 15,0 1-10-15,3-1 0 16,-3 3 2-16,0 3 1 15,0 0-6-15,-3-6 1 16,-6 6 3-16,-9 0 1 16,-12 5-2-16,-12 2 1 15,-2 11 0-15,-13 1 0 0,-8 7-1 16,-13 5 1 0,-5 9 0-16,-1 7 1 0,-8 14-1 15,6 15 1-15,-1 8-3 16,13 6 1-16,11-6-1 15,19 3 1-15,23-5 0 16,18 5 1-16,18-5-1 16,23-8 1-16,31-8 0 15,17-9 0-15,18-9-1 16,18-14 1-16,6-16-2 16,6-10 0-16,6-16-1 15,-12-14 1-15,0-5-1 16,-21-18 1-16,-12 0-1 15,-11-14 1-15,-22-10-1 16,-14-13 1-16,-24-6 0 16,-21 3 0-16,-24-5 0 15,-21 2 1-15,-32-4-1 16,-7 9 0-16,-17 12 0 0,-12 17 1 16,-15 12-2-16,6 15 1 15,6 3-2-15,-4 13 1 16,4 11-5-16,18 13 0 15,6 13-11-15,8 5 0 16</inkml:trace>
  <inkml:trace contextRef="#ctx0" brushRef="#br0" timeOffset="2387.48">2407 5641 23 0,'-51'-72'11'0,"-5"-12"-7"15,35 60 12-15,-9 3-15 16,-6 2 0-16,-14 3 0 16,-16 11 0-16,-11 18-2 15,-12 14 1-15,-7 15 1 16,-5 11 1-16,-6 13-1 15,12 16 0-15,11 13 0 16,16 3 0-16,17 11 0 16,19 7 0-1,67 40 1 1,34-34 1-16,20-27 0 16,21-26 0-16,27-19 0 15,21-28 0-15,9-20 1 16,11-28 0-16,-2-17-1 0,-10-23 0 15,-11-16-1 1,-21 0 1-16,-21-18 0 0,-35 2 1 16,-22 0-1-16,-29-5 0 15,-42 5-1-15,-30-8 1 16,-29 19-2-16,-36 15 0 16,-24 3-1-16,-24 24 1 15,-11 19-3-15,-10 15 1 16,15 22-4-16,12 13 1 15,16 16-4-15,5 10 0 0,20 19-7 16,25 15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2:18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23398 15224 18 0,'-48'3'9'0,"-12"7"-3"0,37-10 10 0,-7 11-15 16,-6 5 0-16,3 2 1 15,7-2 1-15,8 3-2 16,9-6 0-16,15 0 2 16,18-2 1-16,14-1-2 15,22-2 1-15,17-2-1 16,12-6 0-16,4 2-2 16,2-2 1-16,-6 3-1 15,-8-3 0-15,-16 0 0 16,-17 0 0-16,-16 3 0 15,-20-1 1-15,-21 1-1 16,-23 2 1-16,-28 3-1 16,-17-3 1-16,-15 6 0 15,2-3 1-15,7 0 0 16,5 0 0-16,13-6 1 16,11 1 1-16,13-3 0 0,17-3 0 15,15 1-1-15,18-1 0 16,12 0-2-16,20-2 1 15,7 0-2-15,9 2 0 16,2-2 0-16,-5 2 0 16,-10 6-1-16,-8 0 1 15,-9 2 1-15,-15 0 0 16,-18 3 0-16,-18 5 0 16,-12 1-3-16,-17-4 1 0,-16-2-5 15,-20 0 0-15,-9-5-8 16,-15-22 0-16</inkml:trace>
  <inkml:trace contextRef="#ctx0" brushRef="#br0" timeOffset="676.55">16153 9790 20 0,'-114'-32'10'0,"28"32"-1"0,71-3 5 16,3 1-13-16,0-1 0 16,9 3 2-16,15 3 1 15,12-1-4-15,24 6 1 16,26-3 3-16,36 3 0 0,33-8-1 15,24-10 1-15,23-3-1 16,4-14 0-16,11-7-1 16,-17 2 0-16,-22-5-1 15,-17-8 1-15,-21 3-2 16,-21-11 1-16,-23-3 0 16,-22-13 1-16,-20-2-1 15,-30-1 1-15,-30-4-1 16,-24 2 1-16,-29-3-2 15,-36 5 1-15,-27 9-2 16,-30 13 1-16,-32 18-1 16,-25 21 0-16,-23 22 0 15,0 18 0-15,-3 13 0 16,15 9 1-16,18 12 0 16,23 22 0-16,33-1 0 15,33-4 0-15,36 7 0 0,42 0 0 16,38 1 0-16,56-1 1 15,63-5-2-15,72-16 0 16,77-2-5-16,59 2 1 16,51-8-7-16,-5-21 0 15</inkml:trace>
  <inkml:trace contextRef="#ctx0" brushRef="#br0" timeOffset="1291.22">23942 13989 39 0,'-9'-24'19'0,"3"32"-18"0,3 2 19 0,-9 11-17 16,-14 11 0-16,-13 29 4 15,-27 21 1-15,-23 29-9 16,-12 35 0-16,-9 7 6 16,3 3 0-16,17-10-2 15,16-22 0-15,11-13-4 16,13-21 1-16,2-18-5 15,7-17 0-15,5-15-9 16,6-19 0-16,3-32-1 16,-2-39 1-16</inkml:trace>
  <inkml:trace contextRef="#ctx0" brushRef="#br0" timeOffset="1471.04">22999 14250 59 0,'41'24'29'0,"132"98"-46"0,-108-82 65 16,43 10-48-16,20 13 0 15,29 12-1-15,4 1 1 16,-9 1-6-16,0-3 0 16,-27 3-9-16,-18-22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2:29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9354 7033 33 0,'12'-72'16'0,"-15"9"-13"0,3 44 17 16,-15-2-21-16,-18 0 0 15,-20 8 1-15,-22 10 0 0,-17 14 1 16,-15 12 0-16,-18 12 0 16,0 10 1-16,0 13 0 15,18 16 1-15,6 8-2 16,17 8 1-16,22 3 0 15,23 2 0-15,24 13-1 16,21-4 0-16,33-15 0 16,26 1 1-16,28-13 0 15,32-13 1-15,14-22-1 16,28-16 1-16,6-26 0 16,11-18 0-16,-5-14 0 15,-18-29 0-15,-13-7 0 16,-20-4 0-16,-29-15-1 15,-31-14 0-15,-32-13-1 16,-36 3 1-16,-42-10-3 16,-53 2 1-16,-36 5-4 15,-48 16 1-15,-35 24-5 16,-21 18 0-16,6 27-6 16,14 34 1-16,25 43-2 0,38 5 1 15</inkml:trace>
  <inkml:trace contextRef="#ctx0" brushRef="#br0" timeOffset="14864.32">16176 1754 27 0,'57'-40'13'0,"56"-4"-12"15,-74 30 14-15,32 1-15 16,27 2 0 0,194-4 1-1,3-4 0-15,26 3-2 16,13 6 1-16,23-4 0 15,21-1 1-15,9-1-1 16,9 2 1-16,8 1-1 0,7 5 0 16,9 0 2-16,0 6 0 15,-21-6-1-15,-1 8 0 16,-34-6 0-16,-16 6 1 16,-21-2-1-16,-26 4 1 15,-12-2-1-15,-33 0 0 16,-24 0-1-16,-30 0 1 15,-14-2 0-15,-31 2 0 16,-17 0 0-16,-24 0 0 0,-20 2 0 16,-19 12 0-16,-14 2 0 15,-10 5 0-15,-11 10-1 16,-9 7 1-16,-7 6-1 16,-5 1 0-16,0 11 0 15,0-6 0-15,3 3 0 16,-1-5 0-16,1 10 0 15,-3 8 0-15,-3-13 0 16,-3-5 0-16,0-3 0 16,-6-3 0-16,-3-2 0 15,-3-3 1-15,-12-13 0 16,-18-1 1-16,-6-9-1 16,-23 2 1-16,-16-3-1 15,-20-5 1-15,-27 0-1 16,-18 0 0-16,-27-8-1 15,-29 2 1-15,-31 1-2 16,-17 5 1-16,-30-8 0 16,-20 0 1-16,-13 0-1 0,-11 2 0 15,-22 12 0-15,-11-6 0 16,0 2 0-16,2 3 0 16,-5 3 0-16,-3 5 0 15,18-7 0-15,5-6 0 16,10 0 0-16,2-1 0 15,19 4 0-15,5 0 0 16,24-1 0-16,15 3 1 0,15-5-1 16,21-5 0-16,14 5 0 15,19-8 0-15,20-3 1 16,15-5 0-16,21 0 0 16,21 1 0-16,21-9 0 15,12-11 1-15,11 3 1 16,16-13 0-16,5-10-1 15,9-14 1-15,9-11-2 16,9 17 1-16,-2-35-3 16,2 0 1-16,0-8-9 15,0 16 1-15,-3 5-7 16,0-21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32:50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12706 2746 34 0,'24'-13'17'0,"-22"-8"-15"16,-4 26 17-16,-7 3-18 15,-12 13 1-15,-15 11 1 16,-21 13 0-16,-17 11-3 16,-18 18 0-16,-21 8 2 15,-15 8 1-15,-9-6 0 16,-15 14 1-16,3-8-1 15,12 5 1-15,12-26-2 16,9-5 0-16,21-9-5 16,17-15 1-16,19-8-9 15,11-19 0-15,13-5-2 16,11-32 0-16</inkml:trace>
  <inkml:trace contextRef="#ctx0" brushRef="#br0" timeOffset="477.28">10967 3297 38 0,'0'-53'19'0,"15"8"-24"0,-9 32 37 16,6-1-33-16,3 4 1 16,0 2-1-16,3 3 1 15,0 10 1-15,-1 3 0 0,-2 8-1 16,-3 7 1-16,-3 1 0 16,-9 13 1-16,-6 14 0 15,-12-4 0-15,-8 14 0 16,-4 5 1-16,-9 0-2 15,0-13 1-15,1 0 0 16,2 0 0-16,9-8-2 16,6-5 1-16,12-6-1 15,9-7 1-15,12-1 0 16,12-15 0-16,18-1-1 16,20-10 1-16,13-5 0 15,5-11 0-15,12-2 0 16,10-1 0-16,-4 11-1 15,3-5 0-15,-15-3 0 16,-5 8 1-16,-13-8 0 16,-11 3 1-16,-10 2 0 15,-14-2 1-15,-12-3 1 0,-15-5 0 16,-12 0 0-16,-12-11 1 16,-15-5-2-16,-14 0 1 15,-16-3-2-15,-14-5 0 16,-7 8-3-16,-5-5 0 15,-6 8-4-15,3-3 1 16,14 8-6-16,16-3 1 16,26 11-9-16,30-24 1 0</inkml:trace>
  <inkml:trace contextRef="#ctx0" brushRef="#br0" timeOffset="8120.16">6800 4723 28 0,'-3'-16'14'0,"-18"-24"-13"15,9 27 14-15,-5 0-16 16,-13-3 1-16,-6-5-1 16,-14-6 1-16,-16-4 0 15,-5 1 1-15,-10-4-1 16,-20 0 1-16,-6-1 0 16,-9 6 1-16,-3 0 0 15,-21 11 1-15,0 2 0 0,-6 5 0 16,-6 8 0-16,-8 11 0 15,2 6-1-15,9 7 0 16,0 11-1-16,6 7 0 16,3 4-1-16,18 9 1 15,0 1-1-15,12 8 1 16,15 5-1-16,18 11 0 16,14-3 0-16,18 3 1 15,19-11-1-15,17 13 1 0,15 3 0 16,26 3 0-16,16 2 1 15,26-5 0-15,28-10 0 16,20-3 1-16,26-6 0 16,22-10 0-16,27-8-1 15,2-16 1-15,15-2-2 16,-2-12 1-16,-1-12-1 16,-6-16 0-16,-2-3 0 15,-13-16 0-15,-11-5 1 16,-7-8 0-16,-23-8-1 15,-15-5 1-15,-30-8-1 16,-11 10 1-16,-16-10-1 16,-14 0 0-16,-19-11 0 15,-11 3 0-15,-21-2 0 16,-12 7 0-16,-24 3-1 16,-15 0 0-16,-32 2 0 15,-27 3 0-15,-39 3-2 0,-45 18 1 16,-20 14-5-16,-27 21 1 15,-1 23-8-15,4 16 1 16,24 30-4-16,26-6 0 16</inkml:trace>
  <inkml:trace contextRef="#ctx0" brushRef="#br0" timeOffset="23508.33">3118 5958 36 0,'12'-52'18'0,"6"-4"-23"16,-12 40 18-16,-3-2-16 16,-6-6 1-16,-6 3-2 15,-6-6 1-15,-12-7 4 0,-8 2 1 16,-10-5-2-16,-9-3 0 16,-20 3 2-16,-3 0 1 15,-16 0 1-15,1 8 0 16,-27 8 0-16,3 13 0 15,-18 8-1-15,-3 13 1 16,-21 11-3-16,-2 10 1 16,-1 6-1-16,3-6 1 15,0 11-1-15,12 3 0 16,12 8 0-16,9 4 0 0,18-1 0 16,21 4 0-16,18-7 0 15,8 7 0-15,27-2 0 16,18 13 1-16,15 0-1 15,42 6 1-15,24-12-1 16,26 4 1-16,36-1-1 16,21-13 1-16,20-7-2 15,34-12 1-15,5-15 0 16,18-8 0-16,-5-13-1 16,-4-11 1-16,-12-13 0 15,1 2 0-15,-28-10-1 16,-20-11 1-16,-24-5 0 15,-36 11 1-15,-3-37-1 16,-23 4 0-16,-31-1-1 16,-23-6 1-16,-21-3-1 15,-29 0 1-15,-22 3-1 16,-26 0 0-16,-28 13-1 0,-34 3 1 16,-28 5 0-16,-18 5 1 15,-29 14-1-15,-15 10 0 16,-12 11-2-16,6 21 1 15,3 2-4-15,17 22 0 16,22 21-10-16,11 13 1 16,37 6-1-16,22-30 1 15</inkml:trace>
  <inkml:trace contextRef="#ctx0" brushRef="#br0" timeOffset="31374.43">9461 5731 35 0,'3'-37'17'0,"-24"32"-17"16,9-3 18-16,-8 0-19 0,-22 5 1 15,-24 6 0-15,-23-1 0 16,-27 9 0-16,-21 10 0 16,-3 6 0-16,-12 10 1 15,7 10 0-15,11 3 1 16,18 1-1-16,17 4 0 16,19-2 0-16,15 8 1 15,23 3-1-15,21 10 1 16,21 0-1-16,33-3 0 0,32-2 1 15,33 2 0-15,33-12-1 16,42-12 1-16,24-12-1 16,20-17 1-16,21-20-1 15,-3-12 0-15,0-15 0 16,-6-11 1-16,-11-23 0 16,-31-8 1-16,-29-1 0 15,-30-2 1-15,-36-3-1 16,-38 1 0-16,-36-9-2 15,-57 0 1-15,-56 6-2 16,-78-1 1-16,-83 12-2 16,-68 12 0-16,-69 30-6 15,-42 28 1-15,-17 33-9 16,-4 49 1-16</inkml:trace>
  <inkml:trace contextRef="#ctx0" brushRef="#br0" timeOffset="32891.17">2624 6776 21 0,'12'-66'10'0,"9"2"-5"16,-21 48 11-16,-9-7-16 16,-6-6 0-16,-18 2 0 15,-17-13 0-15,-28 1 1 16,-20 12 0-16,-15 11 1 15,-27 14 0-15,-21 12 0 16,-8 14 0-16,-13 13 1 0,3 13 0 16,7 3-1-16,29 14 1 15,30 9-1-15,21 6 0 16,17 3-1-16,34 13 1 16,32 5-1-16,18-5 1 15,32 5 0-15,34-8 0 16,26-2 1-16,36-8 0 15,44-22 0-15,25-15 0 16,35-19 0-16,9-24 1 0,15-15-2 16,0-20 1-16,-30-9-2 15,-21-14 1-15,-32-11 0 16,-39-12 1-16,-24-6-1 16,-36 0 1-16,-32-8-1 15,-40-8 1-15,-31 5-2 16,-46 1 0-16,-38 7-2 15,-30 5 1-15,-21 9-1 16,-17 15 0-16,-1 11-1 16,9 24 1-16,-2 16-4 15,14 16 1-15,18 10-6 16,15 18 1-16,26 22-7 16,28 19 1-16</inkml:trace>
  <inkml:trace contextRef="#ctx0" brushRef="#br0" timeOffset="56072.26">79 11168 19 0,'0'0'9'0,"-50"29"-8"16,41-18 9-16,-9 2-8 15,3 6 1-15,12-6 5 16,6-3 0-16,12 4-8 15,12 1 1-15,23-4 5 16,25-6 1-16,11-2-1 0,30-3 0 16,18 0-2-16,9-8 1 15,-6-3-2-15,6-2 0 16,-18 0-1-16,-15 5 0 16,-18-3-3-16,-9 4 0 15,-17-4-3-15,-16 6 0 16,-17-1-4-16,-6 4 0 15,-24-1-5-15,-6 3 0 16</inkml:trace>
  <inkml:trace contextRef="#ctx0" brushRef="#br0" timeOffset="56373.4">1064 10972 39 0,'-20'-16'19'0,"14"8"-26"15,6 8 35-15,9 3-28 16,14 5 0-16,10-3 0 16,18 3 1-16,17 6-1 15,10 1 1-15,11-4 1 16,3 2 0-16,0 3 1 16,-17-3 0-16,-13-2 0 15,-14-1 0-15,-12-2 0 16,-21 8 1-16,-24 0-2 15,-21 5 1-15,-24 8-2 16,-17 3 0-16,-16 5-4 0,4 13 1 16,-3 3-7-16,-3 11 1 15,11 5-6-15,13 2 0 16</inkml:trace>
  <inkml:trace contextRef="#ctx0" brushRef="#br0" timeOffset="78157.07">103 14153 41 0,'-33'-27'20'0,"33"19"-20"0,0 3 21 0,0 5-22 16,3 3 0-16,12-1 0 16,3 3 0-16,12 3 2 15,5 3 1-15,10-3 0 16,18 0 0-16,5 0 2 15,9-6 1-15,7-4 0 16,8-6 0-16,0 0-1 16,10 0 0-16,-4 0-2 15,-6-5 0-15,3-6-6 16,-11-2 0-16,-10-3-6 16,-6-2 0-16,-23-3-5 15,-6-3 0-15</inkml:trace>
  <inkml:trace contextRef="#ctx0" brushRef="#br0" timeOffset="78397.09">1380 13727 27 0,'-42'-27'13'0,"-8"9"-12"16,32 15 19-16,6 3-17 0,0 3 1 15,3 2 1-15,0 5 0 16,3 4-6-16,0 4 1 16,18 1 5-16,18 2 1 15,20 5-2-15,22-2 0 31,47 8 0-31,-24-3 0 16,-23 0-2-16,-13 0 1 16,-26 6-2-16,-24-4 0 0,-27 4-4 15,-21 15 1-15,-20 6-6 16,-25 12 1-16,-11 14-7 16,-6-2 0-16</inkml:trace>
  <inkml:trace contextRef="#ctx0" brushRef="#br0" timeOffset="95467.55">3312 2921 26 0,'12'-8'13'0,"77"16"-11"0,-62-8 14 15,20 3-16-15,22 5 0 16,17 2 0-16,24-2 0 15,30 0 0-15,24 0 0 16,38-8 0-16,30-5 0 16,45-6 0-16,21-5 0 0,38 3 0 15,18 0 0-15,13 2 0 16,11-2 1-16,-3 5 0 16,-18 0 1-16,-18 0-1 15,-14 11 1-15,-34-6-1 16,-47 3 1-16,-26 8-1 15,-49 0 0-15,-41 0-1 16,-35 0 0-16,-28-3 1 16,-32-2 0-16,-36-3-1 15,-33 0 1-15,-41-3 0 16,-42-2 0-16,-42 2 0 16,-27-5 1-16,-38 3-1 15,-42-8 0-15,-23-3-1 16,-34 3 1-16,-23 2 0 15,-18 3 0-15,-15-5 0 16,-3 10 0-16,3-5-1 16,0 8 1-16,6 8-1 0,12 0 1 15,11 8 0-15,28-8 0 16,50 0-1-16,39 5 0 16,50-2 0-16,43 2 1 15,34-5-2-15,34 5 1 16,29-2-1-16,27 2 1 15,39-2-1-15,36 2 1 16,50-5-1-16,48-3 1 16,56-2 0-16,57-6 0 0,56-10 1 15,37 0 0-15,34-3-1 16,22-3 0-16,9 11 0 16,-6 0 0-16,-16 3 0 15,-2-3 0-15,-33-5-1 16,-23 2 1-16,-34 6 0 15,-26-3 0-15,-30-5 0 16,-42 2 0-16,-29-5 0 16,-34 3 1-16,-28 5-1 15,-34-5 0-15,-24 2 1 16,-20 1 0-16,-21-6-1 16,-27 5 1-16,-18-5-1 15,-30 3 0-15,-35-3-1 16,-33 8 0-16,-30 3-1 15,-18 10 1-15,-11-5-4 16,5 8 0-16,7 0-6 16,32 3 1-16</inkml:trace>
  <inkml:trace contextRef="#ctx0" brushRef="#br0" timeOffset="96442.67">24249 2720 34 0,'15'-32'17'0,"-9"19"-18"0,-6 13 18 16,0 5-17-16,0 1 1 15,-3 9 0-15,-3 9 1 16,-6 8-2-16,-18 18 1 15,-21 22 1-15,-11 10 1 16,-15 8-1-16,-22 13 0 16,-14 21-1-16,-12 1 1 15,15 2-1-15,-6-14 0 0,6 9-1 16,0-8 1-16,14-11-2 16,7 3 1-16,0-16-4 15,6-8 0-15,5-11-5 16,19-13 1-16,5-18-3 15,9-8 0-15</inkml:trace>
  <inkml:trace contextRef="#ctx0" brushRef="#br0" timeOffset="96939.52">22710 3749 35 0,'-3'-69'17'0,"3"16"-21"16,0 48 34-16,0 0-31 15,0 5 1-15,3 3-1 16,0 4 0-16,-3 12 1 16,0 15 1-16,-3 3-1 15,-9 19 0-15,-9 18 0 16,-6 16 1-16,1 0 0 16,2-3 0-16,3 6-1 0,6-3 1 15,6-11 0-15,3-2 0 16,3-14-1-16,6-10 1 15,9-5 0-15,12-8 0 16,12-11 0-16,8-8 0 16,7-8 0-16,5-10 0 15,13-6 0-15,14-10 0 16,1-6 0-16,-4-2 1 0,3 0-2 16,-8-3 1-16,-1-2 0 15,-8 2 1-15,-7-2-1 16,-8-1 1-16,-10 6-1 15,-8 2 1-15,-9 1-1 16,-12-6 1-16,-15-5-1 16,-15 3 1-16,-15-9-1 15,-20-5 0-15,-28-7 0 16,-23-3 1-16,-24-9-2 16,-27 6 1-16,-5-2-2 15,-19-3 0-15,9 18-4 16,13 3 0-16,11 13-10 15,18 6 1-15</inkml:trace>
  <inkml:trace contextRef="#ctx0" brushRef="#br0" timeOffset="98724.98">18912 15266 30 0,'0'11'15'0,"24"87"-8"0,-12-66 16 15,5 29-22-15,7 18 0 16,6 27 1-16,6 10 1 16,2 16-4-16,1 1 1 15,-3-4 1-15,-3-15 1 16,-1-5-3-16,-5-22 1 0,-3-18-5 15,-9-14 1-15,-6-18-6 16,-3-34 0-16,-9-24-1 16,-15-32 1-16</inkml:trace>
  <inkml:trace contextRef="#ctx0" brushRef="#br0" timeOffset="99085.27">18647 15486 40 0,'-9'-24'20'0,"57"0"-31"16,-19 14 44-16,19-3-33 15,26-6 1-15,22 3 0 16,20-5 1-16,12 8-2 16,15 2 0-16,23 6 0 15,-2 16 1-15,-12 7 0 16,-3 19 0-16,-18 11-1 15,-24 18 1-15,-18 24 1 0,-17 2 1 16,-28 12 0-16,-17 4 0 16,-24 1 0-16,-24-6 1 15,-24-8-1-15,-20 3 1 16,-12-8-2-16,-22-8 0 16,-5-8-1-16,0-11 0 15,0-18-3-15,6-13 0 16,8-21-4-16,16-22 0 15,11-23-5-15,16-22 1 0,23-36-5 16,33-22 1-16</inkml:trace>
  <inkml:trace contextRef="#ctx0" brushRef="#br0" timeOffset="99491.46">21454 14904 47 0,'-39'-40'23'0,"-41"32"-34"16,50 6 45-16,-6 4-36 15,-11 4 1-15,-7 2-1 16,-14 5 1-16,-10 5 2 15,1 1 0-15,-1 7-1 16,1-2 1-16,12 5 0 0,14 8 0 16,9 8 1-16,10 16 1 15,11 5-1-15,9 11 1 16,18 21-1-16,15 8 0 16,8 7 0-16,13 4 0 15,12 2-1-15,-1 3 0 16,-5-1-1-16,-9-15 0 15,-7-5-3-15,-8-11 1 16,-6-6-4-16,-9-15 1 16,-6-8-9-16,-3-19 1 0,-15-15-1 15,-6-30 1-15</inkml:trace>
  <inkml:trace contextRef="#ctx0" brushRef="#br0" timeOffset="99656.96">20620 16103 53 0,'6'-30'26'0,"51"-9"-44"15,-21 28 57-15,23-10-46 16,19-8 1-16,11-8-9 16,18-5 0-16,9-1 13 15,3-2 1-15</inkml:trace>
  <inkml:trace contextRef="#ctx0" brushRef="#br0" timeOffset="100046.31">21814 16409 38 0,'6'16'19'0,"9"-13"-19"0,-9-6 33 15,0-7-32-15,3-9 0 16,0-15-1-16,0-16 1 15,2-14-2-15,-2-10 1 16,-3-19 1-16,-3-18 1 0,-3-8-1 16,0-8 0-16,0-8 1 15,0 6 0-15,6 10 0 16,6 5 1-16,3 21-1 16,3 16 0-16,6 11-2 15,-6 19 1-15,8 15-2 16,7 21 1-16,12 19 0 15,11 21 0-15,7 14 0 16,8 15 1-16,13 21 0 16,11 9 1-16,-9-4-1 15,-3 9 1-15,-5-8-2 16,-16-6 0-16,-11 0-6 16,-9-7 1-16,-13-6-7 15,-11-8 0-15,-24-5-3 16,-17-13 0-16</inkml:trace>
  <inkml:trace contextRef="#ctx0" brushRef="#br0" timeOffset="100227.22">22064 15793 62 0,'15'-48'31'0,"149"27"-51"0,-105 16 65 15,45-6-54-15,24-2 1 16,9 0-11-16,6 0 0 0,-15 7 18 16,-12 9 0-16</inkml:trace>
  <inkml:trace contextRef="#ctx0" brushRef="#br0" timeOffset="100901.95">24317 16404 30 0,'45'5'15'0,"-18"1"-17"15,-21-4 22-15,-3 4-16 16,-6-1 0-16,-12 3 3 15,-15 0 1-15,-30-3-9 16,-26 11 1-16,-42 8 5 16,-50 8 1-16,-49 5-1 0,-46 16 0 15,-52 2-2-15,108-18 1 16,-271 48-2-16,-4 15 1 16,13 6-1-16,30 5 0 15,47-13 0-15,45 5 0 16,50-7-1-16,51-14 0 15,57-16 0-15,56-13 0 16,42-16-1-16,38-5 0 16,48-11-1-16,42-13 1 0,56-19 0 15,48-13 0-15,81-21-1 16,56-10 1-16,62-14 0 16,48-5 1-16,42-3-1 15,17 3 1-15,-5 8-1 16,-6 5 1-16,-34 8-1 15,-40 8 1-15,-34 13-1 16,-56 14 0-16,-51 5 0 16,-50-1 0-16,-42 6 0 15,-38 3 0-15,-46-3 0 16,-38 0 0-16,-62 0 0 16,-72 6 1-16,-71 2-1 15,-81 2 0-15,-80-4 1 16,-63 10 0-16,-50 21 0 15,-30 13 1-15,-21 22-1 16,18 10 1-16,51 0-1 16,50 0 1-16,69-3-2 0,65-13 0 15,60-15-4-15,59-11 1 16,45-11-9-16,54-8 1 16,64-24-7-16,79-39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6:2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11220 7162 13 0,'0'-5'6'0,"12"0"-2"15,-6 2 7-15,3 0-10 16,3 1 0-16,6 2 1 15,6-3 1-15,0-2-3 16,8 0 0-16,16-1 2 16,11 1 0-16,10 0 0 15,11-1 0-15,22 1-1 16,8 5 1-16,18-11-1 16,20 6 1-16,7 3-2 15,18 2 1-15,5 2-1 16,16-2 1-16,5 0-1 15,22 0 1-15,5 3-1 0,21-1 0 16,-3 1 0-16,15 2 1 16,6 1-1-16,6 4 0 15,14-2 0-15,-11 3 0 16,3-1 0-16,15 1 0 16,0 0-1-16,-4-3 1 15,-11-3 0-15,-3 3 0 16,-6-6 0-16,0 4 0 15,-9-4 0-15,-18 1 0 0,-9-3 0 16,-15 0 0-16,-17 0 0 16,-22-3 1-16,-11 1 0 15,-30 2 0-15,-18-3 0 16,-15 0 1-16,-12 1 0 16,-17-4 0-16,-16 1 1 15,-11-3 0-15,-9 0 0 16,-10 0 0-16,-5 0-2 15,-3 0 1-15,-9 3-2 16,0 0 0-16,-3 0-5 16,0 2 0-16,3 3-6 15,6 0 1-15</inkml:trace>
  <inkml:trace contextRef="#ctx0" brushRef="#br0" timeOffset="1126.61">22371 6059 11 0,'-3'-21'5'0,"6"10"5"0,0 6-2 15,3 2-6-15,-1 1 0 16,1-1 2-16,6 6 1 15,0-3-6-15,9 2 1 0,0 6 3 16,3 0 0-16,5 11-1 16,13-1 1-16,9 9-1 15,2 2 0-15,1 8-1 16,8 8 1-16,-5 5-1 16,6 0 1-16,-1 6-2 15,1-1 1-15,-4-7-1 16,-8 5 1-16,-7-3-1 15,1-5 1-15,-3-5-1 16,-1 2 0-16,-11-2 0 16,-3-14 1-16,-6-2-1 15,-3-3 0-15,-4-5 0 16,-5-3 0-16,0 1 0 16,-3-6 1-16,0-3-1 15,-6-5 1-15,0 0-1 16,-3-5 1-16,-3-3-1 15,-3-8 0-15,-6 0 0 16,-2 0 0-16,-1-2 0 0,0-4 0 16,-9-4-1-16,-6-1 1 15,-5 12 0-15,-4-4 0 16,3-2 0-16,1 0 0 16,2 2 0-16,3 1 0 15,0 2 0-15,-2 0 0 16,2 3 0-16,9 2 0 15,0-5-1-15,3 8 1 16,-2 3 0-16,2 2 0 0,-6 3 0 16,3 6 0-16,-3 4 0 15,1 6 0-15,-4-3 0 16,-3 6 1-16,3 5-1 16,4 2 0-16,5 3 0 15,3-2 1-15,0-3-1 16,6 2 1-16,-3-5-1 15,3 0 1-15,-3-2-1 16,4-3 1-16,-1 0-4 16,3 2 1-16,3 1-8 15,0 4 1-15</inkml:trace>
  <inkml:trace contextRef="#ctx0" brushRef="#br0" timeOffset="4834.64">21112 8001 22 0,'-24'-37'11'0,"-12"3"-7"0,21 26 11 0,0-3-15 15,-6 0 1-15,-5 1 0 16,-10 2 1-16,-9 5-2 16,-2 3 0-16,-10 11 2 15,-5 7 1-15,-4 6-1 16,-11 8 1-16,-4 18-1 16,10 11 0-16,-1 13-1 15,4 3 1-15,14 18-1 16,10 11 0-16,11 13 0 15,18-5 0-15,24 5 0 16,9-5 0-16,21-11 0 16,23 0 1-16,13-24-1 15,5-15 1-15,24-11-1 16,3-14 1-16,12-15 0 16,6-5 0-16,3-22 0 15,0-15 0-15,-3-17 0 0,0-18 0 16,-9-15 0-16,-20-9 0 15,-13-8-1-15,-12-18 1 16,-23 5-1-16,-21-8 1 16,-15-2 0-16,-24 10 0 15,-30 0-1-15,-11 13 0 16,-13 14-1-16,-5 13 1 16,-10 18-4-16,7 16 1 15,11 14-5-15,10 12 0 16,11 6-5-16,15 16 1 0,24 5-4 15,15-2 1-15</inkml:trace>
  <inkml:trace contextRef="#ctx0" brushRef="#br0" timeOffset="5270.44">21740 8755 20 0,'6'-11'10'0,"41"-4"-11"0,-26 12 15 16,9-2-13-16,17-3 0 15,19-8 3-15,26 8 0 16,12-5-3-16,15-1 0 16,12 1 4-16,15 0 0 15,18 0 1-15,-3 5 0 16,-7 3-2-16,1 5 1 0,-18 2-2 15,-21 3 0-15,-18 1-3 16,-14 2 0-16,-22-6-3 16,-11 4 0-16,-21-1-4 15,-12 0 0-15,-18 6-5 16,-15-6 1-16</inkml:trace>
  <inkml:trace contextRef="#ctx0" brushRef="#br0" timeOffset="6081.71">23463 8334 29 0,'-6'-2'14'0,"15"18"-18"0,0-11 23 15,9 5-18-15,15 6 0 16,14 6 1-16,13-7 0 0,11 1-2 15,6 3 1-15,7 5 1 16,-7-1 0-16,-14 7 0 16,-13-1 0-16,-11-3-1 15,-9 6 1-15,-21 2-1 16,-27 3 1-16,-15 0-2 16,-9 0 1-16,-17 3-2 15,-1-3 0-15,-11-8-4 16,-6-8 1-16,-4-2-6 15,1-3 0-15</inkml:trace>
  <inkml:trace contextRef="#ctx0" brushRef="#br0" timeOffset="6516.61">22906 8112 35 0,'42'-29'17'0,"-18"37"-22"0,-21 0 30 16,0 8-26-16,-3 5 0 16,-3 8-2-16,-12 3 1 15,-9 0 2-15,3-9 1 16,-5 1-2-16,-4-8 1 15,-9-3 0-15,0-7 1 0,1-4 0 16,5-7 0-16,3-3 0 16,6-11 1-16,9-2-2 15,10-5 1-15,10-6-1 16,10-2 1-16,6 5 0 16,6 5 1-16,0 5-1 15,-3 6 1-15,8 2-1 16,10 11 1-16,3 14 0 15,8 7 0-15,7 16-1 16,2 8 0-16,-5 8-1 16,-1 8 0-16,1-11-5 15,-1 3 0-15,-14 0-6 16,0-14 0-16</inkml:trace>
  <inkml:trace contextRef="#ctx0" brushRef="#br0" timeOffset="7131.98">21207 8170 27 0,'38'-16'13'0,"31"-26"-13"15,-48 29 17-15,0-6-17 16,-4 3 1-16,7-5 0 16,-3-5 0-16,-3-9 0 15,-3-2 0-15,-3-13 1 16,-3-3 0-16,-6-5 0 16,-6-3 1-16,0-2-1 15,0-3 1-15,-6-9-2 16,-6 7 1-16,-9 2-1 15,-9 2 1-15,-11 16-1 16,-4 9 0-16,-5 4-1 16,-4 6 0-16,-9 11 0 0,-2 2 0 15,-3 11-1-15,2 15 1 16,1 9-1-16,2 15 1 16,4 14-1-16,8 10 1 15,3 3 0-15,7 10 0 16,5 9 0-16,9-1 0 15,10 0 0-15,8-2 0 16,9-16-3-16,3-6 1 16,3-4-4-16,0-9 1 0,-3-8-5 15,-3-4 0-15</inkml:trace>
  <inkml:trace contextRef="#ctx0" brushRef="#br0" timeOffset="7417.49">19879 7813 30 0,'-12'-29'15'0,"27"21"-20"15,-3 8 26-15,0-3-21 16,3 3 0-16,3 3 0 16,0 8 0-16,-1 5 0 15,1 5 1-15,6 5 0 16,-3 11 0-16,9-2 0 15,0 4 1-15,-7 4-1 16,1-6 1-16,3-3-1 16,0-2 0-16,-1-3 0 0,1-8 0 15,0 0-2-15,3-10 1 16,9-6-6-16,-4-8 0 16,22-18-4-16,11-18 1 15</inkml:trace>
  <inkml:trace contextRef="#ctx0" brushRef="#br0" timeOffset="7942.54">21186 6884 26 0,'0'-37'13'0,"30"0"-18"16,-15 27 22-16,2 2-17 16,4 3 0-16,0-1 0 15,-3 6 1-15,-6 11-1 16,-9 2 1-16,-9 11 0 15,-6 2 0-15,-9 1-1 16,-6 2 1-16,1 0 0 16,-10 0 0-16,-6-2-1 0,6-4 1 15,1-7-1-15,-1-8 1 16,0-8 0-16,1-8 0 16,5-2 0-16,9-6 1 15,9-11-1-15,9-2 1 16,9-5 0-16,6 2 0 15,0 0 0-15,6 3 0 16,3 5 0-16,5 9 0 16,1 4 0-16,9 6 0 15,14 5 0-15,16 10 0 0,-4 14-2 16,4 10 1-16,-1 4-3 16,1 9 1-16,5 3-10 15,10 11 1-15,-1 3-1 16,-3-19 0-16</inkml:trace>
  <inkml:trace contextRef="#ctx0" brushRef="#br0" timeOffset="17566.16">24794 7961 18 0,'2'-10'9'0,"-10"2"-6"16,5 5 10-16,-6-2-13 16,-9 0 1-16,-6 5 0 15,-9 2 1-15,-11 6-2 16,-10 8 1-16,-3 0 0 16,-14 2 1-16,9 12 0 15,-13 7 0-15,-5 5 0 16,2 13 1-16,1 14-1 15,8 3 0-15,10 4-1 16,14 9 1-16,16 2-1 0,17-5 1 16,15-5-2-16,9-3 0 15,20-5 0-15,22-8 1 16,2-11-1-16,22-13 1 16,2-8-1-16,15-13 1 15,-5-13 0-15,8-16 1 16,-3-11-1-16,-3-8 1 15,-5-8 0-15,-13-5 1 0,-14-8-1 16,-13-5 1-16,-8-3 0 16,-18-2 0-16,-9-6 0 15,-15-2 1-15,-9 2-4 16,-9 3 1-16,-6 2-3 16,3 6 1-16,7 10-6 15,-7 11 1-15,-3 11-8 16,-9 13 1-16</inkml:trace>
  <inkml:trace contextRef="#ctx0" brushRef="#br0" timeOffset="18091.89">24633 7265 26 0,'-36'-39'13'0,"-44"20"-13"0,56 19 16 15,-6 3-16-15,-17 2 0 16,-1 14 0-16,-12 10 1 16,-5 8-1-16,-7 10 1 15,-2 9 1-15,-3 13 0 16,-10 29 0-16,-11 13 0 15,6 11-1-15,3 15 1 16,8 6-1-16,16 8 1 16,20 0-1-16,21-3 0 0,27-5 0 15,15 0 1-15,24-11-1 16,17-16 1-16,16-10-1 16,11-16 1-16,24-13-2 15,3-19 1-15,9-16-1 16,18-18 1-16,-6-16 0 15,-3-16 0-15,9-21 0 16,-12-13 0-16,-9-22 2 16,-12-20 0-16,-12-12 0 15,-11-20 1-15,-19-16 0 16,-17-22 1-16,-27-13-1 16,-15 6 0-16,-33-11-2 15,-15 5 1-15,-23 19-2 16,-10 8 0-16,-14 2-6 15,-12 14 1-15,-9 16-12 16,5 20 1-16</inkml:trace>
  <inkml:trace contextRef="#ctx0" brushRef="#br0" timeOffset="50040.53">3210 6136 21 0,'39'-19'10'0,"9"3"-9"0,-36 6 10 15,9-1-11-15,-4-2 1 16,-2 2 2-16,-3 1 0 15,-6-1-3-15,-12 1 0 16,-6 4 2-16,-9 1 0 16,-17 5 0-16,-13 5 0 15,-14 1 0-15,-19 9 1 16,-5 7 0-16,-6-4 1 16,11 6-1-16,7 5 0 15,3 5 0-15,8 3 0 0,7 8-1 16,-1 6 0-16,9 2-1 15,1 8 0-15,8 5 0 16,9 8 0-16,7 8 0 16,8 13 0-16,0 11 0 15,12 0 0-15,0 10 1 16,12 1 0-16,0 9-1 16,3 7 1-16,3 2-1 15,-3-3 1-15,0 3-1 16,-3 5 1-16,-12 3-1 15,-6 5 0-15,-3 0 0 16,-3 1 0-16,-6-7 0 16,6-7 0-16,3-16 0 15,4-7 1-15,-4-17 0 16,6-3 0-16,0-4-1 16,3-6 1-16,3-8-1 15,6-5 1-15,6-6-2 16,12-5 1-16,14-13-1 15,7 0 0-15,9-8 0 0,14-10 0 16,21-17-1-16,16 1 1 16,14-22-3-16,0-10 1 15,6-8-5-15,3-16 1 16,-9 0-8-16,-18-8 0 16,-12-8-2-16,-23-2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7:28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18358 5805 13 0,'3'-19'6'0,"3"4"-3"0,0 7 6 15,3 0-9-15,9-6 0 16,12 4 0-16,8 2 1 16,10 0-1-16,14 0 1 15,16-5 0-15,14 2 0 16,9 3 0-16,12-2 1 15,12 2-1-15,-5 5 0 0,8-2-1 16,-9 0 1-16,-3-1-1 16,-15 4 1-16,-18-4-1 15,-11 4 1-15,-16 2 0 16,-8-3 0-16,-12 0 0 16,-13 1 0-16,-11 2 0 15,-12 0 0-15,-15-3-1 16,-17-2 0-16,-10 5 0 15,-24-3 0-15,1 3 0 16,-9 0 0-16,-10-5 0 16,-5 10 0-16,-9-5 0 15,11 3 0-15,4 2 0 16,3-5 0-16,8 3 0 16,10-6 1-16,8 6-1 15,18-1 0-15,7 1-1 16,11-3 0-16,15 3-4 15,27 5 0-15,20 2-1 16,52 1 0-16</inkml:trace>
  <inkml:trace contextRef="#ctx0" brushRef="#br0" timeOffset="58686.6">12304 13031 11 0,'-21'-11'5'0,"21"9"0"0,0 4 6 0,3 1-9 16,9-3 0-16,3-3 3 16,15 1 1-16,17-1-7 15,13 3 1-15,17-3 4 16,18 3 1-16,21 0-2 15,12 0 1-15,24 0-1 16,15-5 0-16,12-3-1 16,5 0 0-16,1 0 0 15,-7-2 0-15,-8 2-1 16,-24 5 1-16,-21-2-1 16,-18 2 0-16,-27 3-1 15,-20 0 1-15,-16-5-1 16,-14 2 1-16,-21 3-1 15,-18-3 0-15,-27-2 0 16,-23-3 0-16,-27 8 0 16,-27-5 0-16,-24 2 0 15,-21 3 0-15,-21 0 0 0,-8 8 1 16,-13 0-1 0,7 5 0-16,11-5 0 0,10 0 1 15,29-5-1-15,27 2 0 16,23-5 0-16,22 0 1 15,17-2-1-15,16 2 1 16,11 2-1-16,12-2 1 16,21-8 0-16,27 8 0 15,26 0-1-15,28-5 1 16,32 2-1-16,23-2 1 0,31 2-1 16,21-2 1-16,8 5-1 15,3 0 1-15,1 0-1 16,-19 8 1-16,-29 0-1 15,-27-8 1-15,-24 3-1 16,-29-3 1-16,-19 2 0 16,-17-2 0-16,-18 3 0 15,-18-8 0-15,-24 2-1 16,-24-8 1-16,-35-5-1 16,-28 3 1-16,-31 3-1 15,-25 2 0-15,-27 2 0 16,-17 1 0-16,-15 0 0 15,2 2 0-15,7 3 0 16,26 0 0-16,25 8 0 16,29-8 0-16,33-3-3 15,20 3 1-15,22 0-6 16,14 8 0-16,18 11-5 0,24-19 0 16</inkml:trace>
  <inkml:trace contextRef="#ctx0" brushRef="#br0" timeOffset="61884.42">14643 9141 10 0,'-6'-5'5'0,"6"0"5"0,0-1 5 0,0 6-13 16,0 0 0-16,6 0 1 15,9 0 0-15,18 0-3 16,21-2 0-16,23-1 3 16,15-5 1-16,21 0-1 15,21-5 0-15,36 0 0 16,9-3 1-16,29-3-2 15,15 1 0-15,12 2-1 16,-2 5 1-16,2 1-1 16,-18 2 0-16,-6 0-1 15,-20 3 1-15,-24-6 0 16,-16 3 0-16,-17 3 0 16,-18 2 1-16,-17 1-1 15,-16 7 1-15,-12 0-1 16,-14-2 1-16,-12 2-1 15,-4 6 0-15,-8 5-1 0,-9 7 1 16,-3 9-1-16,-6 8 0 16,-1 2 0-16,-2 8 0 15,-3 1 0-15,-3-6 0 16,0 5 0-16,0-2 0 16,0-3 0-16,0-8 1 15,0 2 0-15,0 4 0 16,0-9-1-16,0-2 1 0,0-3 0 15,-3-3 1 1,0-7-1-16,-3-3 0 0,-3-3-1 16,-3 0 1-16,-6-2 1 15,-9-3 0-15,-15 2-1 16,-5-7 0-16,-19 0 0 16,-14 2 0-16,-16 0 0 15,-8 0 0-15,-21 1-1 16,-18 4 1-16,-12-7-1 15,-8 5 0-15,-16-3 0 16,-9 6 0-16,-14-1 0 16,-9-2 0-16,2 3 0 15,1-1 0-15,5 6 0 16,13-10 0-16,-1 2-1 16,13 0 1-16,23-3 0 15,6-3 1-15,15 1-1 16,24 0 0-16,8-6 1 15,13-5 0-15,6-2 0 16,17-4 0-16,13-2 0 0,5-5 1 16,9 0-1-16,3-8 1 15,7-5-1-15,5-1 1 16,6-7-1-16,3-8 1 16,3 2-2-16,3-10 1 15,0-3-2-15,0-8 0 16,0 8-3-16,3 0 1 15,0 9-5-15,6 4 0 16,9 14-9-16,18 4 1 0</inkml:trace>
  <inkml:trace contextRef="#ctx0" brushRef="#br0" timeOffset="62499.95">18317 9329 29 0,'5'-47'14'0,"-5"4"-6"16,6 35 14-16,6-8-22 16,15-5 1-16,24-3 0 15,11-5 1-15,16-2-2 16,17-1 1-16,3-3 0 16,0 4 1-16,1-1-1 15,-13 8 1-15,-3 3-2 16,-11 5 0-16,-13 6-5 15,-5-1 1-15,-13 6-7 16,-8 7 1-16</inkml:trace>
  <inkml:trace contextRef="#ctx0" brushRef="#br0" timeOffset="62815.03">19582 8549 45 0,'-3'-51'22'0,"3"41"-31"0,0 10 40 16,6 2-32-16,8 4 1 0,16 4-1 15,6 6 1-15,17 3 0 16,16 2 0-16,5 8-1 16,7 5 1-16,-4 3 0 15,-5 1 0-15,-13-1 0 16,-11 2 1-16,-16-4-1 15,-17-1 1-15,-18-8-1 16,-15 4 0-16,-14-1-1 16,-1 0 1-16,-6-3-3 15,1-2 0-15,5 0-4 16,3-6 1-16,9-2-5 16,9-5 0-16</inkml:trace>
  <inkml:trace contextRef="#ctx0" brushRef="#br0" timeOffset="63430.6">21513 8252 23 0,'-35'-66'11'15,"-10"42"-10"-15,27 16 16 0,-15 1-16 16,-11-1 0-16,-1 2 1 15,-11 1 0-15,-1 5-1 16,-11 3 0-16,-4 7 2 16,-2 3 0-16,-1 14 0 15,1 13 0-15,5 10 0 16,1 3 0-16,5 18-1 16,10 14 0-16,17 13-1 15,21-6 0-15,18 9 0 16,21 5 1-16,21-8-1 15,32 0 0-15,24-14 0 16,15-18 0-16,18-5 1 16,18-21 1-16,15-14-1 15,-6-4 1-15,-1-28-1 0,-5-18 1 16,-15-15-1-16,0-30 1 16,-27-10-1-16,-30 20 0 15,1-65 0-15,-22 5 0 16,-29 0 0-16,-18-3 0 15,-30 11-1-15,-12 5 0 16,-21 22-2-16,-11 9 0 16,-7 25-4-16,-14 13 1 15,-15 11-6-15,-18 12 1 0,-3 20-7 16,3 15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9:13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16980 11774 9 0,'-15'-11'4'0,"12"9"3"0,3 2 5 16,0 0-11-16,0 0 0 15,0-3 0-15,0 3 1 16,6-5-2-16,6 2 1 16,12 1 1-16,12-4 0 0,11-2 0 15,16 3 1-15,8-8 0 16,15 0 0-16,13-1-1 15,8-2 0-15,-6 1 0 16,0-1 0-16,-3 2-1 16,-20 4 1-16,-16 5-1 15,-14-3 1-15,-9 2-1 16,-10 1 1-16,-11 5-1 16,-12 0 1-16,-12 0-1 15,-12 0 1-15,-8 0-1 16,-4 0 1-16,3 3-1 15,-3 2 0-15,4 0-4 16,5 1 1-16,9 1-6 16,12-1 0-16,18-1-2 15,29-8 0-15</inkml:trace>
  <inkml:trace contextRef="#ctx0" brushRef="#br0" timeOffset="1576.61">17989 12869 10 0,'-6'-5'5'15,"0"5"-5"-15,6 0 6 0,0 0-6 16,-3 0 0-16,3 0 0 16,-3 0 0-16,0 0 1 15,0 0 0-15,0 0-1 16,3 0 1-16,0 0 0 15,0 0 0-15,0 0-1 16,0 3 1-16,0-3-1 16,0 0 1-16,0 0 0 15,0 0 0-15,0 0 0 16,-3 0 0-16,3 0 0 16,0 0 0-16,0 0-2 15,0 2 0-15,3-2-2 16,6 3 0-16,6 0-1 15,6-1 0-15</inkml:trace>
  <inkml:trace contextRef="#ctx0" brushRef="#br0" timeOffset="2071.62">19340 12795 6 0,'-8'-16'3'0,"5"14"-8"0,3 2 3 15</inkml:trace>
  <inkml:trace contextRef="#ctx0" brushRef="#br0" timeOffset="2356.46">22764 13007 1 0,'-21'-8'0'0</inkml:trace>
  <inkml:trace contextRef="#ctx0" brushRef="#br0" timeOffset="2686.4">15069 13925 1 0,'45'-48'0'0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9:24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5964 5982 1 0,'-128'-47'0'0</inkml:trace>
  <inkml:trace contextRef="#ctx0" brushRef="#br0" timeOffset="6936.23">18861 7485 12 0,'-38'0'6'0,"-16"-11"4"15,36 9 1-15,-6 4-10 16,-8-2 1-16,-4 3 1 15,-3 2 0-15,0 1-3 16,10 2 0-16,5-3 3 16,12 8 1-16,12-5 0 15,18-3 0-15,9-2-1 16,17 2 1-16,16-5-1 0,17-2 0 16,12-1-1-16,13-5 0 15,17-8-1-15,0 6 0 16,-3 2 0-16,-6-6 0 15,-9 7-1-15,-11-1 0 16,-13 2 0-16,-15 1 1 16,-14 0-1-16,-12 2 1 15,-18 3-1-15,-18 3 0 16,-15 2 0-16,-18 6 1 16,-15-1-1-16,-20 3 1 15,-18 6-1-15,-10-3 1 16,-2-8 0-16,-15-6 0 0,3 4 0 15,-3-1 0-15,9-2 0 16,5-1 0-16,4 1-1 16,9 0 1-16,17-3-1 15,16 2 1-15,14-4-1 16,6 2 1-16,12 2-1 16,16-2 0-16,19-2 0 15,22-4 0-15,12-2 0 16,14-2 0-16,25 2 0 15,8-3 0-15,9 3 0 16,6 3 0-16,15 2 0 16,-9 1 0-16,-6-1 0 15,-14 3 0-15,-10 0 0 16,-15 0 0-16,-14 3 1 16,-12-3 0-16,-13 0-1 15,-14-3 1-15,-18 3 0 0,-6 0 0 16,-18 0 0-16,-8 0 0 15,-16 0-1-15,-17 3 1 32,-43 5-1-32,4 0 1 15,12 2-1-15,9 1 0 16,11-3-1-16,10 0 0 16,8-6-3-16,15 1 0 15,10 0-5-15,5-1 1 0,6-2-6 16,18 5 1-16</inkml:trace>
  <inkml:trace contextRef="#ctx0" brushRef="#br0" timeOffset="9742.66">18209 7609 27 0,'-17'-29'13'0,"17"8"-9"16,8 21 22-16,-2 3-26 16,12-1 0-16,9-4 1 15,3-1 0-15,17 3-1 16,22-3 1-16,11 1 0 15,13-3 1-15,29-1 0 16,9 4 0-16,8-4 0 16,13 4 0-16,0-4 0 15,0-2 0-15,-6 1-1 0,-24-4 1 16,-12 3-1-16,-24 3 0 16,-17-1 0-16,-19 4 0 15,-14-4-1-15,-24 1 1 16,-15 5-1-16,-21-2 1 15,-27 4-1-15,-23 3 1 16,-18 1-1-16,-24 2 0 16,-12-3 0-16,-3 14 1 0,-3-9 0 15,9-2 0 1,9 3-1-16,20-3 0 0,22-3 1 16,15 0 0-16,14-2-1 15,12-1 1-15,12-2-1 16,9-2 0-16,18 2 1 15,12 0 0-15,9 2-4 16,18-4 0-16,17 2-5 16,13-3 1-16,11 3-6 15,33 8 0-15</inkml:trace>
  <inkml:trace contextRef="#ctx0" brushRef="#br0" timeOffset="18344.43">1960 10393 19 0,'-47'-8'9'0,"5"8"-6"16,24-3 9-16,-9 1-11 15,-5 2 0-15,-4 0 1 16,-12 2 0-16,-5 6-2 16,2 8 1-16,-14 8 1 15,-4 2 1-15,4 14 0 0,5 8 0 16,-8-3-1-1,2 5 0-15,7 0-1 0,8 11 1 16,0 8-1-16,4 13 0 16,5 10 0-16,6 6 1 15,13 8-1-15,11 11 0 32,39 44 0-32,5-16 1 15,13-31-1-15,11-18 0 0,7-22 0 16,17-16 0-16,4-18 0 15,2-19 1-15,0-13-1 16,13-24 0-16,-4-8 0 16,9-16 1-16,-12-10-1 15,-2-8 0-15,-1-11 1 16,-6-2 1-16,-8-9-1 16,-7 3 0-16,-8-7 0 15,-10-4 1-15,-8 1-1 16,-9 0 1-16,-10 10-1 15,-11 3 1-15,-6 0-2 16,-15 8 1-16,-3 5 0 16,-5 3 0-16,-4 0-1 15,-12 15 0-15,-9 9-1 16,1 5 0-16,2 5-1 16,9 5 1-16,0 3-2 15,1 9 0-15,5-1-3 16,0 2 1-16,6 1-4 0,0 2 0 15,9 3-5-15,3 3 0 16,15-6-1-16,6-18 1 16</inkml:trace>
  <inkml:trace contextRef="#ctx0" brushRef="#br0" timeOffset="21557.82">1811 10708 24 0,'0'0'12'0,"15"-3"-8"0,-6 3 13 16,-3-3-16-16,3-5 0 16,3-5 3-16,3-11 1 15,3-2-5-15,6-8 0 0,2-6 3 16,7-2 0-16,-9-6 0 16,3-2 0-16,-3-1-2 15,-13-9 1-15,1-1-1 16,-3-3 0-16,0 3 0 15,0 0 0-15,0-7-1 16,-9-1 1-16,0-3-1 16,0 1 1-16,0-3-1 15,-9 18 0-15,-6-2 0 16,-3 8 1-16,-5 0-1 16,-4 10 0-16,0 6 0 15,-12 7 0-15,4 6-1 16,-7 10 1-16,0 3-1 15,-5 11 1-15,-1 8-1 16,-9 4 0-16,7 1 0 16,-1 11 1-16,-8 7 0 15,2 1 0-15,4 7-1 0,11 0 1 16,0 1 0-16,4-4 0 16,2 6-1-16,9-2 1 15,6 4 0-15,9 3 0 16,-3 6-1-16,12 8 1 15,6 2 0-15,3 0 0 16,-3-5-1-16,6 5 1 16,6 3 0-16,0-9 0 15,-3 4 0-15,3-8 0 0,0-4 0 16,3-7 1-16,-1-8-4 16,-8-5 0-16,6-5-3 15,-6-9 0-15,-6-7-4 16,3-3 0-16</inkml:trace>
  <inkml:trace contextRef="#ctx0" brushRef="#br0" timeOffset="22083.27">993 10377 30 0,'-24'-24'15'0,"9"-5"-17"16,15 24 26-16,0-3-24 15,6 3 0-15,-6-1-1 16,9 9 0-16,6 0 1 16,3 7 1-16,0 3-1 15,14 8 1-15,-5 11-1 16,0 5 1-16,3 8 0 0,6 0 0 16,-4 3-1-16,1-8 1 15,0-6 0-15,2-2 0 16,-11-6 1-16,3-5 0 15,-12-2 0-15,3-3 1 16,-9-6 0-16,6-2 0 16,-6-2 1-16,-1-1 0 15,-5-10 0-15,3-1 0 16,3-7-1-16,0-5 1 0,0-6-1 16,0-8 0-16,-3 0-2 15,3-2 1-15,-6-3-1 16,-3 0 0-16,0 2 0 15,0 4 0-15,0-6-1 16,-3-3 0-16,3 3 0 16,-6 5 1-16,3 6-1 15,-3-4 0-15,-3 9-1 16,-9 8 1-16,-8 8-1 16,-13 7 1-16,-6 14-2 15,-23 11 1-15,-7 12-4 16,-8 12 0-16,0 10-5 15,5 2 0-15,13 1-5 16,14-41 1-16</inkml:trace>
  <inkml:trace contextRef="#ctx0" brushRef="#br0" timeOffset="23103.63">2559 10766 4 0,'-27'3'2'0,"-15"18"-5"0,33-21 2 15,-6 5 1-15,0 0 0 16,4 1 0-16,2 2 1 16,-6-3-1-16,3 0 1 0,6 0 2 15,-3-2 0-15,0 0 1 16,0-3 1-16,-3 0 0 15,3 0 0-15,0 0 1 16,6 0 0-16,-6 2-1 16,9 1 0-16,-6 0-1 15,6-3 0-15,0 0-1 16,6-3 1-16,-3 6-1 16,6-6 0-16,0 3 0 15,0 0 0-15,3-5 0 16,6-3 1-16,6-5-1 15,3-3 1-15,-4 0-1 16,4-8 0-16,-3 3 0 16,3-3 0-16,8-2-1 15,4-6 0-15,12 0 0 16,-7-2 0-16,13-6-1 0,5-2 1 16,13-6-1-16,14-2 0 15,3-9 0-15,10-7 0 16,11-2-1-16,9-1 1 15,3 8-1-15,3-5 1 16,6 5-1-16,0 0 1 16,-9 0-1-16,3 3 0 15,-12 10 0-15,-15 9 1 16,-18 7-1-16,-11 8 0 16,-13 6 0-16,-14 2 0 15,-9 5-1-15,-10 3 1 0,-2 0-3 16,-12 3 0-16,-3 0-3 15,-9 5 0-15,0-3-5 16,-9 0 0-16,-3 3-4 16,-15 3 1-16</inkml:trace>
  <inkml:trace contextRef="#ctx0" brushRef="#br0" timeOffset="23554.84">4264 9454 29 0,'-33'-16'14'0,"30"8"-13"16,3 8 22-16,3-6-24 15,3 4 1-15,0-1 2 16,6 1 0-16,3 2-1 0,9-3 0 16,3 3 1-16,2-3 0 15,13-2 1-15,12-6 0 16,5-2-1-16,10-3 1 15,5-5-1-15,12-3 0 16,4-2-1-16,-10-6 1 16,9 3-1-16,-8 5 0 15,-4 0-1-15,-8 3 1 16,-7 3 0-16,-11 4 0 16,-10 4 0-16,-11 5 0 15,-6-1 1-15,-12 6 1 0,-15 3 0 16,-12 13 1-16,-18 10-1 15,-14 9 0-15,-13 4-1 16,-11 4 1-16,-1 2-2 16,-8 10 0-16,5-2-2 15,4 8 1-15,9 2-5 16,-1-2 1-16,12 3-6 16,13-11 0-16,11-3-6 15,6-24 1 1</inkml:trace>
  <inkml:trace contextRef="#ctx0" brushRef="#br0" timeOffset="24695.16">1416 10604 17 0,'-33'-2'8'0,"-12"10"-5"16,36-6 8-16,0 1-10 16,-6 0 1-16,7-1 2 15,-7-2 1-15,3 0-6 16,6-2 1-16,12-6 4 16,6-8 0-16,11 0-1 15,4-8 1-15,15-13-1 0,14-5 0 16,13-16 0-16,17-24 0 15,21-14-1-15,18-9 1 16,18-22-1-16,9-8 1 16,24-3-1-16,2-8 0 15,7-7-1-15,-1 8 1 16,-5-1 0-16,3-2 0 16,-7 18 0-16,-14-2 0 31,59-51 0-31,-35 30 0 15,-25 21 0-15,-8 5 0 16,-21 15-1-16,-9 12 0 0,-18 15-1 16,-11 22 1-16,-22 7-1 15,-8 14 0-15,-16 10 0 16,-8 6 1-16,-12 7-3 16,-6 3 0-16,-4 6-3 15,-8 4 0-15,-9 4-3 16,0-1 0-16,-9 6-6 15,-5 5 0-15</inkml:trace>
  <inkml:trace contextRef="#ctx0" brushRef="#br0" timeOffset="25145.87">4288 7607 33 0,'-9'-16'16'0,"9"13"-19"0,9 3 26 15,0 0-23-15,9 0 1 16,9-5 1-16,2-3 1 16,13 3-3-16,12-11 0 15,11-5 2-15,9-8 0 16,7-6 0-16,5-4 0 15,3-6-1-15,1 7 1 16,-4 1-1-16,-12 6 0 0,-14 2 0 16,-9 7 0-16,-4 7-1 15,-14 4 0-15,0 6 0 16,-3 7 0-16,-7 4-1 16,-5 2 1-16,-3 5 0 15,-12 8 1-15,-3 8 0 16,-3 3 0-16,-12 2 2 15,-9 14 0-15,-2-6-1 16,-10 6 1-16,3 2-1 16,0-5 0-16,1 5-1 15,2 1 0-15,3-4-6 16,9 3 0-16,9-2-9 16,6-11 1-16</inkml:trace>
  <inkml:trace contextRef="#ctx0" brushRef="#br0" timeOffset="26347.2">1901 11512 29 0,'-6'-5'14'0,"12"-8"-14"0,-6 13 15 15,9 0-15-15,-6 0 1 16,6 2 2-16,3 1 1 15,5 5-4-15,10 2 1 16,6 9 2-16,0 2 0 16,11 3 0-16,16 10 1 0,8 3-2 15,16 8 1-15,5 11-1 16,18 10 0-16,24 5 0 16,12 9 0-16,9-1 0 15,11 8 0-15,4 3-1 16,6 8 1-16,-15 0-1 15,2-5 1-15,-2-3 0 16,-21 5 0-16,3 0-1 16,-12-7 0-16,-12-14 0 15,-12-6 1-15,-15-1-1 16,-5-12 0-16,-10-10-1 16,-5-10 0-16,-19-6-3 15,-8-8 0-15,-6-5-2 16,-10-6 0-16,-8-12-5 15,-6-12 1-15,-3-1-4 16,-9-4 0-16,-6-2 1 16,3-3 1-16</inkml:trace>
  <inkml:trace contextRef="#ctx0" brushRef="#br0" timeOffset="26661.93">4901 12912 29 0,'0'-24'14'0,"0"19"-17"15,0 5 31-15,0 0-26 0,0 0 0 16,0 0 2-16,0 0 0 16,3 7-5-16,-3 15 1 15,9 1 4-15,6 12 0 0,12-3-1 16,11 7 1-16,4-4-2 16,9-4 1-16,-1 1-1 15,-5-3 1-15,-3-2-1 16,-10-3 0-16,-8-6 0 15,-6 1 1-15,-9-3 1 16,-15-1 0-16,-15 4 0 16,-18-3 0-16,-14 2-2 15,-7 6 1-15,-17 0-4 16,-6-3 1-16,-10 0-8 16,1-8 0-16,12-2-9 15,-1-24 0-15</inkml:trace>
  <inkml:trace contextRef="#ctx0" brushRef="#br0" timeOffset="27397.81">2213 10970 22 0,'-18'-22'11'0,"18"-1"-4"16,0 15 4-16,0 0-11 15,0-3 1-15,0 3 1 16,3 0 1-16,3 3-4 16,3 2 1-16,6 1 2 15,12 4 1-15,9 4 0 16,11 2 0-16,13 2 0 0,17 3 1 16,21 3-1-16,13 0 1 15,23-5-1-15,8-1 0 16,28 1 0-16,21 0 0 15,11-6-1-15,24 5 1 32,221 9-1-32,-54-1 1 15,-39-2-1-15,-18-2 0 0,-14-4-2 16,-25 3 1-16,-17-5 0 16,-27 3 0-16,-30-3-1 15,-11-3 0-15,-31 0 0 16,-20-5 1-16,-27 3-1 15,-18-3 0-15,-21-5-1 16,-14 2 0-16,-22-2-2 16,-17 2 1-16,-9-2-4 15,-16-6 1-15,-11 1-3 16,-9-4 0-16,-8-1-5 16,-7 1 1-16</inkml:trace>
  <inkml:trace contextRef="#ctx0" brushRef="#br0" timeOffset="27727.89">7294 10766 39 0,'0'-11'19'0,"15"6"-27"0,-3 5 34 16,9 3-26-16,6 2 1 15,5 0 1-15,13 8 1 16,9 1-3-16,11-4 0 15,19-2 2-15,8 5 0 16,9 1 0-16,15-4 0 16,-3 1 0-16,-9-3 1 15,-8-3 0-15,-19-2 0 16,-11-1 0-16,-13 1 0 0,-14 0 2 16,-12-1 1-16,-10 4-1 15,-23 2 0-15,-20 7-2 16,-43 4 0-16,-20 21-2 15,-21 10 0-15,-21 16-7 16,-21 16 0-16,-24 34-11 16,-2 1 1-16</inkml:trace>
  <inkml:trace contextRef="#ctx0" brushRef="#br0" timeOffset="31076.32">16254 7964 19 0,'0'-13'9'0,"-39"-11"-4"0,21 21 10 15,-6 1-15-15,-2-1 0 16,-16 3 0-16,-12 0 0 15,1 5 0-15,-13 6 1 0,-5 5 0 16,-1 2 1-16,-2 1 0 16,3 7 1-16,2 3-1 15,-5 0 1-15,-4 16-1 16,10 8 0-16,2 3 0 16,7 5 0-16,11-3-1 15,10 8 1-15,14 3-1 16,15 8 1-16,9-9 0 15,18 7 1-15,23-7-1 16,13-2 0-16,23-5 0 16,10-10 0-16,20-6-1 15,12-8 1-15,12-16-1 16,9-8 0-16,3-13 0 16,2-11 0-16,-2-7-1 15,-15-6 1-15,-6-5 0 16,-20-5 0-16,-10-9 1 15,-12-15 0-15,-11 2-1 16,-13-12 1-16,-20 4 0 0,-15-5 0 16,-18-2-1-16,-15-6 0 15,-6 0-1-15,-18 3 1 16,-11 0-1-16,-19 6 1 16,-11 4-1-16,-16 6 0 15,-5 2 0-15,-21 6 0 16,3 18-1-16,3 8 1 15,-9 9-1-15,-3 17 1 16,9 11-1-16,6 9 1 0,0 12-1 16,2 3 1-16,10 13-1 15,12 16 0-15,5 9 0 16,7 4 1-16,18 11 0 16,11 2 0-16,15 4 0 15,18 2 0-15,12-14-1 16,9-2 1-16,15-5 0 15,21-6 1-15,14-4-1 16,27-7 1-16,13-12 0 16,14-11 0-16,12-16-1 15,15-13 1-15,-6-10 0 16,6-12 0-16,-10-12-1 16,-4-9 1-16,-13 1-1 15,-18-16 1-15,-15 2 0 16,-11-10 0-16,-22-6-1 15,-14-7 1-15,-15 8-1 16,-12-1 1-16,-15 3-1 16,-15 0 1-16,-15 6 0 0,-2 7 0 15,-10 14-2-15,-2 5 1 16,-4 7-2-16,3 4 1 16,4 7-4-16,5 6 1 15,9 5-4-15,10 3 0 16,11-1-2-16,18 4 0 15,18-4-3-15,29-7 0 16</inkml:trace>
  <inkml:trace contextRef="#ctx0" brushRef="#br0" timeOffset="32562.68">18775 7506 16 0,'-54'-5'8'0,"1"-6"-1"15,47 9 7-15,0-4-11 16,3 4 0-16,3-1 1 15,9-2 1-15,12 0-6 16,14-1 0-16,22-2 4 16,17 0 0-16,19 3-1 15,14 0 0-15,12-3 0 16,6 3 1-16,-6 2-2 16,0-2 1-16,-15 5-1 15,-15 0 0-15,-20 0 0 16,-16 2 0-16,-8-2-1 15,-18-2 1-15,-21-1 0 16,-24 3 0-16,-24 3 0 16,-20-1 1-16,-27-2-1 15,-19 6 0-15,-17-4 0 0,-20 4 0 16,-1 4 0-16,6-5 0 16,0 1-1-16,15-1 1 15,27-2 0-15,17-1 0 16,22 1-1-16,17-3 1 15,15 0 0-15,21 0 1 16,30-5-1-16,24 2 1 16,23-5-1-16,36 0 0 0,15 0 0 15,15 0 0-15,12 3-1 16,6 2 0-16,-3 1 0 16,-15 4 0-16,-30 4 0 15,-21 2 0-15,-23-3-1 16,-16 0 1-16,-20 0-1 15,-39 3 0-15,-30 3 1 16,-23 2 0-16,-39 0 0 16,-21 3 0-16,-18 0 0 15,-9-8 0-15,0-3 1 16,-11 1 1-16,23-1-2 16,18-2 1-16,20-1 0 15,25 3 0-15,20-5-1 16,19 0 1-16,23 0-1 15,21-2 1-15,33-6-1 16,26-3 0-16,24-2 0 16,27-3 0-16,9 6 0 15,6-1 0-15,3 3 0 0,-18 5 0 16,-11 1 0-16,-22 2 0 31,-35 2 0-31,-19 1 0 16,-29 5 0-16,-32-3 0 15,-16 3 0-15,-15 0 0 16,-14 3 0-16,-12-6 1 16,0 0-1-16,-7 3 1 15,19-8 0-15,8 0 0 16,13-2 0-16,11 2 0 0,12 0-1 16,10 0 1-16,11 0-1 15,9 0 0-15,15-6 0 16,17-2 0-16,16 1-1 15,21-1 1-15,2 0-1 16,12 2 1-16,1 1 0 16,-7-3 0-16,-5 3 0 15,-13 0 0-15,-11 2 0 16,-12 0 1-16,-10 1-1 16,-14 2 0-16,-12-3 0 15,-9 6 0-15,-5-3 0 16,-7 0 0-16,-6 0 0 15,0 0 0-15,0-3 0 16,4 0 1-16,2 3-2 16,3 0 1-16,3 0 0 0,3 0 0 15,3 0-1-15,3 0 0 16,1 0-3-16,2 3 1 16,6 0-2-16,3 2 0 15,5 0-4-15,7-2 0 16,12-6-5-16,18-7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20:33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2-03-31T13:20:36.803"/>
    </inkml:context>
  </inkml:definitions>
  <inkml:trace contextRef="#ctx0" brushRef="#br0">16081 2379 39 0,'39'-32'19'0,"59"19"-17"0,-68 15 20 0,14 9-22 15,4-3 0-15,9 16 0 16,2 7 0-16,1 14-1 16,-16 14 0-16,-11 1-2 15,-18 1 1-15,-18 5-1 16,-18 3 1-16,-12-3 0 16,-23 3 1-16,-13-5 2 15,-11-6 0-15,0-13 2 16,-7-13 1-16,10-11 0 15,6-21 0-15,8-13-1 16,12-6 1-16,13-18-3 16,14 0 1-16,18-13-1 15,15-6 0-15,21-5-1 16,17-10 0-16,28-9-1 16,23 6 1-16,15-10-1 15,24-6 1-15,6 8-1 16,15 0 1-16,-7-3-1 0,4 11 1 15,-6 0 0-15,-6 8 1 16,-18 2-1-16,-15-5 0 16,-21 3 2-16,-20 5 0 15,-19 3 0-15,-23 3 1 16,-27 2-1-16,-21 8 1 16,-29-6-2-16,-19 14 0 15,-17 6-3-15,-18 7 0 16,-3 11-4-16,5 5 1 0,10 8-7 15,12 8 0-15,14 13-1 16,10 3 0-16</inkml:trace>
  <inkml:trace contextRef="#ctx0" brushRef="#br0" timeOffset="375.72">18034 1466 39 0,'-12'-6'19'0,"-24"75"-28"0,24-40 39 16,-3 30-29-16,-8 17 1 16,-7 30 0-16,-6 37 0 15,3 0-3-15,15 8 1 16,15 0 2-16,18-17 0 16,6-14-2-16,15-7 1 15,17-12-5-15,10-11 1 16,14-16-7-16,4-19 1 0,17-20-2 15,3-19 0 1</inkml:trace>
  <inkml:trace contextRef="#ctx0" brushRef="#br0" timeOffset="1471.48">18516 1852 21 0,'-6'-8'10'0,"18"8"-6"15,-3-5 16-15,3-3-19 16,6-3 1-16,2-5 1 16,4-10 0-16,6-6-4 15,-3-5 1-15,3-2 3 16,-4-4 0-16,-5 11 0 16,-6 1 0-16,-3 2 0 15,-3 5 0-15,0 3-1 16,-3 7 0-16,0 12-1 15,-6 10 1-15,-6 15-1 16,-6 22 0-16,-3 16-1 0,-6 16 0 16,0 18 0-16,-2 11 0 15,2 5 0-15,0-5 0 16,3-8 0-16,0 3 1 16,0-6-1-16,3-16 1 15,1-7 0-15,-1-4 0 16,0-15-1-16,-3-13 1 15,-3-6 0-15,-3-7 1 0,0-6-1 16,1-5 1-16,5-3-1 16,3-10 1-16,3 2-1 15,3 0 1-15,3-5-1 16,3-5 0-16,12-3 0 16,9-8 1-16,12-5-2 15,8 5 1-15,7-5 0 16,12-3 0-16,2 0 0 15,7-10 0-15,2 5-1 16,-2 10 1-16,-7 4-1 16,-11 1 1-16,-10 1-1 15,-8 10 1-15,-12 6-1 16,-12 5 0-16,-18 11 1 16,-12-4 0-16,-9 4-1 15,-8-1 1-15,-13 1-1 16,1-1 1-16,-4-2-1 15,-8 0 1-15,-1 5-1 0,4-10 1 16,-1 2-1-16,1 0 0 16,8 3 0-16,6-8 0 15,7 0-3-15,5-5 1 16,6 2-4-16,6-5 1 16,4 0-5-16,14-5 1 15,9-3-6-15,20-3 0 16,22-18 2-16,6 8 0 15</inkml:trace>
  <inkml:trace contextRef="#ctx0" brushRef="#br0" timeOffset="3061.85">18236 1910 25 0,'-18'-21'12'0,"15"0"-12"0,-3 13 24 0,0 5-22 16,-5-7 1-16,-4 7 1 16,-6 3 0-16,-9 8-5 15,-6 8 0-15,1 5 3 16,2 16 1-16,6 8-3 15,3 16 1-15,6 8-1 16,3-3 1-16,10-11-2 16,8-2 1-16,8-8 0 15,10-8 0-15,6-7 0 16,0-17 1-16,0-5 0 16,-1-8 1-16,-2-8-1 15,-3-5 1-15,3-11-1 16,-3-5 0-16,-3-16 0 15,-4-8 1-15,-2-8-2 16,-3 8 1-16,-6-8 1 16,-3 11 0-16,0 5 0 15,-3 13 0-15,0 3 0 0,-3 13 0 16,0 19-1-16,3 10 0 16,-5 24-2-16,2 21 1 15,3 11-1-15,3 16 1 16,0 13 0-16,0 7 0 15,3 1 0-15,0-3 1 16,-3-10 0-16,0-3 0 16,-3-3-1-16,0-10 0 15,-3-13-3-15,0-6 1 0,0-16-5 16,0-10 0-16,0-11-7 16,6-18 1-16</inkml:trace>
  <inkml:trace contextRef="#ctx1" brushRef="#br0">24106 4553 0,'0'0'15,"0"0"1,0 0-1,0 0 1,0 0 0,0 0-1,0 0 1,0 0 0,0 0-1,0 0 1</inkml:trace>
  <inkml:trace contextRef="#ctx0" brushRef="#br0" timeOffset="3828.52">19465 2334 35 0,'0'-8'17'0,"-5"37"-9"0,2-21 18 16,-6 16-25-16,-6 13 0 15,-9 23 0-15,-6 15 1 16,-3 1-5-16,-5 6 1 0,-4 8-6 16,6-16 1-16,7-10-4 15,17-30 0-15</inkml:trace>
  <inkml:trace contextRef="#ctx0" brushRef="#br0" timeOffset="4354.08">20037 2061 30 0,'0'-13'15'0,"-6"-48"-14"16,6 45 26-16,-3 8-26 0,-3 0 0 15,-6 11 0-15,-9 18 1 16,-5 16-3-16,-4 16 0 15,0 0 1-15,3 8 0 16,9 0 0-16,6-8 0 16,10-3 0-16,4-8 0 15,10-7 1-15,9-14 0 16,6-13 1-16,0-8 0 16,-3-14 0-16,2 1 1 15,4-5-1-15,0-9 0 0,-6 3 1 16,0-7 0-16,-7-1-1 15,1-2 1-15,-3 2-1 16,-6 3 0-16,-3 13 0 16,0 3 0-16,0 13-2 15,-3 21 1-15,0 8-1 16,-3 16 0-16,3 2-2 16,3-2 1-16,0 0-3 15,0-2 0-15,6-9-4 16,3-13 0-16,5-13-6 15,10-10 1-15</inkml:trace>
  <inkml:trace contextRef="#ctx0" brushRef="#br0" timeOffset="4609.47">20498 1490 37 0,'6'-14'18'0,"0"4"-21"0,-6 10 31 15,9 8-28-15,3 16 0 16,6 15 2-16,3 19 0 16,3 17-1-16,-7 22 0 15,1 1 2-15,-6 8 1 16,-6-8-1-16,-3 3 1 16,-15-4-1-16,-12-1 0 0,-8-12-5 15,-10 1 1-15,-9-13-8 16,1-17 1-16,11-21-6 15,15-18 1-15</inkml:trace>
  <inkml:trace contextRef="#ctx0" brushRef="#br0" timeOffset="4866.75">21159 1979 40 0,'-24'-8'20'0,"33"24"-22"0,0-16 35 16,12 0-34-1,9-5 1-15,11-6-1 0,1 6 1 16,6-3-4-16,2 0 0 15,-5-13-7-15,0 2 0 16</inkml:trace>
  <inkml:trace contextRef="#ctx0" brushRef="#br0" timeOffset="5014.43">21168 2236 41 0,'12'16'20'0,"50"-16"-25"0,-32-3 33 15,9-8-30-15,23-5 0 0,13-15-9 16,20 2 1-16,21-3 6 16,-9-10 0-16</inkml:trace>
  <inkml:trace contextRef="#ctx0" brushRef="#br0" timeOffset="56872.89">19680 7538 8 0,'-6'-3'4'0,"3"6"-3"15,3-3 5-15,-3 3-7 16,0-1 0-16,0-2-1 15,0 6 0-15,3-4 1 16,3 3 1-16</inkml:trace>
  <inkml:trace contextRef="#ctx0" brushRef="#br0" timeOffset="57413.9">22522 7588 6 0,'3'-10'3'0,"9"7"-9"0,-3 3 5 16</inkml:trace>
  <inkml:trace contextRef="#ctx0" brushRef="#br0" timeOffset="57772.8">23305 7572 17 0,'-6'-16'8'0,"3"6"-11"15,0 10 17-15,0-3-15 16,0 1 1-16,0-1-7 0,0 3 1 16,3 8 5-16,0-5 0 15</inkml:trace>
  <inkml:trace contextRef="#ctx0" brushRef="#br0" timeOffset="125317.46">5589 8662 25 0,'-24'-2'12'0,"-18"-14"-12"15,33 11 13-15,-14-1-13 16,-1 1 0-16,3 0 1 0,-3 2 0 16,-15 3 0-16,-2 5 0 15,-10 1 1-15,-11 4 1 16,-4 9 0-16,1 5 0 16,-4 5 0-16,1 5 0 15,8 16-1-15,1 1 1 16,-7 15-2-16,7 13 1 15,8 6-1-15,6-3 0 16,16 5-1-16,11 3 1 0,18 3-1 16,15-3 0-16,11-3 0 15,19-8 1-15,12-5-1 16,14-5 0-16,12-16 1 16,7-10 0-16,2-14 0 15,6-8 0-15,3-16 0 16,-5-13 0-16,-1-8 0 15,-3-8 1-15,-8-7 0 16,-4-14 0-16,-12-13 0 16,-2-3 0-16,-7-8 0 15,-8 5 0-15,-18-4 0 16,-4-6 0-16,-8-1-1 16,-9-1 0-16,-9-4 0 15,-9 12 1-15,-9-1-1 16,-11 3 0-16,-7 2 0 15,-12 3 0-15,-2 6-1 16,-10 4 1-16,-11 4-1 16,-10 10 1-16,10 8-1 0,2 10 0 15,1 6-3-15,11 8 1 16,4 5-7-16,11 18 1 16,9 14-7-16,24 13 0 15</inkml:trace>
  <inkml:trace contextRef="#ctx0" brushRef="#br0" timeOffset="143232.35">10330 10398 53 0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23:49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3761 10491 34 0,'0'-6'17'0,"0"1"-19"0,-3 5 25 15,-6 3-24-15,-15 5 0 16,-14 8 0-16,-1 13 0 16,-12 10 1-16,-8 6 1 15,2 3-2-15,-2 10 1 16,-10 8 0-16,13 8 0 0,5 1 0 15,10-9 0-15,14-5 1 16,12-11 0-16,15-8 0 16,18-15 0-16,11-4-2 15,7-7 0-15,6-13-4 16,8-8 0-16,1-6-4 16,-6-2 1-16</inkml:trace>
  <inkml:trace contextRef="#ctx0" brushRef="#br0" timeOffset="360.02">2279 11131 25 0,'-9'5'12'0,"3"19"-18"0,3-11 20 16,-3 9-17-16,-12 1 1 15,0 1 2-15,-3 0 0 16,10 0 2-16,-10-6 1 16,3-4 0-16,6-7 1 15,-12-7 1-15,15-2 1 16,-6-6-2-16,12-5 1 0,3-6-3 15,9-5 1-15,3 3-3 16,18 0 0-16,3 5-2 16,14 6 1-16,10 2-4 15,11 5 1-15,22 3-6 16,5-3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24:01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16358 2275 9 0,'-15'6'4'0,"9"-27"-2"0,9 26 5 16,0-5-7-16,3 2 1 15,6 4 3-15,6 2 0 16,6-6-3-16,2 4 0 0,10-6 2 15,18 2 1-15,5-2 0 16,10 3 1-16,11-6-3 16,15 3 1-16,12-2 0 15,10-4 0-15,11 4-1 16,5-6 0-16,13 2 0 16,15-4 0-16,6 10 0 15,-4-13 0-15,10 7-1 16,3-4 1-16,8 2-1 15,10 0 0-15,-1 0 0 16,10 0 1-16,-4-5-2 16,9 0 1-16,-5 2 0 15,5 6 0-15,-2-3-1 16,11 2 1-16,-9 4-1 16,7 2 1-16,-4 0 0 15,-3-5 0-15,-2 10-1 16,-1-5 1-16,0 0 0 15,4 0 0-15,8 0 0 0,-9 2 0 16,19 4 0-16,-13-1 0 16,9-2-1-16,-9 2 1 15,1 11-1-15,-10-8 1 16,-17 2-1-16,-4 1 1 16,-20 5-1-16,-18-6 0 15,-18 4 0-15,-15-1 0 16,-18-5 1-16,-20 0 0 15,-16 0-1-15,-14 0 1 0,-13-6 0 16,-17 1 0-16,-18 0 0 16,-14-3 1-16,-25 5-2 15,-15-10 1-15,-29-1 1 16,-21 4 0-16,-24-6-2 16,-18 2 1-16,-30-4 0 15,-29 2 0-15,-21-5-1 16,-9-3 0-16,-30 0 0 15,-24 0 1-15,-8 3-1 16,-22-3 0-16,-23 3 0 16,-12-1 1-16,-15 12-1 15,5-6 0-15,7 8-1 16,3 0 1-16,3 10 0 16,26 1 0-16,1 5 0 15,14 0 0-15,19 5 0 16,26-3 0-16,24 9 0 15,29-11 0-15,19-8 0 16,35 10 0-16,21-7 0 0,27 5 0 16,27-6 0-16,20-2 0 15,22 3-1-15,17-3 1 16,24 0-1-16,21 0 1 16,33-6-1-16,29 4 1 15,27-6 0-15,33 0 0 16,30 0 0-16,29-8 0 15,33-8 0-15,24 3 0 0,21-3 0 16,27-5 0-16,23 5 0 16,12-6 0-16,1 4 0 15,26-3 0-15,0 0 0 16,12 5 0-16,-6 0 0 16,-18 0 0-16,-3 11 0 15,-14 5 1-15,-31 0-1 16,-8 0 0-16,-33 5 0 15,-3 3 0-15,-30 3 0 16,-29-4 0-16,-19 4 0 16,-32 0 0-16,-27 2 0 15,-21-11 0-15,-24 6 0 16,-20-2 0-16,-18-4 0 16,-22 4 1-16,-17-6-1 15,-23 0 1-15,-28-6-1 16,-26 4 0-16,-19-4 0 15,-29-2 0-15,-18-2 0 16,-38-6 0-16,-13 3 0 0,-29 0 1 16,-27-6-1-16,-15 6 0 15,-33 0 0-15,-23 2 0 16,-27-2 0-16,-16 5 0 16,-23 3 0-16,-17 10 0 15,-16 3 0-15,-6 13 0 16,-2-3 0-16,20 17 0 15,6-14 0-15,24 3 1 0,21 5-1 16,26-3 1 0,42 1-1-16,19-3 1 0,40-3-6 15,37 3 1-15,23 5-10 16,33-11 0-16</inkml:trace>
  <inkml:trace contextRef="#ctx0" brushRef="#br0" timeOffset="9503.5">3711 3866 10 0,'17'10'5'0,"22"6"3"15,-24-8 5-15,21-5-11 16,5 2 0-16,16 0 2 16,20 0 0-16,10-2-5 15,11 0 1-15,24-3 3 16,9-3 0-16,6-5-1 16,18 0 1-16,14-2-1 15,10-1 1-15,20-7-2 0,10-1 1 16,2 6-1-16,9-3 1 15,9-5-1-15,7-3 0 16,2-5 0-16,9-3 0 16,-3 0 0-16,0 3 0 15,-18 3 0-15,-6 7 0 16,-14 3-1-16,-1-2 1 16,-14 13 0-16,-10-1 0 0,-2 6-1 15,-18-5 1-15,-13 10-1 16,-17-10 1-16,-3 5-1 15,-15 5 0-15,-20 3 0 16,-7 5 0-16,-9-2 0 16,-5 5 0-16,-13-5 0 15,-5 4 0-15,-3 4 0 16,-10 2 0-16,-2 8 0 16,-6 0 1-16,-1 16-1 15,-5-2 0-15,-3 12 1 16,0 6 0-16,3 2 0 15,-1-2 0-15,-5 3-1 16,0-3 1-16,3 5-1 16,0-3 1-16,0-4-1 15,-4-7 1-15,4 1-1 16,0 0 1-16,-6-8 0 16,-3-13 0-16,-3-3-1 0,-3-8 1 15,-1 3 0-15,-2-8 0 16,-3 0 1-16,0 0 0 15,-6 0 0-15,-11-6 1 16,-10-2-1-16,-3 0 1 16,-9-5-1-16,-17 2 1 15,-10-5-2-15,-2 3 1 16,-13-3-2-16,-14 0 1 16,-12 0-1-16,-6 0 0 15,-12-3 0-15,-15 3 1 0,-3 3-1 16,-12-3 0-16,-6 5 0 15,-2 0 1-15,-22 3-1 16,-3 3 0-16,1 2 0 16,-4-2 0-16,4-1 0 15,-4-2 1-15,4 0-1 16,-10 0 0-16,13-5 0 16,-4-3 1-16,-2-3-1 15,-1 3 1-15,-5-8-1 16,5 3 0-16,15-3 0 15,-8 3 1-15,5-1-1 16,13 4 0-16,-10 2-1 16,9 0 1-16,12-3 0 15,-11 3 0-15,11 3 0 16,9-3 0-16,-3 2 0 16,18 1 0-16,3 0 0 15,15-3 1-15,12-3-1 16,5-5 0-16,10-5 1 0,6-8 0 15,17 2-1-15,10-13 1 16,-1-10-1-16,12-14 1 16,4-4-3-16,2-7 0 15,6-1-5-15,21 1 0 16,21-9-6-16,36-6 0 16,50 0-3-16,9 0 0 0</inkml:trace>
  <inkml:trace contextRef="#ctx0" brushRef="#br0" timeOffset="13587.44">12840 3291 22 0,'15'-13'11'0,"38"-42"-25"16,-32 39 15-16,6-13-6 15,5-3 1-15</inkml:trace>
  <inkml:trace contextRef="#ctx0" brushRef="#br0" timeOffset="17371.39">13489 5326 40 0,'20'-29'20'0,"25"-64"-27"15,-27 70 34-15,3-12-34 16,3-10 0-16,-1 0-13 16,7 3 0-16</inkml:trace>
  <inkml:trace contextRef="#ctx0" brushRef="#br0" timeOffset="38404.44">18590 4495 5 0,'-9'-21'2'0,"9"0"0"15,0 13 2-15,3 5-4 16,3-5 0-16,-3-5 3 16,3 5 1-16,-3 0-3 15,0 3 0-15,-3 5 2 16,0 0 1-16,0 0 0 0,-3 3 0 15,-3 5-1-15,-3 0 0 16,-3 7-1-16,-8 4 1 16,-10 7-1-16,-6 6 1 15,-8 0-1-15,-13 5 1 16,-6-3 0-16,-14 11 0 16,-6 3-1-16,-10 5 0 15,4 5 1-15,-9-2 0 16,0 2-1-16,-6-5 1 15,8 2-1-15,4-12 1 0,0-4-1 16,-4 4 0-16,19-6-1 16,3-6 1-16,2 1-1 15,13-5 0-15,5-4-1 16,4-1 0-16,11-6-2 16,3-6 0-16,6-2-6 15,4-5 1-15,5-3-5 16,3-6 1-16</inkml:trace>
  <inkml:trace contextRef="#ctx0" brushRef="#br0" timeOffset="38749.01">16715 5138 27 0,'-6'-24'13'0,"12"1"-11"15,-6 23 19-15,6-3-21 16,0 6 0-16,0 2 0 0,0 5 0 15,0 6 0-15,-3 3 1 16,-6-1 0-16,-3 4 0 16,-3 7 0-16,-3-3 0 15,0 3 1-15,0 0 0 16,3 0 0-16,0 1 0 16,6-1-1-16,3-6 1 15,6 4 1-15,6-6 0 16,9-2 0-16,6-4 1 15,15-1-1-15,2-9 0 0,10-8 0 16,8-7 0-16,1-1-3 16,-7 3 1-16,1 0-7 15,2-13 1-15,-2 3-8 16,6-4 1-16,14-7-1 16,6-13 0-16</inkml:trace>
  <inkml:trace contextRef="#ctx0" brushRef="#br0" timeOffset="39695.57">23022 4569 11 0,'21'-10'5'0,"27"-6"-10"16,-33 13 5-16,3-5 0 16,0 0 1-16,-1 0 3 15,-2 0 1-15,-3 3-3 16,-6 0 0-16,-6 5 3 15,-6 3 1-15,-6 4 0 0,-9 9 0 32,-32 11-1-32,-1 7 1 15,-5 3-3-15,-10-8 1 16,-11 8-2-16,3 3 1 16,-10 5-1-16,-5 0 1 15,-15 8-2-15,-3 0 1 16,-3 0-1-16,-15 0 0 15,-6-3 0-15,3 6 1 16,-12-4-1-16,-3 17 0 0,-6-3-1 16,-9-2 1-16,-5 2 0 15,5 0 0-15,-15-2 0 16,1 7 0-16,-13-2 1 16,1 8 1-16,5-6-1 15,-2 1 1-15,8 7-1 16,6-13 0-16,4 8 0 15,5 0 0-15,6-2-2 16,0-4 1-16,12-7-1 16,6-13 1-16,4 2-1 15,11-2 1-15,17-8 0 16,13-6 0-16,18-5-1 16,14-3 1-16,12-10-2 15,13-2 1-15,8 1-4 16,3-9 1-16,6 2-4 15,3-8 0-15,4-3-3 16,2 0 0-16,3-2-4 0,12-8 1 16</inkml:trace>
  <inkml:trace contextRef="#ctx0" brushRef="#br0" timeOffset="40071.36">17647 6485 34 0,'-3'-21'17'0,"12"23"-22"0,-3-2 31 16,0 0-26-16,3 3 1 0,-3 2 0 15,2 3 0-15,-2 3-1 16,-3 13 0-16,-3 2 0 16,-3-10 1-16,-6 8 0 15,-8 5 1-15,-4 0-1 16,0-2 1-16,0-1-1 15,3 0 1-15,3-2 0 16,6 3 0-16,4-4 1 16,7-1 0-16,13-1 0 15,12-8 1-15,9-5 0 16,14-5 0-16,10-3-1 16,17-8 0-16,1-3-4 15,-1-5 1-15,1 3-10 16,-10 2 1-16,6-4-6 15,-11-28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24:53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21594 2966 29 0,'-18'-16'14'0,"12"24"-17"16,6-8 24-16,0 3-22 16,3 5 0-16,6 0 1 15,0 2 0-15,9-2 0 16,17 8 1-16,16 5-1 15,5 3 1-15,13 0 0 16,-1-3 1-16,1 3-1 16,-4-3 0-16,-14-3-1 15,-12 4 1-15,-19 7-2 0,-20 0 1 16,-11 0-8-16,-16 13 0 16,-24 11 0-16,-5 0 0 15</inkml:trace>
  <inkml:trace contextRef="#ctx0" brushRef="#br0" timeOffset="14475.78">1901 15203 8 0,'-6'0'4'0,"12"-3"-5"15,-6 1 4-15,3-4-4 16,3 1 1-16,-6 0-1 15,0 5 1-15,0 0 0 16,0 0 0-16,0 0 0 16,0 0 0-16,3-6 0 15,-3 6 0-15,6-5-2 16,-3 0 1-16</inkml:trace>
  <inkml:trace contextRef="#ctx0" brushRef="#br0" timeOffset="15719.33">1791 15113 6 0,'-21'-24'3'0,"18"6"0"0,3 12 6 15,0-7-6-15,3 3 1 16,3-9 0-16,-3-2 1 16,3-6-6-16,3-15 0 15,6-6 4-15,2-12 1 16,1-9-1-16,6-8 0 15,0-10-1-15,3-6 0 0,-10 6-1 16,1-3 0-16,0-5 0 16,-6 2 0-16,-3-2 0 15,-6 13 0-15,-6 5 0 16,-6 6 1-16,-6 7 0 16,-3 11 0-16,-5 8 0 15,-10 11 0-15,-3 10 0 16,-6 13 0-16,1 11-2 15,-10 11 1-15,-8 5-1 16,2 13 1-16,4 16-2 16,-4 11 1-16,0 12-1 15,13 4 1-15,2 15 0 16,6 11 0-16,16 5-1 16,8-10 1-16,3-1 0 15,12-7 0-15,6-14 0 16,8-2 1-16,7-8-1 15,0-5 0-15,3-3 0 0,3-8 0 16,5-3 0-16,-2-13 0 16,0-8-5-16,-6-8 1 15,-4-10-5-15,-5-19 0 16</inkml:trace>
  <inkml:trace contextRef="#ctx0" brushRef="#br0" timeOffset="15840.05">1288 14502 21 0,'-33'5'10'0,"42"24"-12"0,6-18 13 0,6-1-21 15,17-2 1-15</inkml:trace>
  <inkml:trace contextRef="#ctx0" brushRef="#br0" timeOffset="16544.95">1859 15126 20 0,'-9'-2'10'0,"18"2"-12"0,0-3 20 15,3-2-17-15,18-1 1 16,2-4 1-16,10 2 0 15,9-13-3-15,8-11 1 16,25-8 2-16,2-13 1 0,9-10-1 16,18-3 0-16,15-19 0 15,6-13 1-15,6-8-1 16,21 6 0-16,-15-1-1 16,3 3 0-16,-4 16-1 15,-20 8 1-15,-9 16-2 16,-11 13 0-16,-13 13-1 15,-18 8 1-15,-14 6-4 16,-10 2 0-16,-11 3-1 16,-15 5 0-16,-6 3-2 15,-9-3 0-15,-18 0 0 16,-6 2 1-16,-9 1 4 16,-9 2 1-16,4 3 1 15,-10 0 1-15,3 0 2 16,-5 6 1-16,-1-4 0 15,15 1 1-15,0 0-2 16,12 2 0-16,1 3-1 16,14-5 1-16,14 2 0 0,10-8 0 15,6 1-2-15,18-4 1 16,2 4 0-16,1-4 0 16,-1 6-1-16,-5 6 0 15,-3 4-2-15,-12 6 0 16,-7 8-3-16,-17 8 1 15,-9 5-7-15,-15 5 0 16</inkml:trace>
  <inkml:trace contextRef="#ctx0" brushRef="#br0" timeOffset="17070.91">1666 15028 20 0,'-6'-13'10'0,"15"-8"-7"15,-3 13 9-15,2-8-11 0,10-8 0 16,6-10 1-16,0-3 0 16,12-11-2-16,14-5 0 15,7-10 3-15,5-17 0 16,19-17 0-16,14-7 0 15,15-20 0-15,21-22 0 16,15-7 0-16,21-14 0 16,2-13-1-16,4-2 0 0,-3 15-1 15,-19 19 1-15,1 8-1 16,-27 23 0-16,-15 19-1 16,-8 11 1-16,-16 21-1 15,-15 16 0-15,-11 7-3 16,-10 9 1-16,-5 13-3 15,-6 5 1-15,-12 0-4 16,-4 6 1-16,-8 2-3 16,-6-6 0-16</inkml:trace>
  <inkml:trace contextRef="#ctx0" brushRef="#br0" timeOffset="17280.65">4086 12279 26 0,'-42'-13'13'0,"15"0"-14"16,24 13 25-16,0 0-23 15,0 0 0-15,6-5 1 16,12 7 0-16,12-4-2 16,15-6 0-16,8-3 1 15,16-2 1-15,2 0-1 0,1 2 0 16,-4 6-1-16,-5 7 1 16,-10 12-3-16,-8 4 0 15,-21 19-6-15,-12 16 0 16,-18 18-1-16,-12 9 0 15</inkml:trace>
  <inkml:trace contextRef="#ctx0" brushRef="#br0" timeOffset="17971.48">1880 15729 24 0,'-36'-23'12'0,"18"9"-14"0,18 12 22 16,0 2-20-16,3 0 0 0,9 0 0 15,6 2 0 1,3 1 0-16,9 5 1 0,5 3 0 16,4 2 1-16,0 5 0 15,8 9 0-15,13 5 1 16,5 10 0-16,10 13 0 15,2 6 0-15,19 11 0 16,8 7 0-16,6 0-1 16,0-10 0-16,9 8 0 15,6-6 0-15,-9-2 0 16,6 0 1-16,0 2-1 16,6 6 0-16,-12-11 0 15,-6 8 0-15,7-7-1 16,-25-1 1-16,-6 0-3 15,-11-5 0-15,-16-11-2 16,-14-5 1-16,-13-8-5 16,-11-11 0-16,-18-10-6 15,-15-13 1-15</inkml:trace>
  <inkml:trace contextRef="#ctx0" brushRef="#br0" timeOffset="18633.9">3645 16896 24 0,'6'0'12'0,"18"-13"-10"0,-15 13 15 15,6 0-16-15,2 3 0 16,4 5 3-16,12 2 1 0,6 1-5 16,5 5 0-16,7 7 3 15,9 9 1-15,-1-3 0 16,-2 0 0-16,-1 9-2 15,-5-7 1-15,-16 1 0 16,-2-6 1-16,-15 4-1 16,-21-1 1-16,-12 2-2 15,-20-1 1-15,-13-7-4 16,-9 1 0-16,-14-13-8 16,-12-17 1-16,-10-28-6 15,-23-40 1-15</inkml:trace>
  <inkml:trace contextRef="#ctx0" brushRef="#br0" timeOffset="19158.14">2154 15200 25 0,'-24'-2'12'0,"33"-4"-11"0,6 4 16 0,3-4-16 15,17 4 1-15,7 2 1 16,18 5 1-16,5 6-5 15,18-3 1-15,16 2 3 16,14-2 0-16,21 0 0 16,15-3 1-16,14-5-1 15,19 3 0-15,5 2 0 16,19 1 0-16,5-4 1 16,6 4 0-16,13-12 0 15,2 1 0-15,6-3-1 16,0-8 1-16,-3-5-1 15,6-3 0-15,-21-2-2 16,1 5 1-16,-22-1-2 16,-2 1 1-16,-28 3-1 15,-14-1 1-15,-24 6-3 16,-24 2 1-16,-18 1-4 16,-17 2 1-16,-16 0-3 15,-11 0 1-15,-9-5-4 0,-18-1 0 16,-6 1-4-16,-9 0 1 15</inkml:trace>
  <inkml:trace contextRef="#ctx0" brushRef="#br0" timeOffset="19397.48">6919 14848 33 0,'-29'-18'16'0,"14"15"-16"0,15 3 27 15,0 0-26-15,15 0 0 0,8 6 1 16,4 7 0-16,21 3-2 15,5 2 1-15,10 9 3 16,11 2 0-16,1-3 1 16,-1-2 0-16,-5 0 0 15,-10-3 0-15,-8 5-2 16,-16 1 1-16,-11 5-4 16,-21 18 0-16,-27 16-11 15,-38 29 0-15,-51 19-4 16,-66-3 0-16</inkml:trace>
  <inkml:trace contextRef="#ctx0" brushRef="#br0" timeOffset="28030.72">4187 4818 8 0,'-51'0'4'0,"21"0"1"0,27 0 5 0,3 0-7 16,6 0 1-16,6 0 1 15,12 0 1-15,3 8-8 16,21 0 1-16,11-3 5 16,27 6 0-16,16-3-1 15,26 0 1-15,29-3-1 16,16-5 0-16,20-8-1 16,13-3 1-16,2 1-1 15,-11-3 1-15,-4 2-2 16,-29 3 0-16,-18 0-1 15,-24 3 1-15,-33 0 1 16,-21-1 0-16,-14 1 1 16,-12-3 1-16,-27 3 0 15,-18-6 0-15,-18-10-1 0,-33 5 0 16,-20 3-2-16,-27-6 1 16,-30 6-5-16,-21-3 0 15,-24 16-4-15,-17 8 0 16,-10 11-6-16,-29-9 0 15</inkml:trace>
  <inkml:trace contextRef="#ctx0" brushRef="#br0" timeOffset="41514.32">2931 6599 45 0</inkml:trace>
  <inkml:trace contextRef="#ctx0" brushRef="#br0" timeOffset="42205.05">2576 8221 24 0,'-20'-30'12'0,"-22"4"-13"0,27 18 20 0,-3 0-19 15,0 0 0-15,-5 3 0 16,-16 5 1-16,-12 5-1 15,1 6 0-15,-13 10 1 16,-11 11 1-16,-16 5 0 16,1 18 0-16,9 1-1 15,2 10 1-15,1 19-1 16,11 18 1-16,16-3-1 16,23 1 0-16,21-3-1 15,21-13 1-15,12-14 0 16,23-15 1-16,25-19 0 15,8-22 0-15,18-20 0 16,4-19 1-16,17-15-1 16,-9-17 1-16,0-13 0 15,-9-7 0-15,-18-4-1 16,-14 1 1-16,-22-1-1 16,-17-7 1-16,-21-3-1 15,-15 8 1-15,-21 0-2 16,-3 16 0-16,-14 8-3 0,-7 8 1 15,3 10-4-15,4 13 0 16,-1 14-5-16,3 8 1 16,1 26-5-16,5 3 1 15</inkml:trace>
  <inkml:trace contextRef="#ctx0" brushRef="#br0" timeOffset="43479.21">5842 8456 16 0,'3'-42'8'0,"3"-27"-5"16,-6 48 8-16,0-8-9 15,3 5 0-15,-6-11 3 16,-3 4 1-16,-3 2-6 15,-12 0 0-15,-15 5 5 16,-17 5 0-16,-16 9-1 16,-14 12 0-16,-12 14-1 15,-10 5 0-15,1 19-1 16,-6 13 0-16,3 10-1 16,6 9 0-16,0 13-1 15,11 18 1-15,19 5-1 16,8 19 0-16,28-5 0 15,23-6 0-15,30-18 0 0,14-10 1 16,37-12 0-16,11-20 1 16,24-17 0-16,18-20 0 15,30-11 0-15,12-24 1 16,11-16-1-16,10-21 0 16,-9-15 0-16,2 1 1 15,-23-12 0-15,-21-8 0 16,-21 5-1-16,-24-3 1 0,-23 6 0 15,-19-1 0-15,-17 1-3 16,-24-8 1-16,-21 10-5 16,-6 3 1-16,-5 5-5 15,-7 8 0-15,9 8-8 16,3-8 0-16</inkml:trace>
  <inkml:trace contextRef="#ctx0" brushRef="#br0" timeOffset="45538.13">2615 9467 16 0,'-18'-24'8'0,"12"13"-3"16,0 9 8-16,3-1-11 0,-11 0 0 16,2 1 0-16,-12 2 1 15,-6 0-3-15,3 0 0 16,-8 10 3-16,-16 14 1 16,-6 11-1-16,-11 23 0 15,-9 5 0-15,-13 11 0 16,-2 11 0-16,9 24 0 15,2 7-1-15,7 6 1 16,14 7-2-16,10 4 1 16,17-6-1-16,18-3 0 15,21-16 0-15,12-12 1 0,18-25-1 16,20-18 1-16,19-24-1 16,2-26 1-16,15-22 0 15,9-15 1-15,16-22-2 16,-22-15 1-16,3-14-1 15,-6 3 1-15,-8-13-1 16,-13-11 0 0,-20-47 0-1,-22 15 1-15,-20 27-3 16,-27 10 1-16,-5 27-3 16,-16 19 0-16,-15 20-4 15,-5 14 1-15,-1 16-5 16,-2 8 0-16,11 7-2 15,21-5 1-15</inkml:trace>
  <inkml:trace contextRef="#ctx0" brushRef="#br0" timeOffset="46542.72">5976 9779 30 0,'-125'85'15'0,"-6"36"-29"0,92-78 28 0,-9 7-25 15,-2 8 1-15</inkml:trace>
  <inkml:trace contextRef="#ctx0" brushRef="#br0" timeOffset="56570.67">21231 2596 18 0,'-21'-59'9'0,"-18"28"-10"0,27 17 10 0,-21-2-10 15,-8-5 1-15,-19 11 0 16,-14-1 1-16,-16 3 0 15,-11-2 0-15,-21-4 0 16,-9 12 1-16,-6 2 1 16,-14 0 0-16,-10 0 0 15,-21 8 0-15,1 10 0 16,2 11 0-16,0 22-1 16,7 2 1-16,5 2-1 15,12 6 0-15,21 2-1 16,12 6 0-16,30 5 0 15,21 11 0-15,20 0 0 16,27-6 1-16,30-2 0 16,36 13 0-16,29-8 0 0,34-6 1 15,34-7-1-15,25-11 0 16,27-10-1-16,20-19 1 16,15-8-1-16,9-21 0 15,3-16-1-15,-8-18 1 16,-13-6 0-16,-21-20 0 15,-5 1 0-15,-39-2 0 16,-24-7 1-16,-24-12 0 16,-30 9 0-16,-23-3 1 15,-21 13-2-15,-12-8 1 0,-18 6-1 16,-21 2 1-16,-18 5-2 16,-9-2 0-16,-14 10-1 15,-7 11 1-15,-11 0-1 16,-3 14 1-16,-7 7-3 15,10 5 1-15,-3 11-5 16,5 13 1-16,4 16-8 16,8 3 1-16</inkml:trace>
  <inkml:trace contextRef="#ctx0" brushRef="#br0" timeOffset="57591.5">17888 4850 22 0,'-6'-24'11'0,"-21"-5"-13"16,12 21 12-16,-6 0-11 15,-8-5 1-15,-22-3 0 16,-11-5 0-16,-13 2 1 16,-11-2 0-16,-21 5 0 15,-9 8 1-15,-9-2 1 16,-18 7 0-16,-9 8 0 0,-6 11 0 16,-9-3 0-16,-2 6 0 31,-99 55-1-31,27-5 1 15,44 5-1-15,22-3 0 16,38 3-1-16,21 6 1 16,15 7-1-16,26 3 0 15,24-3 0-15,25 1 0 0,20-4 0 16,30 6 0-16,29-10 1 16,30-12 0-16,37-7 0 15,34-13 0-15,28-16 0 16,32-14 0-16,18-15-1 15,7-14 0-15,14-13 1 16,-3-13 0-16,-3-8 0 16,-15-5 0-16,-3-8 0 15,-24-11 1-15,-32-5-1 16,-24-3 1-16,-27-5-2 16,-24 11 0-16,-32-1 0 15,-25-12 1-15,-26 4-1 16,-18-2 0-16,-30 11-1 15,-23-11 1-15,-33 11-1 16,-25 7 0-16,-34-5 0 16,-22 16 0-16,-29 16-1 15,-22 3 1-15,-11 23-1 16,-12 11 1-16,-6 16 0 0,-3 13 0 16,12 3-1-16,6 13 1 15,23 16-1-15,16 8 1 16,17-1 0-16,22 7 0 15,38 1-1-15,26-4 0 16,25 12-4-16,20 1 1 16,30-3-6-16,36-13 1 15,36 2-5-15,26-15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1600200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/>
              <a:t>Lecture 7 </a:t>
            </a:r>
            <a:endParaRPr lang="en-US" sz="44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NFA to DFA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200" b="1" i="1" dirty="0"/>
              <a:t>Tabular Subset Construction methods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and Artificial Intelligence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6324600" cy="53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Fig2. Transition table</a:t>
            </a:r>
          </a:p>
        </p:txBody>
      </p:sp>
      <p:graphicFrame>
        <p:nvGraphicFramePr>
          <p:cNvPr id="2055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43271"/>
              </p:ext>
            </p:extLst>
          </p:nvPr>
        </p:nvGraphicFramePr>
        <p:xfrm>
          <a:off x="304800" y="22656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632" name="AutoShape 152"/>
          <p:cNvSpPr>
            <a:spLocks noChangeArrowheads="1"/>
          </p:cNvSpPr>
          <p:nvPr/>
        </p:nvSpPr>
        <p:spPr bwMode="auto">
          <a:xfrm>
            <a:off x="4114800" y="3352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1600200" y="311150"/>
            <a:ext cx="594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Subset Construction Method</a:t>
            </a:r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5648325" y="2133600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Step2</a:t>
            </a:r>
          </a:p>
        </p:txBody>
      </p:sp>
      <p:sp>
        <p:nvSpPr>
          <p:cNvPr id="20637" name="Text Box 157"/>
          <p:cNvSpPr txBox="1">
            <a:spLocks noChangeArrowheads="1"/>
          </p:cNvSpPr>
          <p:nvPr/>
        </p:nvSpPr>
        <p:spPr bwMode="auto">
          <a:xfrm>
            <a:off x="4953000" y="2801938"/>
            <a:ext cx="39624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The set of states resulting from every transition function constitutes a new state. Calculate all reachable states for every such state for every input signal.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8BCC89-E3F3-49EB-A08A-AC8143617795}"/>
                  </a:ext>
                </a:extLst>
              </p14:cNvPr>
              <p14:cNvContentPartPr/>
              <p14:nvPr/>
            </p14:nvContentPartPr>
            <p14:xfrm>
              <a:off x="750600" y="3772800"/>
              <a:ext cx="603720" cy="30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8BCC89-E3F3-49EB-A08A-AC8143617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3763440"/>
                <a:ext cx="62244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88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2" grpId="0" animBg="1"/>
      <p:bldP spid="20635" grpId="0"/>
      <p:bldP spid="206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57207"/>
              </p:ext>
            </p:extLst>
          </p:nvPr>
        </p:nvGraphicFramePr>
        <p:xfrm>
          <a:off x="152400" y="8382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17928"/>
              </p:ext>
            </p:extLst>
          </p:nvPr>
        </p:nvGraphicFramePr>
        <p:xfrm>
          <a:off x="5334000" y="863600"/>
          <a:ext cx="3733800" cy="524256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307" name="AutoShape 83"/>
          <p:cNvSpPr>
            <a:spLocks noChangeArrowheads="1"/>
          </p:cNvSpPr>
          <p:nvPr/>
        </p:nvSpPr>
        <p:spPr bwMode="auto">
          <a:xfrm>
            <a:off x="4419600" y="1447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8" name="AutoShape 84"/>
          <p:cNvSpPr>
            <a:spLocks noChangeArrowheads="1"/>
          </p:cNvSpPr>
          <p:nvPr/>
        </p:nvSpPr>
        <p:spPr bwMode="auto">
          <a:xfrm>
            <a:off x="4114800" y="2438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4267200" y="9144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105400" y="381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93F24E-1940-4C61-B514-232CB095333D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E4133A-93CF-4377-A967-A3ABB5A7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104E6C-A8AF-4FF7-AA18-90214BB0ECC8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7758B4-0F3A-42FB-B7D8-7B88D6532955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BE3A7-BBD7-47F9-A496-67D3ED8342AD}"/>
                  </a:ext>
                </a:extLst>
              </p14:cNvPr>
              <p14:cNvContentPartPr/>
              <p14:nvPr/>
            </p14:nvContentPartPr>
            <p14:xfrm>
              <a:off x="1262880" y="751680"/>
              <a:ext cx="7716600" cy="171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BE3A7-BBD7-47F9-A496-67D3ED8342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3520" y="742320"/>
                <a:ext cx="7735320" cy="17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9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 animBg="1"/>
      <p:bldP spid="52308" grpId="0" animBg="1"/>
      <p:bldP spid="52309" grpId="0"/>
      <p:bldP spid="523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25724"/>
              </p:ext>
            </p:extLst>
          </p:nvPr>
        </p:nvGraphicFramePr>
        <p:xfrm>
          <a:off x="152400" y="8382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23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04207"/>
              </p:ext>
            </p:extLst>
          </p:nvPr>
        </p:nvGraphicFramePr>
        <p:xfrm>
          <a:off x="5334000" y="863600"/>
          <a:ext cx="3733800" cy="524256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283" name="AutoShape 83"/>
          <p:cNvSpPr>
            <a:spLocks noChangeArrowheads="1"/>
          </p:cNvSpPr>
          <p:nvPr/>
        </p:nvSpPr>
        <p:spPr bwMode="auto">
          <a:xfrm>
            <a:off x="4343400" y="13716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4" name="AutoShape 84"/>
          <p:cNvSpPr>
            <a:spLocks noChangeArrowheads="1"/>
          </p:cNvSpPr>
          <p:nvPr/>
        </p:nvSpPr>
        <p:spPr bwMode="auto">
          <a:xfrm>
            <a:off x="41148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6" name="AutoShape 146"/>
          <p:cNvSpPr>
            <a:spLocks noChangeArrowheads="1"/>
          </p:cNvSpPr>
          <p:nvPr/>
        </p:nvSpPr>
        <p:spPr bwMode="auto">
          <a:xfrm rot="-6838989">
            <a:off x="6629400" y="13716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7" name="AutoShape 147"/>
          <p:cNvSpPr>
            <a:spLocks noChangeArrowheads="1"/>
          </p:cNvSpPr>
          <p:nvPr/>
        </p:nvSpPr>
        <p:spPr bwMode="auto">
          <a:xfrm rot="14909993">
            <a:off x="7239000" y="1066800"/>
            <a:ext cx="152400" cy="1828800"/>
          </a:xfrm>
          <a:prstGeom prst="up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8" name="Text Box 148"/>
          <p:cNvSpPr txBox="1">
            <a:spLocks noChangeArrowheads="1"/>
          </p:cNvSpPr>
          <p:nvPr/>
        </p:nvSpPr>
        <p:spPr bwMode="auto">
          <a:xfrm>
            <a:off x="4114800" y="9144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Starts with</a:t>
            </a:r>
          </a:p>
          <a:p>
            <a:r>
              <a:rPr lang="en-US" sz="1400"/>
              <a:t>Initial state</a:t>
            </a:r>
          </a:p>
        </p:txBody>
      </p:sp>
      <p:sp>
        <p:nvSpPr>
          <p:cNvPr id="51349" name="Rectangle 149"/>
          <p:cNvSpPr>
            <a:spLocks noChangeArrowheads="1"/>
          </p:cNvSpPr>
          <p:nvPr/>
        </p:nvSpPr>
        <p:spPr bwMode="auto">
          <a:xfrm>
            <a:off x="5181600" y="4572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9D96F-95E3-425B-8C94-EF44A248B65E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658D36A-9F56-40B4-8C19-83934EEEC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21AF1F-4FD3-4483-949E-F9FF312EC932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67E9E3-8C88-4F6F-93DD-C81BFAE1E3AA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029619-6B59-4B30-AE65-AFEB7E498D4E}"/>
                  </a:ext>
                </a:extLst>
              </p14:cNvPr>
              <p14:cNvContentPartPr/>
              <p14:nvPr/>
            </p14:nvContentPartPr>
            <p14:xfrm>
              <a:off x="451800" y="864000"/>
              <a:ext cx="7516080" cy="538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029619-6B59-4B30-AE65-AFEB7E498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40" y="854640"/>
                <a:ext cx="7534800" cy="54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6" grpId="0" animBg="1"/>
      <p:bldP spid="513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3007"/>
              </p:ext>
            </p:extLst>
          </p:nvPr>
        </p:nvGraphicFramePr>
        <p:xfrm>
          <a:off x="152400" y="8382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4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23176"/>
              </p:ext>
            </p:extLst>
          </p:nvPr>
        </p:nvGraphicFramePr>
        <p:xfrm>
          <a:off x="5334000" y="863600"/>
          <a:ext cx="3733800" cy="524256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55" name="AutoShape 83"/>
          <p:cNvSpPr>
            <a:spLocks noChangeArrowheads="1"/>
          </p:cNvSpPr>
          <p:nvPr/>
        </p:nvSpPr>
        <p:spPr bwMode="auto">
          <a:xfrm>
            <a:off x="4343400" y="13716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6" name="AutoShape 84"/>
          <p:cNvSpPr>
            <a:spLocks noChangeArrowheads="1"/>
          </p:cNvSpPr>
          <p:nvPr/>
        </p:nvSpPr>
        <p:spPr bwMode="auto">
          <a:xfrm>
            <a:off x="41148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7" name="AutoShape 85"/>
          <p:cNvSpPr>
            <a:spLocks noChangeArrowheads="1"/>
          </p:cNvSpPr>
          <p:nvPr/>
        </p:nvSpPr>
        <p:spPr bwMode="auto">
          <a:xfrm rot="-6838989">
            <a:off x="6629400" y="13716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8" name="AutoShape 86"/>
          <p:cNvSpPr>
            <a:spLocks noChangeArrowheads="1"/>
          </p:cNvSpPr>
          <p:nvPr/>
        </p:nvSpPr>
        <p:spPr bwMode="auto">
          <a:xfrm rot="14909993">
            <a:off x="7239000" y="1066800"/>
            <a:ext cx="152400" cy="1828800"/>
          </a:xfrm>
          <a:prstGeom prst="up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4114800" y="9144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Starts with</a:t>
            </a:r>
          </a:p>
          <a:p>
            <a:r>
              <a:rPr lang="en-US" sz="1400"/>
              <a:t>Initial state</a:t>
            </a:r>
          </a:p>
        </p:txBody>
      </p:sp>
      <p:sp>
        <p:nvSpPr>
          <p:cNvPr id="54360" name="Rectangle 88"/>
          <p:cNvSpPr>
            <a:spLocks noChangeArrowheads="1"/>
          </p:cNvSpPr>
          <p:nvPr/>
        </p:nvSpPr>
        <p:spPr bwMode="auto">
          <a:xfrm>
            <a:off x="5181600" y="4572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54361" name="Text Box 89"/>
          <p:cNvSpPr txBox="1">
            <a:spLocks noChangeArrowheads="1"/>
          </p:cNvSpPr>
          <p:nvPr/>
        </p:nvSpPr>
        <p:spPr bwMode="auto">
          <a:xfrm>
            <a:off x="1660525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62" name="Rectangle 90"/>
          <p:cNvSpPr>
            <a:spLocks noChangeArrowheads="1"/>
          </p:cNvSpPr>
          <p:nvPr/>
        </p:nvSpPr>
        <p:spPr bwMode="auto">
          <a:xfrm>
            <a:off x="1295400" y="4419600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Step3</a:t>
            </a:r>
          </a:p>
        </p:txBody>
      </p:sp>
      <p:sp>
        <p:nvSpPr>
          <p:cNvPr id="54363" name="Text Box 91"/>
          <p:cNvSpPr txBox="1">
            <a:spLocks noChangeArrowheads="1"/>
          </p:cNvSpPr>
          <p:nvPr/>
        </p:nvSpPr>
        <p:spPr bwMode="auto">
          <a:xfrm>
            <a:off x="685800" y="499745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Repeat this process(step2) until no more new states are reachable.</a:t>
            </a:r>
          </a:p>
        </p:txBody>
      </p:sp>
    </p:spTree>
    <p:extLst>
      <p:ext uri="{BB962C8B-B14F-4D97-AF65-F5344CB8AC3E}">
        <p14:creationId xmlns:p14="http://schemas.microsoft.com/office/powerpoint/2010/main" val="338533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76734"/>
              </p:ext>
            </p:extLst>
          </p:nvPr>
        </p:nvGraphicFramePr>
        <p:xfrm>
          <a:off x="152400" y="97155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97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96040"/>
              </p:ext>
            </p:extLst>
          </p:nvPr>
        </p:nvGraphicFramePr>
        <p:xfrm>
          <a:off x="5334000" y="909638"/>
          <a:ext cx="3733800" cy="5120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974" name="AutoShape 86"/>
          <p:cNvSpPr>
            <a:spLocks noChangeArrowheads="1"/>
          </p:cNvSpPr>
          <p:nvPr/>
        </p:nvSpPr>
        <p:spPr bwMode="auto">
          <a:xfrm rot="4038482">
            <a:off x="7241382" y="1521618"/>
            <a:ext cx="152400" cy="1833563"/>
          </a:xfrm>
          <a:prstGeom prst="downArrow">
            <a:avLst>
              <a:gd name="adj1" fmla="val 50000"/>
              <a:gd name="adj2" fmla="val 3007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77" name="AutoShape 89"/>
          <p:cNvSpPr>
            <a:spLocks noChangeArrowheads="1"/>
          </p:cNvSpPr>
          <p:nvPr/>
        </p:nvSpPr>
        <p:spPr bwMode="auto">
          <a:xfrm>
            <a:off x="41910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181600" y="457200"/>
            <a:ext cx="337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629400" y="1828800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48600" y="1828800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75031" y="2667000"/>
            <a:ext cx="1143000" cy="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673BF8-9249-4D31-8BA1-D127DAAB1B24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B1F999-7478-497C-ABD8-9E12AA36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FCCD84-A585-4AEE-B3F1-F7E933D8425B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B3876-284D-43F0-9307-B97F8454564D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4942DB-D4B0-4243-93C4-20C0005B6D17}"/>
                  </a:ext>
                </a:extLst>
              </p14:cNvPr>
              <p14:cNvContentPartPr/>
              <p14:nvPr/>
            </p14:nvContentPartPr>
            <p14:xfrm>
              <a:off x="273960" y="1555560"/>
              <a:ext cx="8155800" cy="236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4942DB-D4B0-4243-93C4-20C0005B6D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1546200"/>
                <a:ext cx="8174520" cy="23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4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4" grpId="0" animBg="1"/>
      <p:bldP spid="88" grpId="0" animBg="1"/>
      <p:bldP spid="89" grpId="0" animBg="1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12429"/>
              </p:ext>
            </p:extLst>
          </p:nvPr>
        </p:nvGraphicFramePr>
        <p:xfrm>
          <a:off x="152400" y="8382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99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3546"/>
              </p:ext>
            </p:extLst>
          </p:nvPr>
        </p:nvGraphicFramePr>
        <p:xfrm>
          <a:off x="5334000" y="8175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997" name="AutoShape 85"/>
          <p:cNvSpPr>
            <a:spLocks noChangeArrowheads="1"/>
          </p:cNvSpPr>
          <p:nvPr/>
        </p:nvSpPr>
        <p:spPr bwMode="auto">
          <a:xfrm rot="3091884">
            <a:off x="7175500" y="2044700"/>
            <a:ext cx="203200" cy="2057400"/>
          </a:xfrm>
          <a:prstGeom prst="downArrow">
            <a:avLst>
              <a:gd name="adj1" fmla="val 50000"/>
              <a:gd name="adj2" fmla="val 253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98" name="AutoShape 86"/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00" name="Rectangle 88"/>
          <p:cNvSpPr>
            <a:spLocks noChangeArrowheads="1"/>
          </p:cNvSpPr>
          <p:nvPr/>
        </p:nvSpPr>
        <p:spPr bwMode="auto">
          <a:xfrm>
            <a:off x="5181600" y="381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29400" y="2145323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872046" y="2133600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75031" y="3124200"/>
            <a:ext cx="1143000" cy="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999" name="AutoShape 87"/>
          <p:cNvSpPr>
            <a:spLocks noChangeArrowheads="1"/>
          </p:cNvSpPr>
          <p:nvPr/>
        </p:nvSpPr>
        <p:spPr bwMode="auto">
          <a:xfrm rot="2444465">
            <a:off x="6567488" y="2209800"/>
            <a:ext cx="214312" cy="1104900"/>
          </a:xfrm>
          <a:prstGeom prst="downArrow">
            <a:avLst>
              <a:gd name="adj1" fmla="val 50000"/>
              <a:gd name="adj2" fmla="val 12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75031" y="3621515"/>
            <a:ext cx="1143000" cy="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63235C-FAA0-44BF-878A-98BDD6A6A112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4F16FD-80F1-4836-B7B4-20FF542CE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79CA9C-9EB8-44D2-8F06-6EE36154AC81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5F68A9-D39D-4B0D-9075-4C3F840B7C80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616F8-CB39-4CC6-BA7B-F5E54CF29948}"/>
                  </a:ext>
                </a:extLst>
              </p14:cNvPr>
              <p14:cNvContentPartPr/>
              <p14:nvPr/>
            </p14:nvContentPartPr>
            <p14:xfrm>
              <a:off x="775440" y="1995480"/>
              <a:ext cx="7980120" cy="196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616F8-CB39-4CC6-BA7B-F5E54CF299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080" y="1986120"/>
                <a:ext cx="7998840" cy="19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3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7" grpId="0" animBg="1"/>
      <p:bldP spid="89" grpId="0" animBg="1"/>
      <p:bldP spid="90" grpId="0" animBg="1"/>
      <p:bldP spid="91" grpId="0" animBg="1"/>
      <p:bldP spid="38999" grpId="0" animBg="1"/>
      <p:bldP spid="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7401"/>
              </p:ext>
            </p:extLst>
          </p:nvPr>
        </p:nvGraphicFramePr>
        <p:xfrm>
          <a:off x="152400" y="8382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1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62507"/>
              </p:ext>
            </p:extLst>
          </p:nvPr>
        </p:nvGraphicFramePr>
        <p:xfrm>
          <a:off x="5334000" y="8175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021" name="AutoShape 85"/>
          <p:cNvSpPr>
            <a:spLocks noChangeArrowheads="1"/>
          </p:cNvSpPr>
          <p:nvPr/>
        </p:nvSpPr>
        <p:spPr bwMode="auto">
          <a:xfrm>
            <a:off x="4191000" y="2133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5181600" y="381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629400" y="2590800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75031" y="4038600"/>
            <a:ext cx="1143000" cy="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7848600" y="2590800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40020" name="AutoShape 84"/>
          <p:cNvSpPr>
            <a:spLocks noChangeArrowheads="1"/>
          </p:cNvSpPr>
          <p:nvPr/>
        </p:nvSpPr>
        <p:spPr bwMode="auto">
          <a:xfrm rot="1349181">
            <a:off x="6629400" y="2819400"/>
            <a:ext cx="153988" cy="1403350"/>
          </a:xfrm>
          <a:prstGeom prst="downArrow">
            <a:avLst>
              <a:gd name="adj1" fmla="val 50000"/>
              <a:gd name="adj2" fmla="val 2278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8F03BF-D5F3-475B-8C1C-558B92035863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C3C7E7-96F8-4007-9978-9C83319B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04D3D0-A644-4140-B083-52F763FC9231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DC9F90-AEC5-4DE6-887B-AAD7A3B1316B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E18ACC-3AE6-4F56-BF99-160BFDC0CFEA}"/>
                  </a:ext>
                </a:extLst>
              </p14:cNvPr>
              <p14:cNvContentPartPr/>
              <p14:nvPr/>
            </p14:nvContentPartPr>
            <p14:xfrm>
              <a:off x="412200" y="1883160"/>
              <a:ext cx="7276320" cy="334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E18ACC-3AE6-4F56-BF99-160BFDC0C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840" y="1873800"/>
                <a:ext cx="7295040" cy="33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7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400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44309"/>
              </p:ext>
            </p:extLst>
          </p:nvPr>
        </p:nvGraphicFramePr>
        <p:xfrm>
          <a:off x="152400" y="89535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04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54525"/>
              </p:ext>
            </p:extLst>
          </p:nvPr>
        </p:nvGraphicFramePr>
        <p:xfrm>
          <a:off x="5334000" y="838200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44" name="AutoShape 84"/>
          <p:cNvSpPr>
            <a:spLocks noChangeArrowheads="1"/>
          </p:cNvSpPr>
          <p:nvPr/>
        </p:nvSpPr>
        <p:spPr bwMode="auto">
          <a:xfrm rot="1889516">
            <a:off x="6629400" y="3352800"/>
            <a:ext cx="152400" cy="13716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5" name="AutoShape 85"/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5181600" y="381000"/>
            <a:ext cx="337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41047" name="AutoShape 87"/>
          <p:cNvSpPr>
            <a:spLocks noChangeArrowheads="1"/>
          </p:cNvSpPr>
          <p:nvPr/>
        </p:nvSpPr>
        <p:spPr bwMode="auto">
          <a:xfrm rot="3517168">
            <a:off x="7397751" y="2803525"/>
            <a:ext cx="163512" cy="2478087"/>
          </a:xfrm>
          <a:prstGeom prst="downArrow">
            <a:avLst>
              <a:gd name="adj1" fmla="val 50000"/>
              <a:gd name="adj2" fmla="val 3788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629400" y="31643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872046" y="31643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98477" y="4612115"/>
            <a:ext cx="1004098" cy="340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23C48E-8644-45EF-B2B3-AEFFB7FD0CEA}"/>
              </a:ext>
            </a:extLst>
          </p:cNvPr>
          <p:cNvGrpSpPr/>
          <p:nvPr/>
        </p:nvGrpSpPr>
        <p:grpSpPr>
          <a:xfrm>
            <a:off x="128954" y="3963670"/>
            <a:ext cx="4661116" cy="3264068"/>
            <a:chOff x="215684" y="3902891"/>
            <a:chExt cx="4661116" cy="3264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2EB7A6-5AAC-447F-A9B1-CBA5175C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C3177C-E174-4328-885F-F1F08DD16A86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DEF184-1E62-46B4-AA79-E8D3C34F0116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3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4" grpId="0" animBg="1"/>
      <p:bldP spid="41047" grpId="0" animBg="1"/>
      <p:bldP spid="89" grpId="0" animBg="1"/>
      <p:bldP spid="90" grpId="0" animBg="1"/>
      <p:bldP spid="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81224"/>
              </p:ext>
            </p:extLst>
          </p:nvPr>
        </p:nvGraphicFramePr>
        <p:xfrm>
          <a:off x="152400" y="8382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0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0055"/>
              </p:ext>
            </p:extLst>
          </p:nvPr>
        </p:nvGraphicFramePr>
        <p:xfrm>
          <a:off x="5334000" y="8175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068" name="AutoShape 84"/>
          <p:cNvSpPr>
            <a:spLocks noChangeArrowheads="1"/>
          </p:cNvSpPr>
          <p:nvPr/>
        </p:nvSpPr>
        <p:spPr bwMode="auto">
          <a:xfrm>
            <a:off x="4191000" y="2133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49450" y="4343400"/>
            <a:ext cx="3155950" cy="1447800"/>
            <a:chOff x="1949450" y="4343400"/>
            <a:chExt cx="3155950" cy="1447800"/>
          </a:xfrm>
        </p:grpSpPr>
        <p:sp>
          <p:nvSpPr>
            <p:cNvPr id="42069" name="AutoShape 85"/>
            <p:cNvSpPr>
              <a:spLocks noChangeArrowheads="1"/>
            </p:cNvSpPr>
            <p:nvPr/>
          </p:nvSpPr>
          <p:spPr bwMode="auto">
            <a:xfrm rot="10800000">
              <a:off x="1981200" y="4343400"/>
              <a:ext cx="3124200" cy="1447800"/>
            </a:xfrm>
            <a:prstGeom prst="wedgeRectCallout">
              <a:avLst>
                <a:gd name="adj1" fmla="val -137755"/>
                <a:gd name="adj2" fmla="val 791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en-US"/>
            </a:p>
          </p:txBody>
        </p:sp>
        <p:sp>
          <p:nvSpPr>
            <p:cNvPr id="42070" name="Text Box 86"/>
            <p:cNvSpPr txBox="1">
              <a:spLocks noChangeArrowheads="1"/>
            </p:cNvSpPr>
            <p:nvPr/>
          </p:nvSpPr>
          <p:spPr bwMode="auto">
            <a:xfrm>
              <a:off x="1949450" y="4464050"/>
              <a:ext cx="315595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We already got 4 and 5.</a:t>
              </a:r>
            </a:p>
            <a:p>
              <a:r>
                <a:rPr lang="en-US" dirty="0"/>
                <a:t>So we don’t add them again.</a:t>
              </a:r>
            </a:p>
          </p:txBody>
        </p:sp>
      </p:grpSp>
      <p:sp>
        <p:nvSpPr>
          <p:cNvPr id="42071" name="Rectangle 87"/>
          <p:cNvSpPr>
            <a:spLocks noChangeArrowheads="1"/>
          </p:cNvSpPr>
          <p:nvPr/>
        </p:nvSpPr>
        <p:spPr bwMode="auto">
          <a:xfrm>
            <a:off x="5181600" y="319087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29400" y="36215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872046" y="36215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43D9A2-ADA3-4DB6-86C2-12C2AF53526E}"/>
                  </a:ext>
                </a:extLst>
              </p14:cNvPr>
              <p14:cNvContentPartPr/>
              <p14:nvPr/>
            </p14:nvContentPartPr>
            <p14:xfrm>
              <a:off x="1585440" y="2841480"/>
              <a:ext cx="2068560" cy="51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43D9A2-ADA3-4DB6-86C2-12C2AF535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080" y="2832120"/>
                <a:ext cx="2087280" cy="5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3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4754"/>
              </p:ext>
            </p:extLst>
          </p:nvPr>
        </p:nvGraphicFramePr>
        <p:xfrm>
          <a:off x="152400" y="9144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091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66958"/>
              </p:ext>
            </p:extLst>
          </p:nvPr>
        </p:nvGraphicFramePr>
        <p:xfrm>
          <a:off x="5334000" y="8937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3092" name="AutoShape 84"/>
          <p:cNvSpPr>
            <a:spLocks noChangeArrowheads="1"/>
          </p:cNvSpPr>
          <p:nvPr/>
        </p:nvSpPr>
        <p:spPr bwMode="auto">
          <a:xfrm rot="3647155">
            <a:off x="7200900" y="4000500"/>
            <a:ext cx="152400" cy="1752600"/>
          </a:xfrm>
          <a:prstGeom prst="downArrow">
            <a:avLst>
              <a:gd name="adj1" fmla="val 50000"/>
              <a:gd name="adj2" fmla="val 2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4" name="AutoShape 86"/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5" name="Rectangle 87"/>
          <p:cNvSpPr>
            <a:spLocks noChangeArrowheads="1"/>
          </p:cNvSpPr>
          <p:nvPr/>
        </p:nvSpPr>
        <p:spPr bwMode="auto">
          <a:xfrm>
            <a:off x="5181600" y="4572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629400" y="41549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48600" y="41549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86754" y="5105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7E2715-5E60-48D0-B2B5-C351EBA90211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DD42324-951E-4ABA-AAD0-68DC2E2C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B35E35-7939-483F-ABD5-689DD3D68A4B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AA264-BF06-48D4-AB3B-698C37112A2A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B2071A-D89D-445B-9C88-7B579CBDF23C}"/>
                  </a:ext>
                </a:extLst>
              </p14:cNvPr>
              <p14:cNvContentPartPr/>
              <p14:nvPr/>
            </p14:nvContentPartPr>
            <p14:xfrm>
              <a:off x="2843640" y="2446920"/>
              <a:ext cx="679680" cy="44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B2071A-D89D-445B-9C88-7B579CBDF2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4280" y="2437560"/>
                <a:ext cx="698400" cy="4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3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2" grpId="0" animBg="1"/>
      <p:bldP spid="88" grpId="0" animBg="1"/>
      <p:bldP spid="89" grpId="0" animBg="1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DFA vs. NFA … </a:t>
            </a:r>
            <a:r>
              <a:rPr lang="en-US" sz="1800" dirty="0"/>
              <a:t>Deterministic vs. Non-deterministic FSA</a:t>
            </a:r>
            <a:endParaRPr lang="en-US" sz="2000" dirty="0"/>
          </a:p>
          <a:p>
            <a:pPr lvl="3"/>
            <a:r>
              <a:rPr lang="en-US" sz="1800" dirty="0"/>
              <a:t>Comparison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6795"/>
              </p:ext>
            </p:extLst>
          </p:nvPr>
        </p:nvGraphicFramePr>
        <p:xfrm>
          <a:off x="152400" y="9144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32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54649"/>
              </p:ext>
            </p:extLst>
          </p:nvPr>
        </p:nvGraphicFramePr>
        <p:xfrm>
          <a:off x="5334000" y="8937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80" name="AutoShape 84"/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5181600" y="4572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629400" y="46883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872046" y="4688315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A2BEBB-8911-49CF-9033-4B7E6CD5D385}"/>
              </a:ext>
            </a:extLst>
          </p:cNvPr>
          <p:cNvGrpSpPr/>
          <p:nvPr/>
        </p:nvGrpSpPr>
        <p:grpSpPr>
          <a:xfrm>
            <a:off x="215684" y="3902891"/>
            <a:ext cx="4661116" cy="3264068"/>
            <a:chOff x="215684" y="3902891"/>
            <a:chExt cx="4661116" cy="32640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52D-7D55-4375-A4A3-57151DD21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0D3CAC-5958-492F-BF10-2AC91B322B14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2EB4EB-2E73-4D58-8039-35A239BF9A94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4700D7-8FDA-4131-BACC-4A4EDBD8EA94}"/>
                  </a:ext>
                </a:extLst>
              </p14:cNvPr>
              <p14:cNvContentPartPr/>
              <p14:nvPr/>
            </p14:nvContentPartPr>
            <p14:xfrm>
              <a:off x="466920" y="1944000"/>
              <a:ext cx="5805000" cy="360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4700D7-8FDA-4131-BACC-4A4EDBD8E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60" y="1934640"/>
                <a:ext cx="5823720" cy="36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3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98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86012"/>
              </p:ext>
            </p:extLst>
          </p:nvPr>
        </p:nvGraphicFramePr>
        <p:xfrm>
          <a:off x="152400" y="9144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737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74284"/>
              </p:ext>
            </p:extLst>
          </p:nvPr>
        </p:nvGraphicFramePr>
        <p:xfrm>
          <a:off x="5334000" y="8937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7427" name="AutoShape 83"/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8" name="Rectangle 84"/>
          <p:cNvSpPr>
            <a:spLocks noChangeArrowheads="1"/>
          </p:cNvSpPr>
          <p:nvPr/>
        </p:nvSpPr>
        <p:spPr bwMode="auto">
          <a:xfrm>
            <a:off x="5181600" y="4572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57429" name="AutoShape 85"/>
          <p:cNvSpPr>
            <a:spLocks noChangeArrowheads="1"/>
          </p:cNvSpPr>
          <p:nvPr/>
        </p:nvSpPr>
        <p:spPr bwMode="auto">
          <a:xfrm rot="3246540">
            <a:off x="6496050" y="5314950"/>
            <a:ext cx="152400" cy="6477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629400" y="5181600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72046" y="5198269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410200" y="5638800"/>
            <a:ext cx="87846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BCFB29-4BA7-4137-BA05-0956C582E519}"/>
              </a:ext>
            </a:extLst>
          </p:cNvPr>
          <p:cNvGrpSpPr/>
          <p:nvPr/>
        </p:nvGrpSpPr>
        <p:grpSpPr>
          <a:xfrm>
            <a:off x="283476" y="3920406"/>
            <a:ext cx="4661116" cy="3264068"/>
            <a:chOff x="215684" y="3902891"/>
            <a:chExt cx="4661116" cy="32640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C7A17DA-BBAB-438E-BE55-66FD4739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684" y="3902891"/>
              <a:ext cx="4203916" cy="326406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D1669C-530D-4697-85E4-EDB4742FF9D3}"/>
                </a:ext>
              </a:extLst>
            </p:cNvPr>
            <p:cNvSpPr/>
            <p:nvPr/>
          </p:nvSpPr>
          <p:spPr>
            <a:xfrm>
              <a:off x="2794000" y="4403725"/>
              <a:ext cx="1752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52542F-A684-4A3E-B11F-F0CCB767AC63}"/>
                </a:ext>
              </a:extLst>
            </p:cNvPr>
            <p:cNvSpPr/>
            <p:nvPr/>
          </p:nvSpPr>
          <p:spPr>
            <a:xfrm>
              <a:off x="3352800" y="5186045"/>
              <a:ext cx="1524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C99EDC-3266-4890-A32B-ECBD937341F1}"/>
                  </a:ext>
                </a:extLst>
              </p14:cNvPr>
              <p14:cNvContentPartPr/>
              <p14:nvPr/>
            </p14:nvContentPartPr>
            <p14:xfrm>
              <a:off x="5494680" y="3153600"/>
              <a:ext cx="3278160" cy="242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C99EDC-3266-4890-A32B-ECBD93734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5320" y="3144240"/>
                <a:ext cx="3296880" cy="24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79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29" grpId="0" animBg="1"/>
      <p:bldP spid="88" grpId="0" animBg="1"/>
      <p:bldP spid="89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Fig2. Transition table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8649"/>
              </p:ext>
            </p:extLst>
          </p:nvPr>
        </p:nvGraphicFramePr>
        <p:xfrm>
          <a:off x="152400" y="91440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40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89926"/>
              </p:ext>
            </p:extLst>
          </p:nvPr>
        </p:nvGraphicFramePr>
        <p:xfrm>
          <a:off x="5334000" y="893763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451" name="AutoShape 83"/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5181600" y="4572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58454" name="AutoShape 86"/>
          <p:cNvSpPr>
            <a:spLocks noChangeArrowheads="1"/>
          </p:cNvSpPr>
          <p:nvPr/>
        </p:nvSpPr>
        <p:spPr bwMode="auto">
          <a:xfrm>
            <a:off x="4191000" y="57912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5" name="Text Box 87"/>
          <p:cNvSpPr txBox="1">
            <a:spLocks noChangeArrowheads="1"/>
          </p:cNvSpPr>
          <p:nvPr/>
        </p:nvSpPr>
        <p:spPr bwMode="auto">
          <a:xfrm>
            <a:off x="2438400" y="51816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Stops here as there are no more reachable states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29400" y="5731669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872046" y="5703277"/>
            <a:ext cx="1143000" cy="264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4A682B-E58B-45CA-AD69-D9A438C60FDC}"/>
                  </a:ext>
                </a:extLst>
              </p14:cNvPr>
              <p14:cNvContentPartPr/>
              <p14:nvPr/>
            </p14:nvContentPartPr>
            <p14:xfrm>
              <a:off x="2953800" y="527760"/>
              <a:ext cx="6153480" cy="236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4A682B-E58B-45CA-AD69-D9A438C60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440" y="518400"/>
                <a:ext cx="6172200" cy="23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7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54" grpId="0" animBg="1"/>
      <p:bldP spid="58455" grpId="0"/>
      <p:bldP spid="90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72" name="Group 56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412350044"/>
              </p:ext>
            </p:extLst>
          </p:nvPr>
        </p:nvGraphicFramePr>
        <p:xfrm>
          <a:off x="152400" y="1143000"/>
          <a:ext cx="3733800" cy="512064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{2,4,5}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4038600" y="3733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46482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6" name="Oval 60"/>
          <p:cNvSpPr>
            <a:spLocks noChangeArrowheads="1"/>
          </p:cNvSpPr>
          <p:nvPr/>
        </p:nvSpPr>
        <p:spPr bwMode="auto">
          <a:xfrm>
            <a:off x="60960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8534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7620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6324600" y="15240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4572000" y="1524000"/>
            <a:ext cx="990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4648200" y="16002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Oval 71"/>
          <p:cNvSpPr>
            <a:spLocks noChangeArrowheads="1"/>
          </p:cNvSpPr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Oval 72"/>
          <p:cNvSpPr>
            <a:spLocks noChangeArrowheads="1"/>
          </p:cNvSpPr>
          <p:nvPr/>
        </p:nvSpPr>
        <p:spPr bwMode="auto">
          <a:xfrm>
            <a:off x="4953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9" name="Oval 73"/>
          <p:cNvSpPr>
            <a:spLocks noChangeArrowheads="1"/>
          </p:cNvSpPr>
          <p:nvPr/>
        </p:nvSpPr>
        <p:spPr bwMode="auto">
          <a:xfrm>
            <a:off x="6400800" y="16002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0" name="Oval 74"/>
          <p:cNvSpPr>
            <a:spLocks noChangeArrowheads="1"/>
          </p:cNvSpPr>
          <p:nvPr/>
        </p:nvSpPr>
        <p:spPr bwMode="auto">
          <a:xfrm>
            <a:off x="8001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1" name="Oval 75"/>
          <p:cNvSpPr>
            <a:spLocks noChangeArrowheads="1"/>
          </p:cNvSpPr>
          <p:nvPr/>
        </p:nvSpPr>
        <p:spPr bwMode="auto">
          <a:xfrm>
            <a:off x="7924800" y="1981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2" name="Oval 76"/>
          <p:cNvSpPr>
            <a:spLocks noChangeArrowheads="1"/>
          </p:cNvSpPr>
          <p:nvPr/>
        </p:nvSpPr>
        <p:spPr bwMode="auto">
          <a:xfrm>
            <a:off x="8001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3" name="Oval 77"/>
          <p:cNvSpPr>
            <a:spLocks noChangeArrowheads="1"/>
          </p:cNvSpPr>
          <p:nvPr/>
        </p:nvSpPr>
        <p:spPr bwMode="auto">
          <a:xfrm>
            <a:off x="69342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Oval 79"/>
          <p:cNvSpPr>
            <a:spLocks noChangeArrowheads="1"/>
          </p:cNvSpPr>
          <p:nvPr/>
        </p:nvSpPr>
        <p:spPr bwMode="auto">
          <a:xfrm>
            <a:off x="7010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Oval 80"/>
          <p:cNvSpPr>
            <a:spLocks noChangeArrowheads="1"/>
          </p:cNvSpPr>
          <p:nvPr/>
        </p:nvSpPr>
        <p:spPr bwMode="auto">
          <a:xfrm>
            <a:off x="6705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4718050" y="3276600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/>
              <a:t>1</a:t>
            </a:r>
          </a:p>
        </p:txBody>
      </p: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5029200" y="45259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45</a:t>
            </a:r>
          </a:p>
        </p:txBody>
      </p: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4805363" y="1676400"/>
            <a:ext cx="604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12345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6573838" y="1676400"/>
            <a:ext cx="436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245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8077200" y="21637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35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7123113" y="45259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34905" name="Text Box 89"/>
          <p:cNvSpPr txBox="1">
            <a:spLocks noChangeArrowheads="1"/>
          </p:cNvSpPr>
          <p:nvPr/>
        </p:nvSpPr>
        <p:spPr bwMode="auto">
          <a:xfrm>
            <a:off x="6132513" y="49831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34906" name="Text Box 90"/>
          <p:cNvSpPr txBox="1">
            <a:spLocks noChangeArrowheads="1"/>
          </p:cNvSpPr>
          <p:nvPr/>
        </p:nvSpPr>
        <p:spPr bwMode="auto">
          <a:xfrm>
            <a:off x="5867400" y="2743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907" name="Text Box 91"/>
          <p:cNvSpPr txBox="1">
            <a:spLocks noChangeArrowheads="1"/>
          </p:cNvSpPr>
          <p:nvPr/>
        </p:nvSpPr>
        <p:spPr bwMode="auto">
          <a:xfrm>
            <a:off x="6705600" y="31083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∅</a:t>
            </a:r>
          </a:p>
        </p:txBody>
      </p:sp>
      <p:sp>
        <p:nvSpPr>
          <p:cNvPr id="34908" name="Text Box 92"/>
          <p:cNvSpPr txBox="1">
            <a:spLocks noChangeArrowheads="1"/>
          </p:cNvSpPr>
          <p:nvPr/>
        </p:nvSpPr>
        <p:spPr bwMode="auto">
          <a:xfrm>
            <a:off x="7696200" y="3352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4909" name="Text Box 93"/>
          <p:cNvSpPr txBox="1">
            <a:spLocks noChangeArrowheads="1"/>
          </p:cNvSpPr>
          <p:nvPr/>
        </p:nvSpPr>
        <p:spPr bwMode="auto">
          <a:xfrm>
            <a:off x="8570913" y="42211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4910" name="Line 94"/>
          <p:cNvSpPr>
            <a:spLocks noChangeShapeType="1"/>
          </p:cNvSpPr>
          <p:nvPr/>
        </p:nvSpPr>
        <p:spPr bwMode="auto">
          <a:xfrm flipV="1">
            <a:off x="4800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Line 95"/>
          <p:cNvSpPr>
            <a:spLocks noChangeShapeType="1"/>
          </p:cNvSpPr>
          <p:nvPr/>
        </p:nvSpPr>
        <p:spPr bwMode="auto">
          <a:xfrm>
            <a:off x="4800600" y="3581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Line 96"/>
          <p:cNvSpPr>
            <a:spLocks noChangeShapeType="1"/>
          </p:cNvSpPr>
          <p:nvPr/>
        </p:nvSpPr>
        <p:spPr bwMode="auto">
          <a:xfrm>
            <a:off x="41148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55626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Line 98"/>
          <p:cNvSpPr>
            <a:spLocks noChangeShapeType="1"/>
          </p:cNvSpPr>
          <p:nvPr/>
        </p:nvSpPr>
        <p:spPr bwMode="auto">
          <a:xfrm flipH="1">
            <a:off x="5334000" y="2133600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Line 99"/>
          <p:cNvSpPr>
            <a:spLocks noChangeShapeType="1"/>
          </p:cNvSpPr>
          <p:nvPr/>
        </p:nvSpPr>
        <p:spPr bwMode="auto">
          <a:xfrm>
            <a:off x="5486400" y="4800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Line 100"/>
          <p:cNvSpPr>
            <a:spLocks noChangeShapeType="1"/>
          </p:cNvSpPr>
          <p:nvPr/>
        </p:nvSpPr>
        <p:spPr bwMode="auto">
          <a:xfrm>
            <a:off x="54864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Line 101"/>
          <p:cNvSpPr>
            <a:spLocks noChangeShapeType="1"/>
          </p:cNvSpPr>
          <p:nvPr/>
        </p:nvSpPr>
        <p:spPr bwMode="auto">
          <a:xfrm flipV="1">
            <a:off x="6477000" y="4724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Line 102"/>
          <p:cNvSpPr>
            <a:spLocks noChangeShapeType="1"/>
          </p:cNvSpPr>
          <p:nvPr/>
        </p:nvSpPr>
        <p:spPr bwMode="auto">
          <a:xfrm flipH="1">
            <a:off x="7543800" y="4419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Line 103"/>
          <p:cNvSpPr>
            <a:spLocks noChangeShapeType="1"/>
          </p:cNvSpPr>
          <p:nvPr/>
        </p:nvSpPr>
        <p:spPr bwMode="auto">
          <a:xfrm>
            <a:off x="8458200" y="2514600"/>
            <a:ext cx="228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Line 104"/>
          <p:cNvSpPr>
            <a:spLocks noChangeShapeType="1"/>
          </p:cNvSpPr>
          <p:nvPr/>
        </p:nvSpPr>
        <p:spPr bwMode="auto">
          <a:xfrm>
            <a:off x="7239000" y="1828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Line 105"/>
          <p:cNvSpPr>
            <a:spLocks noChangeShapeType="1"/>
          </p:cNvSpPr>
          <p:nvPr/>
        </p:nvSpPr>
        <p:spPr bwMode="auto">
          <a:xfrm flipH="1">
            <a:off x="7010400" y="2438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Line 108"/>
          <p:cNvSpPr>
            <a:spLocks noChangeShapeType="1"/>
          </p:cNvSpPr>
          <p:nvPr/>
        </p:nvSpPr>
        <p:spPr bwMode="auto">
          <a:xfrm flipH="1" flipV="1">
            <a:off x="7086600" y="3352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Line 109"/>
          <p:cNvSpPr>
            <a:spLocks noChangeShapeType="1"/>
          </p:cNvSpPr>
          <p:nvPr/>
        </p:nvSpPr>
        <p:spPr bwMode="auto">
          <a:xfrm flipH="1" flipV="1">
            <a:off x="6934200" y="3505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932" name="AutoShape 116"/>
          <p:cNvCxnSpPr>
            <a:cxnSpLocks noChangeShapeType="1"/>
          </p:cNvCxnSpPr>
          <p:nvPr/>
        </p:nvCxnSpPr>
        <p:spPr bwMode="auto">
          <a:xfrm rot="16200000" flipH="1">
            <a:off x="6306344" y="5123656"/>
            <a:ext cx="1588" cy="269875"/>
          </a:xfrm>
          <a:prstGeom prst="curvedConnector3">
            <a:avLst>
              <a:gd name="adj1" fmla="val 3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3" name="AutoShape 117"/>
          <p:cNvCxnSpPr>
            <a:cxnSpLocks noChangeShapeType="1"/>
          </p:cNvCxnSpPr>
          <p:nvPr/>
        </p:nvCxnSpPr>
        <p:spPr bwMode="auto">
          <a:xfrm rot="16200000" flipH="1">
            <a:off x="5010944" y="1389856"/>
            <a:ext cx="1588" cy="269875"/>
          </a:xfrm>
          <a:prstGeom prst="curvedConnector3">
            <a:avLst>
              <a:gd name="adj1" fmla="val -30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34" name="AutoShape 118"/>
          <p:cNvCxnSpPr>
            <a:cxnSpLocks noChangeShapeType="1"/>
            <a:stCxn id="34907" idx="0"/>
            <a:endCxn id="34907" idx="1"/>
          </p:cNvCxnSpPr>
          <p:nvPr/>
        </p:nvCxnSpPr>
        <p:spPr bwMode="auto">
          <a:xfrm rot="16200000" flipH="1" flipV="1">
            <a:off x="6684169" y="3129756"/>
            <a:ext cx="198438" cy="155575"/>
          </a:xfrm>
          <a:prstGeom prst="curvedConnector4">
            <a:avLst>
              <a:gd name="adj1" fmla="val -115199"/>
              <a:gd name="adj2" fmla="val 246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936" name="Line 120"/>
          <p:cNvSpPr>
            <a:spLocks noChangeShapeType="1"/>
          </p:cNvSpPr>
          <p:nvPr/>
        </p:nvSpPr>
        <p:spPr bwMode="auto">
          <a:xfrm flipH="1" flipV="1">
            <a:off x="7913077" y="3645876"/>
            <a:ext cx="633046" cy="650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Line 121"/>
          <p:cNvSpPr>
            <a:spLocks noChangeShapeType="1"/>
          </p:cNvSpPr>
          <p:nvPr/>
        </p:nvSpPr>
        <p:spPr bwMode="auto">
          <a:xfrm>
            <a:off x="8001000" y="3581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Text Box 123"/>
          <p:cNvSpPr txBox="1">
            <a:spLocks noChangeArrowheads="1"/>
          </p:cNvSpPr>
          <p:nvPr/>
        </p:nvSpPr>
        <p:spPr bwMode="auto">
          <a:xfrm>
            <a:off x="7232650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940" name="Text Box 124"/>
          <p:cNvSpPr txBox="1">
            <a:spLocks noChangeArrowheads="1"/>
          </p:cNvSpPr>
          <p:nvPr/>
        </p:nvSpPr>
        <p:spPr bwMode="auto">
          <a:xfrm>
            <a:off x="4495800" y="2376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1" name="Text Box 125"/>
          <p:cNvSpPr txBox="1">
            <a:spLocks noChangeArrowheads="1"/>
          </p:cNvSpPr>
          <p:nvPr/>
        </p:nvSpPr>
        <p:spPr bwMode="auto">
          <a:xfrm>
            <a:off x="4648200" y="990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942" name="Text Box 126"/>
          <p:cNvSpPr txBox="1">
            <a:spLocks noChangeArrowheads="1"/>
          </p:cNvSpPr>
          <p:nvPr/>
        </p:nvSpPr>
        <p:spPr bwMode="auto">
          <a:xfrm>
            <a:off x="6553200" y="489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943" name="Text Box 127"/>
          <p:cNvSpPr txBox="1">
            <a:spLocks noChangeArrowheads="1"/>
          </p:cNvSpPr>
          <p:nvPr/>
        </p:nvSpPr>
        <p:spPr bwMode="auto">
          <a:xfrm>
            <a:off x="6019800" y="4281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944" name="Text Box 128"/>
          <p:cNvSpPr txBox="1">
            <a:spLocks noChangeArrowheads="1"/>
          </p:cNvSpPr>
          <p:nvPr/>
        </p:nvSpPr>
        <p:spPr bwMode="auto">
          <a:xfrm>
            <a:off x="746125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5" name="Text Box 129"/>
          <p:cNvSpPr txBox="1">
            <a:spLocks noChangeArrowheads="1"/>
          </p:cNvSpPr>
          <p:nvPr/>
        </p:nvSpPr>
        <p:spPr bwMode="auto">
          <a:xfrm>
            <a:off x="7842250" y="3733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946" name="Text Box 130"/>
          <p:cNvSpPr txBox="1">
            <a:spLocks noChangeArrowheads="1"/>
          </p:cNvSpPr>
          <p:nvPr/>
        </p:nvSpPr>
        <p:spPr bwMode="auto">
          <a:xfrm>
            <a:off x="731520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4947" name="Text Box 131"/>
          <p:cNvSpPr txBox="1">
            <a:spLocks noChangeArrowheads="1"/>
          </p:cNvSpPr>
          <p:nvPr/>
        </p:nvSpPr>
        <p:spPr bwMode="auto">
          <a:xfrm>
            <a:off x="6076950" y="5653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4948" name="Text Box 132"/>
          <p:cNvSpPr txBox="1">
            <a:spLocks noChangeArrowheads="1"/>
          </p:cNvSpPr>
          <p:nvPr/>
        </p:nvSpPr>
        <p:spPr bwMode="auto">
          <a:xfrm>
            <a:off x="4572000" y="3671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49" name="Text Box 133"/>
          <p:cNvSpPr txBox="1">
            <a:spLocks noChangeArrowheads="1"/>
          </p:cNvSpPr>
          <p:nvPr/>
        </p:nvSpPr>
        <p:spPr bwMode="auto">
          <a:xfrm>
            <a:off x="5715000" y="2833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4950" name="Text Box 134"/>
          <p:cNvSpPr txBox="1">
            <a:spLocks noChangeArrowheads="1"/>
          </p:cNvSpPr>
          <p:nvPr/>
        </p:nvSpPr>
        <p:spPr bwMode="auto">
          <a:xfrm>
            <a:off x="5695950" y="1524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4951" name="Text Box 135"/>
          <p:cNvSpPr txBox="1">
            <a:spLocks noChangeArrowheads="1"/>
          </p:cNvSpPr>
          <p:nvPr/>
        </p:nvSpPr>
        <p:spPr bwMode="auto">
          <a:xfrm>
            <a:off x="5543550" y="4891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2" name="Text Box 136"/>
          <p:cNvSpPr txBox="1">
            <a:spLocks noChangeArrowheads="1"/>
          </p:cNvSpPr>
          <p:nvPr/>
        </p:nvSpPr>
        <p:spPr bwMode="auto">
          <a:xfrm>
            <a:off x="7829550" y="4510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3" name="Text Box 137"/>
          <p:cNvSpPr txBox="1">
            <a:spLocks noChangeArrowheads="1"/>
          </p:cNvSpPr>
          <p:nvPr/>
        </p:nvSpPr>
        <p:spPr bwMode="auto">
          <a:xfrm>
            <a:off x="8515350" y="2986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4954" name="Text Box 138"/>
          <p:cNvSpPr txBox="1">
            <a:spLocks noChangeArrowheads="1"/>
          </p:cNvSpPr>
          <p:nvPr/>
        </p:nvSpPr>
        <p:spPr bwMode="auto">
          <a:xfrm>
            <a:off x="8134350" y="3519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4955" name="Text Box 139"/>
          <p:cNvSpPr txBox="1">
            <a:spLocks noChangeArrowheads="1"/>
          </p:cNvSpPr>
          <p:nvPr/>
        </p:nvSpPr>
        <p:spPr bwMode="auto">
          <a:xfrm>
            <a:off x="6419850" y="25288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a,b</a:t>
            </a:r>
            <a:endParaRPr lang="en-US" b="1" dirty="0"/>
          </a:p>
        </p:txBody>
      </p:sp>
      <p:sp>
        <p:nvSpPr>
          <p:cNvPr id="34956" name="Text Box 140"/>
          <p:cNvSpPr txBox="1">
            <a:spLocks noChangeArrowheads="1"/>
          </p:cNvSpPr>
          <p:nvPr/>
        </p:nvSpPr>
        <p:spPr bwMode="auto">
          <a:xfrm>
            <a:off x="6553200" y="35956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a,b</a:t>
            </a:r>
            <a:endParaRPr lang="en-US" b="1" dirty="0"/>
          </a:p>
        </p:txBody>
      </p:sp>
      <p:sp>
        <p:nvSpPr>
          <p:cNvPr id="34957" name="Rectangle 141"/>
          <p:cNvSpPr>
            <a:spLocks noChangeArrowheads="1"/>
          </p:cNvSpPr>
          <p:nvPr/>
        </p:nvSpPr>
        <p:spPr bwMode="auto">
          <a:xfrm>
            <a:off x="228600" y="5334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Fig3. Subset Construction table</a:t>
            </a:r>
          </a:p>
        </p:txBody>
      </p:sp>
      <p:sp>
        <p:nvSpPr>
          <p:cNvPr id="34958" name="Rectangle 142"/>
          <p:cNvSpPr>
            <a:spLocks noChangeArrowheads="1"/>
          </p:cNvSpPr>
          <p:nvPr/>
        </p:nvSpPr>
        <p:spPr bwMode="auto">
          <a:xfrm>
            <a:off x="5105400" y="304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Fig4. Resulting FA after applying Subset Construction to Fig1.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7A5F1C-B3AD-4947-84AF-E2F0813CD6F8}"/>
                  </a:ext>
                </a:extLst>
              </p14:cNvPr>
              <p14:cNvContentPartPr/>
              <p14:nvPr/>
            </p14:nvContentPartPr>
            <p14:xfrm>
              <a:off x="-5760" y="954360"/>
              <a:ext cx="8789400" cy="541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7A5F1C-B3AD-4947-84AF-E2F0813CD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20" y="945000"/>
                <a:ext cx="880812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3" grpId="0" animBg="1"/>
      <p:bldP spid="34874" grpId="0" animBg="1"/>
      <p:bldP spid="34876" grpId="0" animBg="1"/>
      <p:bldP spid="34877" grpId="0" animBg="1"/>
      <p:bldP spid="34878" grpId="0" animBg="1"/>
      <p:bldP spid="34883" grpId="0" animBg="1"/>
      <p:bldP spid="34884" grpId="0" animBg="1"/>
      <p:bldP spid="34885" grpId="0" animBg="1"/>
      <p:bldP spid="34887" grpId="0" animBg="1"/>
      <p:bldP spid="34888" grpId="0" animBg="1"/>
      <p:bldP spid="34889" grpId="0" animBg="1"/>
      <p:bldP spid="34890" grpId="0" animBg="1"/>
      <p:bldP spid="34891" grpId="0" animBg="1"/>
      <p:bldP spid="34892" grpId="0" animBg="1"/>
      <p:bldP spid="34893" grpId="0" animBg="1"/>
      <p:bldP spid="34895" grpId="0" animBg="1"/>
      <p:bldP spid="34896" grpId="0" animBg="1"/>
      <p:bldP spid="34897" grpId="0"/>
      <p:bldP spid="34898" grpId="0"/>
      <p:bldP spid="34899" grpId="0"/>
      <p:bldP spid="34900" grpId="0"/>
      <p:bldP spid="34901" grpId="0"/>
      <p:bldP spid="34902" grpId="0"/>
      <p:bldP spid="34905" grpId="0"/>
      <p:bldP spid="34907" grpId="0"/>
      <p:bldP spid="34908" grpId="0"/>
      <p:bldP spid="34909" grpId="0"/>
      <p:bldP spid="34910" grpId="0" animBg="1"/>
      <p:bldP spid="34911" grpId="0" animBg="1"/>
      <p:bldP spid="34912" grpId="0" animBg="1"/>
      <p:bldP spid="34913" grpId="0" animBg="1"/>
      <p:bldP spid="34914" grpId="0" animBg="1"/>
      <p:bldP spid="34915" grpId="0" animBg="1"/>
      <p:bldP spid="34916" grpId="0" animBg="1"/>
      <p:bldP spid="34917" grpId="0" animBg="1"/>
      <p:bldP spid="34918" grpId="0" animBg="1"/>
      <p:bldP spid="34919" grpId="0" animBg="1"/>
      <p:bldP spid="34920" grpId="0" animBg="1"/>
      <p:bldP spid="34921" grpId="0" animBg="1"/>
      <p:bldP spid="34924" grpId="0" animBg="1"/>
      <p:bldP spid="34925" grpId="0" animBg="1"/>
      <p:bldP spid="34936" grpId="0" animBg="1"/>
      <p:bldP spid="34937" grpId="0" animBg="1"/>
      <p:bldP spid="34939" grpId="0"/>
      <p:bldP spid="34940" grpId="0"/>
      <p:bldP spid="34941" grpId="0"/>
      <p:bldP spid="34942" grpId="0"/>
      <p:bldP spid="34943" grpId="0"/>
      <p:bldP spid="34944" grpId="0"/>
      <p:bldP spid="34945" grpId="0"/>
      <p:bldP spid="34946" grpId="0"/>
      <p:bldP spid="34947" grpId="0"/>
      <p:bldP spid="34948" grpId="0"/>
      <p:bldP spid="34949" grpId="0"/>
      <p:bldP spid="34950" grpId="0"/>
      <p:bldP spid="34951" grpId="0"/>
      <p:bldP spid="34952" grpId="0"/>
      <p:bldP spid="34953" grpId="0"/>
      <p:bldP spid="34954" grpId="0"/>
      <p:bldP spid="34955" grpId="0"/>
      <p:bldP spid="349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39825"/>
          </a:xfrm>
        </p:spPr>
        <p:txBody>
          <a:bodyPr/>
          <a:lstStyle/>
          <a:p>
            <a:pPr algn="ctr"/>
            <a:r>
              <a:rPr lang="en-US" sz="4800" dirty="0"/>
              <a:t>NFA to DFA</a:t>
            </a:r>
            <a:br>
              <a:rPr lang="en-US" sz="4800" dirty="0"/>
            </a:br>
            <a:r>
              <a:rPr lang="en-US" sz="4800" dirty="0"/>
              <a:t>Tabular Method</a:t>
            </a:r>
            <a:br>
              <a:rPr lang="en-US" sz="4800" dirty="0"/>
            </a:br>
            <a:r>
              <a:rPr lang="en-US" sz="4800" dirty="0"/>
              <a:t>Subset Construction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A80F7-010B-46BC-898A-A7B2EBAC87E3}"/>
                  </a:ext>
                </a:extLst>
              </p14:cNvPr>
              <p14:cNvContentPartPr/>
              <p14:nvPr/>
            </p14:nvContentPartPr>
            <p14:xfrm>
              <a:off x="6974280" y="4125240"/>
              <a:ext cx="367920" cy="14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A80F7-010B-46BC-898A-A7B2EBAC8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4920" y="4115880"/>
                <a:ext cx="386640" cy="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4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/>
              <a:t> </a:t>
            </a:r>
            <a:r>
              <a:rPr lang="en-US" sz="3600"/>
              <a:t>Non Deterministic Features of NFA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600"/>
              <a:t>There are three main cases of non- determinism in NFAs: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latin typeface="Vijaya" pitchFamily="34" charset="0"/>
              </a:rPr>
              <a:t>Transition to a state without consuming any input.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latin typeface="Vijaya" pitchFamily="34" charset="0"/>
              </a:rPr>
              <a:t>Multiple transitions on the same input symbol.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latin typeface="Vijaya" pitchFamily="34" charset="0"/>
              </a:rPr>
              <a:t>No transition on an input symbol.</a:t>
            </a:r>
          </a:p>
          <a:p>
            <a:pPr marL="609600" indent="-609600">
              <a:buFont typeface="Wingdings" pitchFamily="2" charset="2"/>
              <a:buNone/>
            </a:pPr>
            <a:endParaRPr lang="en-US">
              <a:latin typeface="Vijay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600"/>
              <a:t>To convert NFAs to DFAs we need to get rid of non-determinism from NFAs.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B91914-BE08-4926-968F-047D76C3632E}"/>
                  </a:ext>
                </a:extLst>
              </p14:cNvPr>
              <p14:cNvContentPartPr/>
              <p14:nvPr/>
            </p14:nvContentPartPr>
            <p14:xfrm>
              <a:off x="772200" y="2165040"/>
              <a:ext cx="8330760" cy="138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B91914-BE08-4926-968F-047D76C36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40" y="2155680"/>
                <a:ext cx="8349480" cy="14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331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Subset Construction Method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dirty="0"/>
              <a:t>Using Subset construction method to convert NFA to DFA involves the following steps:</a:t>
            </a:r>
          </a:p>
          <a:p>
            <a:r>
              <a:rPr lang="en-US" sz="2200" dirty="0"/>
              <a:t>For every state in the NFA, determine all 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reachable states</a:t>
            </a:r>
            <a:r>
              <a:rPr lang="en-US" sz="2200" b="1" i="1" dirty="0">
                <a:solidFill>
                  <a:srgbClr val="1822CD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200" dirty="0"/>
              <a:t>for every input symbol.</a:t>
            </a:r>
          </a:p>
          <a:p>
            <a:r>
              <a:rPr lang="en-US" sz="2200" dirty="0"/>
              <a:t>The set of reachable states constitute a 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single state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in the converted DFA (Each state in the DFA corresponds to a subset of states in the NFA).</a:t>
            </a:r>
          </a:p>
          <a:p>
            <a:r>
              <a:rPr lang="en-US" sz="2200" dirty="0"/>
              <a:t>Find 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reachable states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for each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 DFA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state, until no more new states can be found.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58CE8B-3002-42B3-A936-C13F51077822}"/>
                  </a:ext>
                </a:extLst>
              </p14:cNvPr>
              <p14:cNvContentPartPr/>
              <p14:nvPr/>
            </p14:nvContentPartPr>
            <p14:xfrm>
              <a:off x="4419720" y="2017440"/>
              <a:ext cx="3672720" cy="267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58CE8B-3002-42B3-A936-C13F51077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360" y="2008080"/>
                <a:ext cx="3691440" cy="26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961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Subset Construction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Fig1. NFA without λ-transitions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sz="3600"/>
              <a:t>Subset Construction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Fig1. NFA without λ-transitions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524000"/>
            <a:ext cx="4038600" cy="4302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       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         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Step1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90" name="AutoShape 18"/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1" name="AutoShape 19"/>
          <p:cNvCxnSpPr>
            <a:cxnSpLocks noChangeShapeType="1"/>
            <a:stCxn id="28680" idx="5"/>
            <a:endCxn id="28680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990600" y="2895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295400" y="320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5146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6764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a,b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a,b</a:t>
            </a:r>
          </a:p>
        </p:txBody>
      </p:sp>
      <p:sp>
        <p:nvSpPr>
          <p:cNvPr id="28704" name="AutoShape 32"/>
          <p:cNvSpPr>
            <a:spLocks noChangeArrowheads="1"/>
          </p:cNvSpPr>
          <p:nvPr/>
        </p:nvSpPr>
        <p:spPr bwMode="auto">
          <a:xfrm>
            <a:off x="3886200" y="36576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089525" y="2246313"/>
            <a:ext cx="291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953000" y="34290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Construct a transition table showing all reachable states for every state for every input signal.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56A72C-9091-4519-9DF1-B537B3DB9B9C}"/>
                  </a:ext>
                </a:extLst>
              </p14:cNvPr>
              <p14:cNvContentPartPr/>
              <p14:nvPr/>
            </p14:nvContentPartPr>
            <p14:xfrm>
              <a:off x="5424840" y="4173840"/>
              <a:ext cx="2770560" cy="83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56A72C-9091-4519-9DF1-B537B3DB9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5480" y="4164480"/>
                <a:ext cx="278928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88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28704" grpId="0" animBg="1"/>
      <p:bldP spid="287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sz="3600"/>
              <a:t>Subset Construction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Fig1. NFA without λ-transitions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21548" name="Rectangle 4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447800"/>
            <a:ext cx="4038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              Fig2. Transition table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28" name="AutoShape 24"/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1" name="AutoShape 27"/>
          <p:cNvCxnSpPr>
            <a:cxnSpLocks noChangeShapeType="1"/>
            <a:stCxn id="21512" idx="5"/>
            <a:endCxn id="21512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990600" y="2895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295400" y="320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5146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16764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a,b</a:t>
            </a: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a,b</a:t>
            </a:r>
          </a:p>
        </p:txBody>
      </p:sp>
      <p:graphicFrame>
        <p:nvGraphicFramePr>
          <p:cNvPr id="2159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29613"/>
              </p:ext>
            </p:extLst>
          </p:nvPr>
        </p:nvGraphicFramePr>
        <p:xfrm>
          <a:off x="5029200" y="2305050"/>
          <a:ext cx="4038600" cy="306832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85" name="AutoShape 81"/>
          <p:cNvSpPr>
            <a:spLocks noChangeArrowheads="1"/>
          </p:cNvSpPr>
          <p:nvPr/>
        </p:nvSpPr>
        <p:spPr bwMode="auto">
          <a:xfrm>
            <a:off x="3886200" y="36576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00800" y="2859515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72400" y="288131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15454" y="3373682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75331" y="336452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30108" y="387191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3883636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15454" y="440531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2400" y="4419600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41831" y="4915267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769469" y="4915267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EFED6-3677-4113-99FF-1AF9446906BC}"/>
                  </a:ext>
                </a:extLst>
              </p14:cNvPr>
              <p14:cNvContentPartPr/>
              <p14:nvPr/>
            </p14:nvContentPartPr>
            <p14:xfrm>
              <a:off x="300600" y="2136600"/>
              <a:ext cx="6917400" cy="270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EFED6-3677-4113-99FF-1AF944690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40" y="2127240"/>
                <a:ext cx="6936120" cy="27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743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8" grpId="0" build="p"/>
      <p:bldP spid="21585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sz="3600"/>
              <a:t>Subset Construction Method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Fig1. NFA without λ-transitions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371600"/>
            <a:ext cx="4038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              Fig2. Transition table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810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752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685800" y="2667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838200" y="3352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8382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62000" y="4191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209800" y="3352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2209800" y="4114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20574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2" name="AutoShape 18"/>
          <p:cNvCxnSpPr>
            <a:cxnSpLocks noChangeShapeType="1"/>
          </p:cNvCxnSpPr>
          <p:nvPr/>
        </p:nvCxnSpPr>
        <p:spPr bwMode="auto">
          <a:xfrm rot="5400000" flipH="1">
            <a:off x="581025" y="3686175"/>
            <a:ext cx="66675" cy="161925"/>
          </a:xfrm>
          <a:prstGeom prst="curvedConnector3">
            <a:avLst>
              <a:gd name="adj1" fmla="val 6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3" name="AutoShape 19"/>
          <p:cNvCxnSpPr>
            <a:cxnSpLocks noChangeShapeType="1"/>
            <a:stCxn id="36872" idx="5"/>
            <a:endCxn id="36872" idx="3"/>
          </p:cNvCxnSpPr>
          <p:nvPr/>
        </p:nvCxnSpPr>
        <p:spPr bwMode="auto">
          <a:xfrm rot="5400000">
            <a:off x="1980406" y="4725194"/>
            <a:ext cx="1588" cy="3238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048000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3124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57200" y="3048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990600" y="2895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295400" y="320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9812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25146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2514600" y="3276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1828800" y="510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16764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1524000" y="3657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a,b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914400" y="4419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a,b</a:t>
            </a:r>
            <a:endParaRPr lang="en-US" dirty="0"/>
          </a:p>
        </p:txBody>
      </p:sp>
      <p:graphicFrame>
        <p:nvGraphicFramePr>
          <p:cNvPr id="3689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50425"/>
              </p:ext>
            </p:extLst>
          </p:nvPr>
        </p:nvGraphicFramePr>
        <p:xfrm>
          <a:off x="5029200" y="2305050"/>
          <a:ext cx="4038600" cy="306832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6" name="AutoShape 62"/>
          <p:cNvSpPr>
            <a:spLocks noChangeArrowheads="1"/>
          </p:cNvSpPr>
          <p:nvPr/>
        </p:nvSpPr>
        <p:spPr bwMode="auto">
          <a:xfrm>
            <a:off x="3886200" y="3733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AutoShape 63"/>
          <p:cNvSpPr>
            <a:spLocks noChangeArrowheads="1"/>
          </p:cNvSpPr>
          <p:nvPr/>
        </p:nvSpPr>
        <p:spPr bwMode="auto">
          <a:xfrm>
            <a:off x="4495800" y="1371600"/>
            <a:ext cx="2362200" cy="533400"/>
          </a:xfrm>
          <a:prstGeom prst="wedgeRoundRectCallout">
            <a:avLst>
              <a:gd name="adj1" fmla="val 37769"/>
              <a:gd name="adj2" fmla="val 131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solidFill>
                  <a:srgbClr val="800000"/>
                </a:solidFill>
              </a:rPr>
              <a:t>Transition from state q with input a</a:t>
            </a:r>
          </a:p>
        </p:txBody>
      </p:sp>
      <p:sp>
        <p:nvSpPr>
          <p:cNvPr id="36928" name="AutoShape 64"/>
          <p:cNvSpPr>
            <a:spLocks noChangeArrowheads="1"/>
          </p:cNvSpPr>
          <p:nvPr/>
        </p:nvSpPr>
        <p:spPr bwMode="auto">
          <a:xfrm>
            <a:off x="6934200" y="1371600"/>
            <a:ext cx="2209800" cy="533400"/>
          </a:xfrm>
          <a:prstGeom prst="wedgeRoundRectCallout">
            <a:avLst>
              <a:gd name="adj1" fmla="val 6611"/>
              <a:gd name="adj2" fmla="val 13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solidFill>
                  <a:srgbClr val="800000"/>
                </a:solidFill>
              </a:rPr>
              <a:t>Transition from state q with input b</a:t>
            </a:r>
          </a:p>
        </p:txBody>
      </p:sp>
      <p:sp>
        <p:nvSpPr>
          <p:cNvPr id="36932" name="AutoShape 68"/>
          <p:cNvSpPr>
            <a:spLocks noChangeArrowheads="1"/>
          </p:cNvSpPr>
          <p:nvPr/>
        </p:nvSpPr>
        <p:spPr bwMode="auto">
          <a:xfrm>
            <a:off x="3276600" y="2819400"/>
            <a:ext cx="1752600" cy="381000"/>
          </a:xfrm>
          <a:prstGeom prst="rightArrowCallout">
            <a:avLst>
              <a:gd name="adj1" fmla="val 25000"/>
              <a:gd name="adj2" fmla="val 25000"/>
              <a:gd name="adj3" fmla="val 7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3200400" y="2756647"/>
            <a:ext cx="1301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Starts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0" y="2859515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2400" y="288131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15454" y="3373682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775331" y="336452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30108" y="387191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772400" y="3883636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15454" y="4405313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2400" y="4419600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41831" y="4915267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69469" y="4915267"/>
            <a:ext cx="125730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D0CB23-FF2C-46CC-BE8D-3F85639E558E}"/>
                  </a:ext>
                </a:extLst>
              </p14:cNvPr>
              <p14:cNvContentPartPr/>
              <p14:nvPr/>
            </p14:nvContentPartPr>
            <p14:xfrm>
              <a:off x="1646640" y="487800"/>
              <a:ext cx="7031880" cy="325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D0CB23-FF2C-46CC-BE8D-3F85639E5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280" y="478440"/>
                <a:ext cx="7050600" cy="32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013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12188</TotalTime>
  <Words>1907</Words>
  <Application>Microsoft Office PowerPoint</Application>
  <PresentationFormat>On-screen Show (4:3)</PresentationFormat>
  <Paragraphs>739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Garamond</vt:lpstr>
      <vt:lpstr>Times New Roman</vt:lpstr>
      <vt:lpstr>Vijaya</vt:lpstr>
      <vt:lpstr>Wingdings</vt:lpstr>
      <vt:lpstr>Edge</vt:lpstr>
      <vt:lpstr>PowerPoint Presentation</vt:lpstr>
      <vt:lpstr>Syllabus and Terminologies</vt:lpstr>
      <vt:lpstr>NFA to DFA Tabular Method Subset Construction Method</vt:lpstr>
      <vt:lpstr> Non Deterministic Features of NFA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446</cp:revision>
  <dcterms:created xsi:type="dcterms:W3CDTF">2010-09-13T14:55:12Z</dcterms:created>
  <dcterms:modified xsi:type="dcterms:W3CDTF">2022-03-31T13:37:38Z</dcterms:modified>
</cp:coreProperties>
</file>