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81" r:id="rId8"/>
    <p:sldId id="311" r:id="rId9"/>
    <p:sldId id="291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Raleway Medium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C5E01C-D514-41C2-ABEC-4211A8739341}">
  <a:tblStyle styleId="{B5C5E01C-D514-41C2-ABEC-4211A87393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0b68f5f6c9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0b68f5f6c9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0b68f5f6c9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0b68f5f6c9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23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10a2de12b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10a2de12ba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bg>
      <p:bgPr>
        <a:solidFill>
          <a:schemeClr val="dk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601125" y="1017725"/>
            <a:ext cx="79620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69" r:id="rId7"/>
    <p:sldLayoutId id="2147483671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108505" y="2072062"/>
            <a:ext cx="5390187" cy="764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/>
              <a:t>Housing Data Analysis and Prediction</a:t>
            </a:r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243571" y="3526023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Yousef Ahmed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Yousef Amr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Marwan Khaled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Yahya Amin</a:t>
            </a:r>
            <a:endParaRPr sz="2000"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445" name="Google Shape;445;p41"/>
          <p:cNvSpPr/>
          <p:nvPr/>
        </p:nvSpPr>
        <p:spPr>
          <a:xfrm>
            <a:off x="1958925" y="1168200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1"/>
          <p:cNvSpPr txBox="1">
            <a:spLocks noGrp="1"/>
          </p:cNvSpPr>
          <p:nvPr>
            <p:ph type="subTitle" idx="1"/>
          </p:nvPr>
        </p:nvSpPr>
        <p:spPr>
          <a:xfrm>
            <a:off x="2259450" y="1849424"/>
            <a:ext cx="4625100" cy="1912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Objective:</a:t>
            </a:r>
            <a:r>
              <a:rPr lang="en-US" dirty="0"/>
              <a:t> Analyze housing trends and predict median house values.</a:t>
            </a:r>
          </a:p>
          <a:p>
            <a:endParaRPr lang="en-US" dirty="0"/>
          </a:p>
          <a:p>
            <a:r>
              <a:rPr lang="en-US" b="1" dirty="0"/>
              <a:t>Scope:</a:t>
            </a:r>
            <a:r>
              <a:rPr lang="en-US" dirty="0"/>
              <a:t> Data-driven insights into California housing dataset.</a:t>
            </a:r>
          </a:p>
          <a:p>
            <a:endParaRPr lang="en-US" dirty="0"/>
          </a:p>
          <a:p>
            <a:r>
              <a:rPr lang="en-US" b="1" dirty="0"/>
              <a:t>Highlight:</a:t>
            </a:r>
            <a:r>
              <a:rPr lang="en-US" dirty="0"/>
              <a:t> Focus on features impacting housing affordability.</a:t>
            </a: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59250" y="391285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84813" y="3850262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Problem</a:t>
            </a:r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3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Problem</a:t>
            </a:r>
          </a:p>
        </p:txBody>
      </p:sp>
      <p:grpSp>
        <p:nvGrpSpPr>
          <p:cNvPr id="485" name="Google Shape;485;p43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486" name="Google Shape;486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43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43"/>
          <p:cNvGrpSpPr/>
          <p:nvPr/>
        </p:nvGrpSpPr>
        <p:grpSpPr>
          <a:xfrm>
            <a:off x="3244263" y="1234912"/>
            <a:ext cx="537556" cy="136576"/>
            <a:chOff x="2641350" y="846250"/>
            <a:chExt cx="413600" cy="105075"/>
          </a:xfrm>
        </p:grpSpPr>
        <p:sp>
          <p:nvSpPr>
            <p:cNvPr id="492" name="Google Shape;492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Key Issue:</a:t>
            </a:r>
            <a:r>
              <a:rPr lang="en-US" dirty="0"/>
              <a:t> Housing affordability and market trends.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Goal:</a:t>
            </a:r>
            <a:r>
              <a:rPr lang="en-US" dirty="0"/>
              <a:t> Identify significant predictors of house prices.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Impact:</a:t>
            </a:r>
            <a:r>
              <a:rPr lang="en-US" dirty="0"/>
              <a:t> Better decision-making for stakeholders.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497" name="Google Shape;497;p43"/>
          <p:cNvPicPr preferRelativeResize="0"/>
          <p:nvPr/>
        </p:nvPicPr>
        <p:blipFill rotWithShape="1">
          <a:blip r:embed="rId3">
            <a:alphaModFix/>
          </a:blip>
          <a:srcRect l="30496" r="20872"/>
          <a:stretch/>
        </p:blipFill>
        <p:spPr>
          <a:xfrm>
            <a:off x="5058425" y="-125"/>
            <a:ext cx="3369900" cy="46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Figures</a:t>
            </a:r>
            <a:endParaRPr dirty="0"/>
          </a:p>
        </p:txBody>
      </p:sp>
      <p:sp>
        <p:nvSpPr>
          <p:cNvPr id="504" name="Google Shape;504;p44"/>
          <p:cNvSpPr txBox="1"/>
          <p:nvPr/>
        </p:nvSpPr>
        <p:spPr>
          <a:xfrm>
            <a:off x="720001" y="1789833"/>
            <a:ext cx="3035136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scatterplot</a:t>
            </a:r>
          </a:p>
        </p:txBody>
      </p:sp>
      <p:grpSp>
        <p:nvGrpSpPr>
          <p:cNvPr id="508" name="Google Shape;508;p44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509" name="Google Shape;509;p4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44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14" name="Google Shape;514;p44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ACC6C9-41F6-E3CE-0085-CB69CECA0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240" y="1354679"/>
            <a:ext cx="5146141" cy="2795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/>
              <a:t>Data Preprocessing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2" name="Google Shape;522;p45"/>
          <p:cNvSpPr txBox="1">
            <a:spLocks noGrp="1"/>
          </p:cNvSpPr>
          <p:nvPr>
            <p:ph type="title"/>
          </p:nvPr>
        </p:nvSpPr>
        <p:spPr>
          <a:xfrm>
            <a:off x="617217" y="2429883"/>
            <a:ext cx="4046932" cy="11780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Handling Missing Data:</a:t>
            </a:r>
            <a:br>
              <a:rPr lang="en-US" sz="1800" dirty="0"/>
            </a:br>
            <a:r>
              <a:rPr lang="en-US" sz="1800" dirty="0"/>
              <a:t>- Dropped rows with missing </a:t>
            </a:r>
            <a:r>
              <a:rPr lang="en-US" sz="1800" dirty="0" err="1">
                <a:highlight>
                  <a:srgbClr val="808080"/>
                </a:highlight>
              </a:rPr>
              <a:t>total_bedrooms</a:t>
            </a:r>
            <a:r>
              <a:rPr lang="en-US" sz="1800" dirty="0">
                <a:highlight>
                  <a:srgbClr val="808080"/>
                </a:highlight>
              </a:rPr>
              <a:t> </a:t>
            </a:r>
            <a:r>
              <a:rPr lang="en-US" sz="1800" dirty="0"/>
              <a:t>values.</a:t>
            </a:r>
            <a:endParaRPr sz="1800" dirty="0"/>
          </a:p>
        </p:txBody>
      </p:sp>
      <p:sp>
        <p:nvSpPr>
          <p:cNvPr id="524" name="Google Shape;524;p45"/>
          <p:cNvSpPr txBox="1">
            <a:spLocks noGrp="1"/>
          </p:cNvSpPr>
          <p:nvPr>
            <p:ph type="title" idx="2"/>
          </p:nvPr>
        </p:nvSpPr>
        <p:spPr>
          <a:xfrm>
            <a:off x="4458588" y="2360591"/>
            <a:ext cx="3480389" cy="12473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Feature Engineering:</a:t>
            </a:r>
            <a:br>
              <a:rPr lang="en-US" sz="1800" dirty="0"/>
            </a:br>
            <a:r>
              <a:rPr lang="en-US" sz="1800" dirty="0"/>
              <a:t>- Standardized numerical data.</a:t>
            </a:r>
            <a:br>
              <a:rPr lang="en-US" sz="1800" dirty="0"/>
            </a:br>
            <a:r>
              <a:rPr lang="en-US" sz="1800" dirty="0"/>
              <a:t>- One-hot encoding for </a:t>
            </a:r>
            <a:r>
              <a:rPr lang="en-US" sz="1800" dirty="0" err="1"/>
              <a:t>ocean_proximity</a:t>
            </a:r>
            <a:r>
              <a:rPr lang="en-US" sz="1800" dirty="0"/>
              <a:t>.</a:t>
            </a:r>
            <a:endParaRPr sz="1800" dirty="0"/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Analysis Models</a:t>
            </a:r>
          </a:p>
        </p:txBody>
      </p:sp>
      <p:grpSp>
        <p:nvGrpSpPr>
          <p:cNvPr id="1202" name="Google Shape;1202;p63"/>
          <p:cNvGrpSpPr/>
          <p:nvPr/>
        </p:nvGrpSpPr>
        <p:grpSpPr>
          <a:xfrm>
            <a:off x="5308017" y="1331784"/>
            <a:ext cx="2812975" cy="3280100"/>
            <a:chOff x="5308017" y="1331784"/>
            <a:chExt cx="2812975" cy="3280100"/>
          </a:xfrm>
        </p:grpSpPr>
        <p:sp>
          <p:nvSpPr>
            <p:cNvPr id="1203" name="Google Shape;1203;p63"/>
            <p:cNvSpPr/>
            <p:nvPr/>
          </p:nvSpPr>
          <p:spPr>
            <a:xfrm>
              <a:off x="5379367" y="2432984"/>
              <a:ext cx="162400" cy="162400"/>
            </a:xfrm>
            <a:custGeom>
              <a:avLst/>
              <a:gdLst/>
              <a:ahLst/>
              <a:cxnLst/>
              <a:rect l="l" t="t" r="r" b="b"/>
              <a:pathLst>
                <a:path w="6496" h="6496" extrusionOk="0">
                  <a:moveTo>
                    <a:pt x="3239" y="2042"/>
                  </a:moveTo>
                  <a:cubicBezTo>
                    <a:pt x="3322" y="2042"/>
                    <a:pt x="3406" y="2052"/>
                    <a:pt x="3491" y="2071"/>
                  </a:cubicBezTo>
                  <a:cubicBezTo>
                    <a:pt x="4121" y="2213"/>
                    <a:pt x="4526" y="2822"/>
                    <a:pt x="4384" y="3451"/>
                  </a:cubicBezTo>
                  <a:cubicBezTo>
                    <a:pt x="4278" y="4002"/>
                    <a:pt x="3782" y="4367"/>
                    <a:pt x="3251" y="4367"/>
                  </a:cubicBezTo>
                  <a:cubicBezTo>
                    <a:pt x="3176" y="4367"/>
                    <a:pt x="3100" y="4359"/>
                    <a:pt x="3024" y="4344"/>
                  </a:cubicBezTo>
                  <a:cubicBezTo>
                    <a:pt x="2395" y="4202"/>
                    <a:pt x="1989" y="3593"/>
                    <a:pt x="2131" y="2964"/>
                  </a:cubicBezTo>
                  <a:cubicBezTo>
                    <a:pt x="2237" y="2420"/>
                    <a:pt x="2707" y="2042"/>
                    <a:pt x="3239" y="2042"/>
                  </a:cubicBezTo>
                  <a:close/>
                  <a:moveTo>
                    <a:pt x="3390" y="0"/>
                  </a:moveTo>
                  <a:lnTo>
                    <a:pt x="3106" y="589"/>
                  </a:lnTo>
                  <a:cubicBezTo>
                    <a:pt x="2882" y="609"/>
                    <a:pt x="2639" y="650"/>
                    <a:pt x="2416" y="731"/>
                  </a:cubicBezTo>
                  <a:lnTo>
                    <a:pt x="1949" y="264"/>
                  </a:lnTo>
                  <a:lnTo>
                    <a:pt x="1056" y="853"/>
                  </a:lnTo>
                  <a:lnTo>
                    <a:pt x="1279" y="1462"/>
                  </a:lnTo>
                  <a:cubicBezTo>
                    <a:pt x="1116" y="1645"/>
                    <a:pt x="974" y="1827"/>
                    <a:pt x="873" y="2051"/>
                  </a:cubicBezTo>
                  <a:lnTo>
                    <a:pt x="223" y="2051"/>
                  </a:lnTo>
                  <a:lnTo>
                    <a:pt x="0" y="3106"/>
                  </a:lnTo>
                  <a:lnTo>
                    <a:pt x="589" y="3390"/>
                  </a:lnTo>
                  <a:cubicBezTo>
                    <a:pt x="609" y="3634"/>
                    <a:pt x="650" y="3857"/>
                    <a:pt x="711" y="4080"/>
                  </a:cubicBezTo>
                  <a:lnTo>
                    <a:pt x="264" y="4547"/>
                  </a:lnTo>
                  <a:lnTo>
                    <a:pt x="853" y="5461"/>
                  </a:lnTo>
                  <a:lnTo>
                    <a:pt x="1462" y="5217"/>
                  </a:lnTo>
                  <a:cubicBezTo>
                    <a:pt x="1624" y="5379"/>
                    <a:pt x="1827" y="5521"/>
                    <a:pt x="2050" y="5623"/>
                  </a:cubicBezTo>
                  <a:lnTo>
                    <a:pt x="2050" y="6272"/>
                  </a:lnTo>
                  <a:lnTo>
                    <a:pt x="3106" y="6496"/>
                  </a:lnTo>
                  <a:lnTo>
                    <a:pt x="3370" y="5907"/>
                  </a:lnTo>
                  <a:cubicBezTo>
                    <a:pt x="3613" y="5907"/>
                    <a:pt x="3857" y="5846"/>
                    <a:pt x="4080" y="5785"/>
                  </a:cubicBezTo>
                  <a:lnTo>
                    <a:pt x="4547" y="6232"/>
                  </a:lnTo>
                  <a:lnTo>
                    <a:pt x="5440" y="5643"/>
                  </a:lnTo>
                  <a:lnTo>
                    <a:pt x="5217" y="5034"/>
                  </a:lnTo>
                  <a:cubicBezTo>
                    <a:pt x="5379" y="4872"/>
                    <a:pt x="5521" y="4669"/>
                    <a:pt x="5623" y="4466"/>
                  </a:cubicBezTo>
                  <a:lnTo>
                    <a:pt x="6272" y="4446"/>
                  </a:lnTo>
                  <a:lnTo>
                    <a:pt x="6495" y="3390"/>
                  </a:lnTo>
                  <a:lnTo>
                    <a:pt x="5907" y="3126"/>
                  </a:lnTo>
                  <a:cubicBezTo>
                    <a:pt x="5886" y="2883"/>
                    <a:pt x="5846" y="2639"/>
                    <a:pt x="5785" y="2436"/>
                  </a:cubicBezTo>
                  <a:lnTo>
                    <a:pt x="6231" y="1969"/>
                  </a:lnTo>
                  <a:lnTo>
                    <a:pt x="5643" y="1056"/>
                  </a:lnTo>
                  <a:lnTo>
                    <a:pt x="5034" y="1279"/>
                  </a:lnTo>
                  <a:cubicBezTo>
                    <a:pt x="4851" y="1117"/>
                    <a:pt x="4669" y="995"/>
                    <a:pt x="4445" y="873"/>
                  </a:cubicBezTo>
                  <a:lnTo>
                    <a:pt x="4445" y="224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3"/>
            <p:cNvSpPr/>
            <p:nvPr/>
          </p:nvSpPr>
          <p:spPr>
            <a:xfrm>
              <a:off x="6561692" y="4326134"/>
              <a:ext cx="7650" cy="7000"/>
            </a:xfrm>
            <a:custGeom>
              <a:avLst/>
              <a:gdLst/>
              <a:ahLst/>
              <a:cxnLst/>
              <a:rect l="l" t="t" r="r" b="b"/>
              <a:pathLst>
                <a:path w="306" h="280" extrusionOk="0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3"/>
            <p:cNvSpPr/>
            <p:nvPr/>
          </p:nvSpPr>
          <p:spPr>
            <a:xfrm>
              <a:off x="6721542" y="1828634"/>
              <a:ext cx="715000" cy="498325"/>
            </a:xfrm>
            <a:custGeom>
              <a:avLst/>
              <a:gdLst/>
              <a:ahLst/>
              <a:cxnLst/>
              <a:rect l="l" t="t" r="r" b="b"/>
              <a:pathLst>
                <a:path w="28600" h="19933" extrusionOk="0">
                  <a:moveTo>
                    <a:pt x="23404" y="0"/>
                  </a:moveTo>
                  <a:lnTo>
                    <a:pt x="13945" y="10697"/>
                  </a:lnTo>
                  <a:lnTo>
                    <a:pt x="0" y="13072"/>
                  </a:lnTo>
                  <a:lnTo>
                    <a:pt x="772" y="19932"/>
                  </a:lnTo>
                  <a:cubicBezTo>
                    <a:pt x="772" y="19932"/>
                    <a:pt x="17152" y="17618"/>
                    <a:pt x="18816" y="15751"/>
                  </a:cubicBezTo>
                  <a:cubicBezTo>
                    <a:pt x="20501" y="13884"/>
                    <a:pt x="28600" y="2334"/>
                    <a:pt x="28600" y="2334"/>
                  </a:cubicBezTo>
                  <a:lnTo>
                    <a:pt x="23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3"/>
            <p:cNvSpPr/>
            <p:nvPr/>
          </p:nvSpPr>
          <p:spPr>
            <a:xfrm>
              <a:off x="7069642" y="2094009"/>
              <a:ext cx="104050" cy="142125"/>
            </a:xfrm>
            <a:custGeom>
              <a:avLst/>
              <a:gdLst/>
              <a:ahLst/>
              <a:cxnLst/>
              <a:rect l="l" t="t" r="r" b="b"/>
              <a:pathLst>
                <a:path w="4162" h="5685" extrusionOk="0">
                  <a:moveTo>
                    <a:pt x="21" y="1"/>
                  </a:moveTo>
                  <a:lnTo>
                    <a:pt x="21" y="1"/>
                  </a:lnTo>
                  <a:cubicBezTo>
                    <a:pt x="1" y="41"/>
                    <a:pt x="386" y="204"/>
                    <a:pt x="934" y="569"/>
                  </a:cubicBezTo>
                  <a:cubicBezTo>
                    <a:pt x="1218" y="731"/>
                    <a:pt x="1523" y="975"/>
                    <a:pt x="1848" y="1279"/>
                  </a:cubicBezTo>
                  <a:cubicBezTo>
                    <a:pt x="2172" y="1564"/>
                    <a:pt x="2497" y="1929"/>
                    <a:pt x="2781" y="2335"/>
                  </a:cubicBezTo>
                  <a:cubicBezTo>
                    <a:pt x="3086" y="2741"/>
                    <a:pt x="3309" y="3147"/>
                    <a:pt x="3512" y="3553"/>
                  </a:cubicBezTo>
                  <a:cubicBezTo>
                    <a:pt x="3695" y="3938"/>
                    <a:pt x="3816" y="4324"/>
                    <a:pt x="3898" y="4629"/>
                  </a:cubicBezTo>
                  <a:cubicBezTo>
                    <a:pt x="4080" y="5278"/>
                    <a:pt x="4121" y="5684"/>
                    <a:pt x="4141" y="5684"/>
                  </a:cubicBezTo>
                  <a:cubicBezTo>
                    <a:pt x="4162" y="5684"/>
                    <a:pt x="4162" y="5583"/>
                    <a:pt x="4141" y="5380"/>
                  </a:cubicBezTo>
                  <a:cubicBezTo>
                    <a:pt x="4141" y="5197"/>
                    <a:pt x="4101" y="4933"/>
                    <a:pt x="4019" y="4608"/>
                  </a:cubicBezTo>
                  <a:cubicBezTo>
                    <a:pt x="3959" y="4283"/>
                    <a:pt x="3837" y="3898"/>
                    <a:pt x="3654" y="3492"/>
                  </a:cubicBezTo>
                  <a:cubicBezTo>
                    <a:pt x="3471" y="3086"/>
                    <a:pt x="3228" y="2639"/>
                    <a:pt x="2923" y="2233"/>
                  </a:cubicBezTo>
                  <a:cubicBezTo>
                    <a:pt x="2619" y="1807"/>
                    <a:pt x="2294" y="1462"/>
                    <a:pt x="1949" y="1158"/>
                  </a:cubicBezTo>
                  <a:cubicBezTo>
                    <a:pt x="1624" y="853"/>
                    <a:pt x="1300" y="630"/>
                    <a:pt x="995" y="447"/>
                  </a:cubicBezTo>
                  <a:cubicBezTo>
                    <a:pt x="711" y="285"/>
                    <a:pt x="467" y="163"/>
                    <a:pt x="285" y="102"/>
                  </a:cubicBezTo>
                  <a:cubicBezTo>
                    <a:pt x="122" y="2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3"/>
            <p:cNvSpPr/>
            <p:nvPr/>
          </p:nvSpPr>
          <p:spPr>
            <a:xfrm>
              <a:off x="6804767" y="2170634"/>
              <a:ext cx="342025" cy="72075"/>
            </a:xfrm>
            <a:custGeom>
              <a:avLst/>
              <a:gdLst/>
              <a:ahLst/>
              <a:cxnLst/>
              <a:rect l="l" t="t" r="r" b="b"/>
              <a:pathLst>
                <a:path w="13681" h="2883" extrusionOk="0">
                  <a:moveTo>
                    <a:pt x="13681" y="1"/>
                  </a:moveTo>
                  <a:lnTo>
                    <a:pt x="13681" y="1"/>
                  </a:lnTo>
                  <a:cubicBezTo>
                    <a:pt x="13681" y="1"/>
                    <a:pt x="13478" y="41"/>
                    <a:pt x="13133" y="122"/>
                  </a:cubicBezTo>
                  <a:cubicBezTo>
                    <a:pt x="12767" y="204"/>
                    <a:pt x="12280" y="325"/>
                    <a:pt x="11692" y="467"/>
                  </a:cubicBezTo>
                  <a:cubicBezTo>
                    <a:pt x="10453" y="772"/>
                    <a:pt x="8748" y="1178"/>
                    <a:pt x="6861" y="1564"/>
                  </a:cubicBezTo>
                  <a:cubicBezTo>
                    <a:pt x="4993" y="1969"/>
                    <a:pt x="3268" y="2294"/>
                    <a:pt x="2030" y="2497"/>
                  </a:cubicBezTo>
                  <a:cubicBezTo>
                    <a:pt x="1421" y="2619"/>
                    <a:pt x="934" y="2700"/>
                    <a:pt x="548" y="2761"/>
                  </a:cubicBezTo>
                  <a:cubicBezTo>
                    <a:pt x="203" y="2822"/>
                    <a:pt x="0" y="2863"/>
                    <a:pt x="20" y="2883"/>
                  </a:cubicBezTo>
                  <a:cubicBezTo>
                    <a:pt x="20" y="2883"/>
                    <a:pt x="203" y="2863"/>
                    <a:pt x="568" y="2822"/>
                  </a:cubicBezTo>
                  <a:cubicBezTo>
                    <a:pt x="914" y="2781"/>
                    <a:pt x="1421" y="2720"/>
                    <a:pt x="2050" y="2619"/>
                  </a:cubicBezTo>
                  <a:cubicBezTo>
                    <a:pt x="3288" y="2436"/>
                    <a:pt x="5014" y="2132"/>
                    <a:pt x="6901" y="1746"/>
                  </a:cubicBezTo>
                  <a:cubicBezTo>
                    <a:pt x="8789" y="1340"/>
                    <a:pt x="10494" y="934"/>
                    <a:pt x="11712" y="589"/>
                  </a:cubicBezTo>
                  <a:cubicBezTo>
                    <a:pt x="12321" y="427"/>
                    <a:pt x="12808" y="285"/>
                    <a:pt x="13153" y="183"/>
                  </a:cubicBezTo>
                  <a:cubicBezTo>
                    <a:pt x="13498" y="82"/>
                    <a:pt x="13681" y="21"/>
                    <a:pt x="13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3"/>
            <p:cNvSpPr/>
            <p:nvPr/>
          </p:nvSpPr>
          <p:spPr>
            <a:xfrm>
              <a:off x="7101092" y="1847384"/>
              <a:ext cx="239550" cy="269000"/>
            </a:xfrm>
            <a:custGeom>
              <a:avLst/>
              <a:gdLst/>
              <a:ahLst/>
              <a:cxnLst/>
              <a:rect l="l" t="t" r="r" b="b"/>
              <a:pathLst>
                <a:path w="9582" h="10760" extrusionOk="0">
                  <a:moveTo>
                    <a:pt x="9540" y="1"/>
                  </a:moveTo>
                  <a:cubicBezTo>
                    <a:pt x="9502" y="1"/>
                    <a:pt x="7338" y="2368"/>
                    <a:pt x="4730" y="5319"/>
                  </a:cubicBezTo>
                  <a:cubicBezTo>
                    <a:pt x="2112" y="8303"/>
                    <a:pt x="1" y="10738"/>
                    <a:pt x="42" y="10759"/>
                  </a:cubicBezTo>
                  <a:cubicBezTo>
                    <a:pt x="42" y="10759"/>
                    <a:pt x="42" y="10759"/>
                    <a:pt x="43" y="10759"/>
                  </a:cubicBezTo>
                  <a:cubicBezTo>
                    <a:pt x="118" y="10759"/>
                    <a:pt x="2256" y="8399"/>
                    <a:pt x="4852" y="5441"/>
                  </a:cubicBezTo>
                  <a:cubicBezTo>
                    <a:pt x="7491" y="2477"/>
                    <a:pt x="9581" y="42"/>
                    <a:pt x="9541" y="1"/>
                  </a:cubicBezTo>
                  <a:cubicBezTo>
                    <a:pt x="9541" y="1"/>
                    <a:pt x="9541" y="1"/>
                    <a:pt x="95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3"/>
            <p:cNvSpPr/>
            <p:nvPr/>
          </p:nvSpPr>
          <p:spPr>
            <a:xfrm>
              <a:off x="7172642" y="2052584"/>
              <a:ext cx="7650" cy="6700"/>
            </a:xfrm>
            <a:custGeom>
              <a:avLst/>
              <a:gdLst/>
              <a:ahLst/>
              <a:cxnLst/>
              <a:rect l="l" t="t" r="r" b="b"/>
              <a:pathLst>
                <a:path w="306" h="268" extrusionOk="0">
                  <a:moveTo>
                    <a:pt x="142" y="1"/>
                  </a:moveTo>
                  <a:cubicBezTo>
                    <a:pt x="121" y="1"/>
                    <a:pt x="100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57"/>
                  </a:cubicBezTo>
                  <a:cubicBezTo>
                    <a:pt x="121" y="264"/>
                    <a:pt x="139" y="268"/>
                    <a:pt x="157" y="268"/>
                  </a:cubicBezTo>
                  <a:cubicBezTo>
                    <a:pt x="237" y="268"/>
                    <a:pt x="305" y="198"/>
                    <a:pt x="305" y="115"/>
                  </a:cubicBezTo>
                  <a:cubicBezTo>
                    <a:pt x="305" y="52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3"/>
            <p:cNvSpPr/>
            <p:nvPr/>
          </p:nvSpPr>
          <p:spPr>
            <a:xfrm>
              <a:off x="6960042" y="2190334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5" y="0"/>
                  </a:moveTo>
                  <a:cubicBezTo>
                    <a:pt x="149" y="0"/>
                    <a:pt x="124" y="8"/>
                    <a:pt x="102" y="25"/>
                  </a:cubicBezTo>
                  <a:lnTo>
                    <a:pt x="81" y="25"/>
                  </a:lnTo>
                  <a:cubicBezTo>
                    <a:pt x="0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3"/>
            <p:cNvSpPr/>
            <p:nvPr/>
          </p:nvSpPr>
          <p:spPr>
            <a:xfrm>
              <a:off x="7062542" y="216748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lnTo>
                    <a:pt x="61" y="25"/>
                  </a:lnTo>
                  <a:cubicBezTo>
                    <a:pt x="0" y="86"/>
                    <a:pt x="21" y="228"/>
                    <a:pt x="102" y="269"/>
                  </a:cubicBezTo>
                  <a:cubicBezTo>
                    <a:pt x="116" y="276"/>
                    <a:pt x="132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3"/>
            <p:cNvSpPr/>
            <p:nvPr/>
          </p:nvSpPr>
          <p:spPr>
            <a:xfrm>
              <a:off x="7230492" y="1987434"/>
              <a:ext cx="8050" cy="6900"/>
            </a:xfrm>
            <a:custGeom>
              <a:avLst/>
              <a:gdLst/>
              <a:ahLst/>
              <a:cxnLst/>
              <a:rect l="l" t="t" r="r" b="b"/>
              <a:pathLst>
                <a:path w="322" h="276" extrusionOk="0">
                  <a:moveTo>
                    <a:pt x="167" y="0"/>
                  </a:moveTo>
                  <a:cubicBezTo>
                    <a:pt x="144" y="0"/>
                    <a:pt x="122" y="7"/>
                    <a:pt x="102" y="21"/>
                  </a:cubicBezTo>
                  <a:lnTo>
                    <a:pt x="82" y="21"/>
                  </a:lnTo>
                  <a:cubicBezTo>
                    <a:pt x="1" y="82"/>
                    <a:pt x="21" y="224"/>
                    <a:pt x="123" y="265"/>
                  </a:cubicBezTo>
                  <a:cubicBezTo>
                    <a:pt x="137" y="272"/>
                    <a:pt x="153" y="276"/>
                    <a:pt x="169" y="276"/>
                  </a:cubicBezTo>
                  <a:cubicBezTo>
                    <a:pt x="243" y="276"/>
                    <a:pt x="322" y="206"/>
                    <a:pt x="305" y="123"/>
                  </a:cubicBezTo>
                  <a:cubicBezTo>
                    <a:pt x="305" y="62"/>
                    <a:pt x="23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3"/>
            <p:cNvSpPr/>
            <p:nvPr/>
          </p:nvSpPr>
          <p:spPr>
            <a:xfrm>
              <a:off x="7291392" y="1918634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77"/>
                  </a:cubicBezTo>
                  <a:cubicBezTo>
                    <a:pt x="113" y="279"/>
                    <a:pt x="124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3"/>
            <p:cNvSpPr/>
            <p:nvPr/>
          </p:nvSpPr>
          <p:spPr>
            <a:xfrm>
              <a:off x="6810342" y="2110834"/>
              <a:ext cx="240550" cy="44175"/>
            </a:xfrm>
            <a:custGeom>
              <a:avLst/>
              <a:gdLst/>
              <a:ahLst/>
              <a:cxnLst/>
              <a:rect l="l" t="t" r="r" b="b"/>
              <a:pathLst>
                <a:path w="9622" h="1767" extrusionOk="0">
                  <a:moveTo>
                    <a:pt x="8904" y="1"/>
                  </a:moveTo>
                  <a:cubicBezTo>
                    <a:pt x="8055" y="1"/>
                    <a:pt x="6497" y="159"/>
                    <a:pt x="4730" y="444"/>
                  </a:cubicBezTo>
                  <a:cubicBezTo>
                    <a:pt x="2111" y="870"/>
                    <a:pt x="0" y="1418"/>
                    <a:pt x="41" y="1662"/>
                  </a:cubicBezTo>
                  <a:cubicBezTo>
                    <a:pt x="54" y="1733"/>
                    <a:pt x="280" y="1767"/>
                    <a:pt x="667" y="1767"/>
                  </a:cubicBezTo>
                  <a:cubicBezTo>
                    <a:pt x="1502" y="1767"/>
                    <a:pt x="3083" y="1608"/>
                    <a:pt x="4872" y="1317"/>
                  </a:cubicBezTo>
                  <a:cubicBezTo>
                    <a:pt x="7511" y="891"/>
                    <a:pt x="9622" y="343"/>
                    <a:pt x="9581" y="119"/>
                  </a:cubicBezTo>
                  <a:cubicBezTo>
                    <a:pt x="9568" y="39"/>
                    <a:pt x="9322" y="1"/>
                    <a:pt x="8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3"/>
            <p:cNvSpPr/>
            <p:nvPr/>
          </p:nvSpPr>
          <p:spPr>
            <a:xfrm>
              <a:off x="6871742" y="2206059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58" y="0"/>
                  </a:moveTo>
                  <a:cubicBezTo>
                    <a:pt x="131" y="0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9" y="279"/>
                    <a:pt x="158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3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3"/>
            <p:cNvSpPr/>
            <p:nvPr/>
          </p:nvSpPr>
          <p:spPr>
            <a:xfrm>
              <a:off x="6684992" y="2126009"/>
              <a:ext cx="129950" cy="236975"/>
            </a:xfrm>
            <a:custGeom>
              <a:avLst/>
              <a:gdLst/>
              <a:ahLst/>
              <a:cxnLst/>
              <a:rect l="l" t="t" r="r" b="b"/>
              <a:pathLst>
                <a:path w="5198" h="9479" extrusionOk="0">
                  <a:moveTo>
                    <a:pt x="1120" y="1"/>
                  </a:moveTo>
                  <a:cubicBezTo>
                    <a:pt x="739" y="1"/>
                    <a:pt x="360" y="65"/>
                    <a:pt x="1" y="202"/>
                  </a:cubicBezTo>
                  <a:lnTo>
                    <a:pt x="1198" y="9478"/>
                  </a:lnTo>
                  <a:cubicBezTo>
                    <a:pt x="2498" y="8951"/>
                    <a:pt x="4406" y="7022"/>
                    <a:pt x="4791" y="5581"/>
                  </a:cubicBezTo>
                  <a:cubicBezTo>
                    <a:pt x="5197" y="4160"/>
                    <a:pt x="4954" y="2516"/>
                    <a:pt x="4000" y="1380"/>
                  </a:cubicBezTo>
                  <a:cubicBezTo>
                    <a:pt x="3309" y="523"/>
                    <a:pt x="2206" y="1"/>
                    <a:pt x="1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3"/>
            <p:cNvSpPr/>
            <p:nvPr/>
          </p:nvSpPr>
          <p:spPr>
            <a:xfrm>
              <a:off x="7299017" y="1622559"/>
              <a:ext cx="211625" cy="224875"/>
            </a:xfrm>
            <a:custGeom>
              <a:avLst/>
              <a:gdLst/>
              <a:ahLst/>
              <a:cxnLst/>
              <a:rect l="l" t="t" r="r" b="b"/>
              <a:pathLst>
                <a:path w="8465" h="8995" extrusionOk="0">
                  <a:moveTo>
                    <a:pt x="6154" y="1"/>
                  </a:moveTo>
                  <a:cubicBezTo>
                    <a:pt x="5992" y="1"/>
                    <a:pt x="5823" y="51"/>
                    <a:pt x="5683" y="144"/>
                  </a:cubicBezTo>
                  <a:cubicBezTo>
                    <a:pt x="5399" y="327"/>
                    <a:pt x="5217" y="652"/>
                    <a:pt x="5054" y="956"/>
                  </a:cubicBezTo>
                  <a:lnTo>
                    <a:pt x="3024" y="4772"/>
                  </a:lnTo>
                  <a:cubicBezTo>
                    <a:pt x="2415" y="3838"/>
                    <a:pt x="1827" y="2905"/>
                    <a:pt x="1218" y="1951"/>
                  </a:cubicBezTo>
                  <a:cubicBezTo>
                    <a:pt x="1050" y="1690"/>
                    <a:pt x="814" y="1395"/>
                    <a:pt x="526" y="1395"/>
                  </a:cubicBezTo>
                  <a:cubicBezTo>
                    <a:pt x="500" y="1395"/>
                    <a:pt x="473" y="1398"/>
                    <a:pt x="447" y="1403"/>
                  </a:cubicBezTo>
                  <a:cubicBezTo>
                    <a:pt x="183" y="1443"/>
                    <a:pt x="0" y="1728"/>
                    <a:pt x="0" y="1991"/>
                  </a:cubicBezTo>
                  <a:cubicBezTo>
                    <a:pt x="0" y="2276"/>
                    <a:pt x="102" y="2519"/>
                    <a:pt x="223" y="2783"/>
                  </a:cubicBezTo>
                  <a:cubicBezTo>
                    <a:pt x="751" y="3879"/>
                    <a:pt x="1705" y="6416"/>
                    <a:pt x="1705" y="6416"/>
                  </a:cubicBezTo>
                  <a:lnTo>
                    <a:pt x="6881" y="8994"/>
                  </a:lnTo>
                  <a:cubicBezTo>
                    <a:pt x="7287" y="8405"/>
                    <a:pt x="7713" y="7817"/>
                    <a:pt x="8018" y="7147"/>
                  </a:cubicBezTo>
                  <a:cubicBezTo>
                    <a:pt x="8302" y="6477"/>
                    <a:pt x="8464" y="5746"/>
                    <a:pt x="8322" y="5016"/>
                  </a:cubicBezTo>
                  <a:cubicBezTo>
                    <a:pt x="8180" y="4305"/>
                    <a:pt x="7713" y="3635"/>
                    <a:pt x="7043" y="3392"/>
                  </a:cubicBezTo>
                  <a:cubicBezTo>
                    <a:pt x="6859" y="3321"/>
                    <a:pt x="6662" y="3287"/>
                    <a:pt x="6465" y="3287"/>
                  </a:cubicBezTo>
                  <a:cubicBezTo>
                    <a:pt x="5925" y="3287"/>
                    <a:pt x="5388" y="3545"/>
                    <a:pt x="5135" y="4021"/>
                  </a:cubicBezTo>
                  <a:cubicBezTo>
                    <a:pt x="5602" y="3108"/>
                    <a:pt x="6049" y="2194"/>
                    <a:pt x="6516" y="1281"/>
                  </a:cubicBezTo>
                  <a:cubicBezTo>
                    <a:pt x="6678" y="956"/>
                    <a:pt x="6840" y="530"/>
                    <a:pt x="6637" y="226"/>
                  </a:cubicBezTo>
                  <a:cubicBezTo>
                    <a:pt x="6527" y="71"/>
                    <a:pt x="6346" y="1"/>
                    <a:pt x="6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3"/>
            <p:cNvSpPr/>
            <p:nvPr/>
          </p:nvSpPr>
          <p:spPr>
            <a:xfrm>
              <a:off x="6707342" y="2125984"/>
              <a:ext cx="64450" cy="232425"/>
            </a:xfrm>
            <a:custGeom>
              <a:avLst/>
              <a:gdLst/>
              <a:ahLst/>
              <a:cxnLst/>
              <a:rect l="l" t="t" r="r" b="b"/>
              <a:pathLst>
                <a:path w="2578" h="9297" extrusionOk="0">
                  <a:moveTo>
                    <a:pt x="0" y="0"/>
                  </a:moveTo>
                  <a:cubicBezTo>
                    <a:pt x="0" y="21"/>
                    <a:pt x="162" y="41"/>
                    <a:pt x="386" y="183"/>
                  </a:cubicBezTo>
                  <a:cubicBezTo>
                    <a:pt x="629" y="325"/>
                    <a:pt x="893" y="609"/>
                    <a:pt x="1157" y="1015"/>
                  </a:cubicBezTo>
                  <a:cubicBezTo>
                    <a:pt x="1685" y="1827"/>
                    <a:pt x="2253" y="3086"/>
                    <a:pt x="2355" y="4567"/>
                  </a:cubicBezTo>
                  <a:cubicBezTo>
                    <a:pt x="2395" y="5298"/>
                    <a:pt x="2334" y="6009"/>
                    <a:pt x="2131" y="6617"/>
                  </a:cubicBezTo>
                  <a:cubicBezTo>
                    <a:pt x="1949" y="7226"/>
                    <a:pt x="1644" y="7734"/>
                    <a:pt x="1360" y="8119"/>
                  </a:cubicBezTo>
                  <a:cubicBezTo>
                    <a:pt x="771" y="8891"/>
                    <a:pt x="284" y="9256"/>
                    <a:pt x="304" y="9297"/>
                  </a:cubicBezTo>
                  <a:cubicBezTo>
                    <a:pt x="304" y="9297"/>
                    <a:pt x="426" y="9216"/>
                    <a:pt x="650" y="9033"/>
                  </a:cubicBezTo>
                  <a:cubicBezTo>
                    <a:pt x="853" y="8850"/>
                    <a:pt x="1137" y="8586"/>
                    <a:pt x="1461" y="8201"/>
                  </a:cubicBezTo>
                  <a:cubicBezTo>
                    <a:pt x="1766" y="7815"/>
                    <a:pt x="2091" y="7308"/>
                    <a:pt x="2294" y="6678"/>
                  </a:cubicBezTo>
                  <a:cubicBezTo>
                    <a:pt x="2517" y="6049"/>
                    <a:pt x="2578" y="5318"/>
                    <a:pt x="2517" y="4567"/>
                  </a:cubicBezTo>
                  <a:cubicBezTo>
                    <a:pt x="2415" y="3045"/>
                    <a:pt x="1827" y="1746"/>
                    <a:pt x="1258" y="954"/>
                  </a:cubicBezTo>
                  <a:cubicBezTo>
                    <a:pt x="974" y="548"/>
                    <a:pt x="690" y="244"/>
                    <a:pt x="426" y="122"/>
                  </a:cubicBezTo>
                  <a:cubicBezTo>
                    <a:pt x="304" y="61"/>
                    <a:pt x="203" y="21"/>
                    <a:pt x="122" y="21"/>
                  </a:cubicBezTo>
                  <a:cubicBezTo>
                    <a:pt x="41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3"/>
            <p:cNvSpPr/>
            <p:nvPr/>
          </p:nvSpPr>
          <p:spPr>
            <a:xfrm>
              <a:off x="7292417" y="1766259"/>
              <a:ext cx="185225" cy="130800"/>
            </a:xfrm>
            <a:custGeom>
              <a:avLst/>
              <a:gdLst/>
              <a:ahLst/>
              <a:cxnLst/>
              <a:rect l="l" t="t" r="r" b="b"/>
              <a:pathLst>
                <a:path w="7409" h="5232" extrusionOk="0">
                  <a:moveTo>
                    <a:pt x="1817" y="1"/>
                  </a:moveTo>
                  <a:cubicBezTo>
                    <a:pt x="1642" y="1"/>
                    <a:pt x="1468" y="19"/>
                    <a:pt x="1299" y="59"/>
                  </a:cubicBezTo>
                  <a:cubicBezTo>
                    <a:pt x="771" y="161"/>
                    <a:pt x="284" y="526"/>
                    <a:pt x="142" y="1034"/>
                  </a:cubicBezTo>
                  <a:cubicBezTo>
                    <a:pt x="0" y="1541"/>
                    <a:pt x="81" y="2170"/>
                    <a:pt x="569" y="2495"/>
                  </a:cubicBezTo>
                  <a:cubicBezTo>
                    <a:pt x="2274" y="3551"/>
                    <a:pt x="3167" y="4038"/>
                    <a:pt x="4993" y="4890"/>
                  </a:cubicBezTo>
                  <a:cubicBezTo>
                    <a:pt x="5364" y="5069"/>
                    <a:pt x="5798" y="5232"/>
                    <a:pt x="6206" y="5232"/>
                  </a:cubicBezTo>
                  <a:cubicBezTo>
                    <a:pt x="6447" y="5232"/>
                    <a:pt x="6678" y="5175"/>
                    <a:pt x="6881" y="5032"/>
                  </a:cubicBezTo>
                  <a:cubicBezTo>
                    <a:pt x="7287" y="4768"/>
                    <a:pt x="7409" y="4220"/>
                    <a:pt x="7307" y="3733"/>
                  </a:cubicBezTo>
                  <a:cubicBezTo>
                    <a:pt x="7206" y="3266"/>
                    <a:pt x="6901" y="2860"/>
                    <a:pt x="6577" y="2495"/>
                  </a:cubicBezTo>
                  <a:cubicBezTo>
                    <a:pt x="5602" y="1399"/>
                    <a:pt x="4283" y="567"/>
                    <a:pt x="2862" y="181"/>
                  </a:cubicBezTo>
                  <a:cubicBezTo>
                    <a:pt x="2524" y="73"/>
                    <a:pt x="2168" y="1"/>
                    <a:pt x="1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3"/>
            <p:cNvSpPr/>
            <p:nvPr/>
          </p:nvSpPr>
          <p:spPr>
            <a:xfrm>
              <a:off x="7298492" y="1787484"/>
              <a:ext cx="171550" cy="88875"/>
            </a:xfrm>
            <a:custGeom>
              <a:avLst/>
              <a:gdLst/>
              <a:ahLst/>
              <a:cxnLst/>
              <a:rect l="l" t="t" r="r" b="b"/>
              <a:pathLst>
                <a:path w="6862" h="3555" extrusionOk="0">
                  <a:moveTo>
                    <a:pt x="1337" y="0"/>
                  </a:moveTo>
                  <a:cubicBezTo>
                    <a:pt x="1290" y="0"/>
                    <a:pt x="1244" y="1"/>
                    <a:pt x="1198" y="2"/>
                  </a:cubicBezTo>
                  <a:cubicBezTo>
                    <a:pt x="813" y="22"/>
                    <a:pt x="528" y="63"/>
                    <a:pt x="326" y="103"/>
                  </a:cubicBezTo>
                  <a:cubicBezTo>
                    <a:pt x="102" y="144"/>
                    <a:pt x="1" y="164"/>
                    <a:pt x="1" y="185"/>
                  </a:cubicBezTo>
                  <a:cubicBezTo>
                    <a:pt x="1" y="187"/>
                    <a:pt x="7" y="188"/>
                    <a:pt x="18" y="188"/>
                  </a:cubicBezTo>
                  <a:cubicBezTo>
                    <a:pt x="108" y="188"/>
                    <a:pt x="549" y="124"/>
                    <a:pt x="1198" y="124"/>
                  </a:cubicBezTo>
                  <a:cubicBezTo>
                    <a:pt x="1929" y="124"/>
                    <a:pt x="2944" y="286"/>
                    <a:pt x="3959" y="773"/>
                  </a:cubicBezTo>
                  <a:cubicBezTo>
                    <a:pt x="4953" y="1281"/>
                    <a:pt x="5704" y="1991"/>
                    <a:pt x="6171" y="2580"/>
                  </a:cubicBezTo>
                  <a:cubicBezTo>
                    <a:pt x="6608" y="3135"/>
                    <a:pt x="6811" y="3555"/>
                    <a:pt x="6839" y="3555"/>
                  </a:cubicBezTo>
                  <a:cubicBezTo>
                    <a:pt x="6840" y="3555"/>
                    <a:pt x="6841" y="3554"/>
                    <a:pt x="6841" y="3554"/>
                  </a:cubicBezTo>
                  <a:cubicBezTo>
                    <a:pt x="6861" y="3554"/>
                    <a:pt x="6821" y="3432"/>
                    <a:pt x="6719" y="3250"/>
                  </a:cubicBezTo>
                  <a:cubicBezTo>
                    <a:pt x="6638" y="3067"/>
                    <a:pt x="6476" y="2803"/>
                    <a:pt x="6252" y="2499"/>
                  </a:cubicBezTo>
                  <a:cubicBezTo>
                    <a:pt x="5826" y="1890"/>
                    <a:pt x="5075" y="1139"/>
                    <a:pt x="4040" y="631"/>
                  </a:cubicBezTo>
                  <a:cubicBezTo>
                    <a:pt x="3067" y="154"/>
                    <a:pt x="2076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3"/>
            <p:cNvSpPr/>
            <p:nvPr/>
          </p:nvSpPr>
          <p:spPr>
            <a:xfrm>
              <a:off x="6292742" y="2757484"/>
              <a:ext cx="342050" cy="57000"/>
            </a:xfrm>
            <a:custGeom>
              <a:avLst/>
              <a:gdLst/>
              <a:ahLst/>
              <a:cxnLst/>
              <a:rect l="l" t="t" r="r" b="b"/>
              <a:pathLst>
                <a:path w="13682" h="2280" extrusionOk="0">
                  <a:moveTo>
                    <a:pt x="13539" y="1"/>
                  </a:moveTo>
                  <a:cubicBezTo>
                    <a:pt x="13312" y="1"/>
                    <a:pt x="12625" y="229"/>
                    <a:pt x="11631" y="498"/>
                  </a:cubicBezTo>
                  <a:cubicBezTo>
                    <a:pt x="11043" y="681"/>
                    <a:pt x="10332" y="843"/>
                    <a:pt x="9520" y="1006"/>
                  </a:cubicBezTo>
                  <a:cubicBezTo>
                    <a:pt x="8729" y="1148"/>
                    <a:pt x="7836" y="1290"/>
                    <a:pt x="6902" y="1351"/>
                  </a:cubicBezTo>
                  <a:cubicBezTo>
                    <a:pt x="6343" y="1398"/>
                    <a:pt x="5805" y="1418"/>
                    <a:pt x="5292" y="1418"/>
                  </a:cubicBezTo>
                  <a:cubicBezTo>
                    <a:pt x="4930" y="1418"/>
                    <a:pt x="4579" y="1408"/>
                    <a:pt x="4243" y="1391"/>
                  </a:cubicBezTo>
                  <a:cubicBezTo>
                    <a:pt x="3431" y="1351"/>
                    <a:pt x="2700" y="1290"/>
                    <a:pt x="2071" y="1208"/>
                  </a:cubicBezTo>
                  <a:cubicBezTo>
                    <a:pt x="1154" y="1101"/>
                    <a:pt x="490" y="983"/>
                    <a:pt x="201" y="983"/>
                  </a:cubicBezTo>
                  <a:cubicBezTo>
                    <a:pt x="106" y="983"/>
                    <a:pt x="51" y="996"/>
                    <a:pt x="41" y="1026"/>
                  </a:cubicBezTo>
                  <a:cubicBezTo>
                    <a:pt x="1" y="1148"/>
                    <a:pt x="711" y="1513"/>
                    <a:pt x="1970" y="1817"/>
                  </a:cubicBezTo>
                  <a:cubicBezTo>
                    <a:pt x="2579" y="1980"/>
                    <a:pt x="3330" y="2122"/>
                    <a:pt x="4182" y="2203"/>
                  </a:cubicBezTo>
                  <a:cubicBezTo>
                    <a:pt x="4698" y="2252"/>
                    <a:pt x="5244" y="2279"/>
                    <a:pt x="5816" y="2279"/>
                  </a:cubicBezTo>
                  <a:cubicBezTo>
                    <a:pt x="6188" y="2279"/>
                    <a:pt x="6571" y="2268"/>
                    <a:pt x="6963" y="2244"/>
                  </a:cubicBezTo>
                  <a:cubicBezTo>
                    <a:pt x="7937" y="2162"/>
                    <a:pt x="8871" y="2000"/>
                    <a:pt x="9703" y="1797"/>
                  </a:cubicBezTo>
                  <a:cubicBezTo>
                    <a:pt x="10515" y="1594"/>
                    <a:pt x="11246" y="1351"/>
                    <a:pt x="11834" y="1087"/>
                  </a:cubicBezTo>
                  <a:cubicBezTo>
                    <a:pt x="13032" y="600"/>
                    <a:pt x="13681" y="133"/>
                    <a:pt x="13621" y="31"/>
                  </a:cubicBezTo>
                  <a:cubicBezTo>
                    <a:pt x="13614" y="11"/>
                    <a:pt x="13586" y="1"/>
                    <a:pt x="13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3"/>
            <p:cNvSpPr/>
            <p:nvPr/>
          </p:nvSpPr>
          <p:spPr>
            <a:xfrm>
              <a:off x="6314067" y="2803759"/>
              <a:ext cx="309550" cy="43525"/>
            </a:xfrm>
            <a:custGeom>
              <a:avLst/>
              <a:gdLst/>
              <a:ahLst/>
              <a:cxnLst/>
              <a:rect l="l" t="t" r="r" b="b"/>
              <a:pathLst>
                <a:path w="12382" h="1741" extrusionOk="0">
                  <a:moveTo>
                    <a:pt x="12174" y="1"/>
                  </a:moveTo>
                  <a:cubicBezTo>
                    <a:pt x="11532" y="1"/>
                    <a:pt x="9131" y="608"/>
                    <a:pt x="6211" y="819"/>
                  </a:cubicBezTo>
                  <a:cubicBezTo>
                    <a:pt x="5297" y="890"/>
                    <a:pt x="4430" y="913"/>
                    <a:pt x="3650" y="913"/>
                  </a:cubicBezTo>
                  <a:cubicBezTo>
                    <a:pt x="2318" y="913"/>
                    <a:pt x="1241" y="847"/>
                    <a:pt x="615" y="847"/>
                  </a:cubicBezTo>
                  <a:cubicBezTo>
                    <a:pt x="248" y="847"/>
                    <a:pt x="37" y="870"/>
                    <a:pt x="21" y="941"/>
                  </a:cubicBezTo>
                  <a:cubicBezTo>
                    <a:pt x="0" y="1042"/>
                    <a:pt x="670" y="1306"/>
                    <a:pt x="1807" y="1489"/>
                  </a:cubicBezTo>
                  <a:cubicBezTo>
                    <a:pt x="2616" y="1636"/>
                    <a:pt x="3681" y="1740"/>
                    <a:pt x="4870" y="1740"/>
                  </a:cubicBezTo>
                  <a:cubicBezTo>
                    <a:pt x="5322" y="1740"/>
                    <a:pt x="5792" y="1725"/>
                    <a:pt x="6272" y="1692"/>
                  </a:cubicBezTo>
                  <a:cubicBezTo>
                    <a:pt x="8018" y="1570"/>
                    <a:pt x="9581" y="1225"/>
                    <a:pt x="10657" y="860"/>
                  </a:cubicBezTo>
                  <a:cubicBezTo>
                    <a:pt x="11753" y="494"/>
                    <a:pt x="12382" y="149"/>
                    <a:pt x="12341" y="48"/>
                  </a:cubicBezTo>
                  <a:cubicBezTo>
                    <a:pt x="12330" y="15"/>
                    <a:pt x="12273" y="1"/>
                    <a:pt x="12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3"/>
            <p:cNvSpPr/>
            <p:nvPr/>
          </p:nvSpPr>
          <p:spPr>
            <a:xfrm>
              <a:off x="6036992" y="1546884"/>
              <a:ext cx="688625" cy="521400"/>
            </a:xfrm>
            <a:custGeom>
              <a:avLst/>
              <a:gdLst/>
              <a:ahLst/>
              <a:cxnLst/>
              <a:rect l="l" t="t" r="r" b="b"/>
              <a:pathLst>
                <a:path w="27545" h="20856" extrusionOk="0">
                  <a:moveTo>
                    <a:pt x="15526" y="1"/>
                  </a:moveTo>
                  <a:cubicBezTo>
                    <a:pt x="14195" y="1"/>
                    <a:pt x="12742" y="161"/>
                    <a:pt x="11165" y="512"/>
                  </a:cubicBezTo>
                  <a:cubicBezTo>
                    <a:pt x="11165" y="512"/>
                    <a:pt x="1" y="2583"/>
                    <a:pt x="143" y="12569"/>
                  </a:cubicBezTo>
                  <a:cubicBezTo>
                    <a:pt x="243" y="19600"/>
                    <a:pt x="4961" y="20856"/>
                    <a:pt x="8701" y="20856"/>
                  </a:cubicBezTo>
                  <a:cubicBezTo>
                    <a:pt x="10273" y="20856"/>
                    <a:pt x="11673" y="20634"/>
                    <a:pt x="12484" y="20526"/>
                  </a:cubicBezTo>
                  <a:cubicBezTo>
                    <a:pt x="13722" y="20384"/>
                    <a:pt x="16219" y="20018"/>
                    <a:pt x="18553" y="19694"/>
                  </a:cubicBezTo>
                  <a:cubicBezTo>
                    <a:pt x="23505" y="18963"/>
                    <a:pt x="27220" y="16547"/>
                    <a:pt x="27504" y="11554"/>
                  </a:cubicBezTo>
                  <a:cubicBezTo>
                    <a:pt x="27545" y="10966"/>
                    <a:pt x="27524" y="10377"/>
                    <a:pt x="27443" y="9788"/>
                  </a:cubicBezTo>
                  <a:cubicBezTo>
                    <a:pt x="26855" y="5292"/>
                    <a:pt x="23188" y="1"/>
                    <a:pt x="15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3"/>
            <p:cNvSpPr/>
            <p:nvPr/>
          </p:nvSpPr>
          <p:spPr>
            <a:xfrm>
              <a:off x="6171467" y="1673459"/>
              <a:ext cx="506975" cy="213950"/>
            </a:xfrm>
            <a:custGeom>
              <a:avLst/>
              <a:gdLst/>
              <a:ahLst/>
              <a:cxnLst/>
              <a:rect l="l" t="t" r="r" b="b"/>
              <a:pathLst>
                <a:path w="20279" h="8558" extrusionOk="0">
                  <a:moveTo>
                    <a:pt x="17247" y="0"/>
                  </a:moveTo>
                  <a:cubicBezTo>
                    <a:pt x="17062" y="0"/>
                    <a:pt x="16874" y="19"/>
                    <a:pt x="16685" y="57"/>
                  </a:cubicBezTo>
                  <a:lnTo>
                    <a:pt x="2436" y="3081"/>
                  </a:lnTo>
                  <a:cubicBezTo>
                    <a:pt x="955" y="3406"/>
                    <a:pt x="1" y="4867"/>
                    <a:pt x="305" y="6369"/>
                  </a:cubicBezTo>
                  <a:cubicBezTo>
                    <a:pt x="589" y="7665"/>
                    <a:pt x="1742" y="8557"/>
                    <a:pt x="3032" y="8557"/>
                  </a:cubicBezTo>
                  <a:cubicBezTo>
                    <a:pt x="3217" y="8557"/>
                    <a:pt x="3405" y="8539"/>
                    <a:pt x="3593" y="8501"/>
                  </a:cubicBezTo>
                  <a:lnTo>
                    <a:pt x="17842" y="5476"/>
                  </a:lnTo>
                  <a:cubicBezTo>
                    <a:pt x="19324" y="5152"/>
                    <a:pt x="20278" y="3690"/>
                    <a:pt x="19974" y="2188"/>
                  </a:cubicBezTo>
                  <a:cubicBezTo>
                    <a:pt x="19690" y="892"/>
                    <a:pt x="18536" y="0"/>
                    <a:pt x="17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3"/>
            <p:cNvSpPr/>
            <p:nvPr/>
          </p:nvSpPr>
          <p:spPr>
            <a:xfrm>
              <a:off x="6287167" y="1788534"/>
              <a:ext cx="44175" cy="44675"/>
            </a:xfrm>
            <a:custGeom>
              <a:avLst/>
              <a:gdLst/>
              <a:ahLst/>
              <a:cxnLst/>
              <a:rect l="l" t="t" r="r" b="b"/>
              <a:pathLst>
                <a:path w="1767" h="1787" extrusionOk="0">
                  <a:moveTo>
                    <a:pt x="894" y="1"/>
                  </a:moveTo>
                  <a:cubicBezTo>
                    <a:pt x="386" y="1"/>
                    <a:pt x="1" y="406"/>
                    <a:pt x="1" y="894"/>
                  </a:cubicBezTo>
                  <a:cubicBezTo>
                    <a:pt x="1" y="1381"/>
                    <a:pt x="386" y="1787"/>
                    <a:pt x="894" y="1787"/>
                  </a:cubicBezTo>
                  <a:cubicBezTo>
                    <a:pt x="1381" y="1787"/>
                    <a:pt x="1766" y="1381"/>
                    <a:pt x="1766" y="894"/>
                  </a:cubicBezTo>
                  <a:cubicBezTo>
                    <a:pt x="1766" y="406"/>
                    <a:pt x="1381" y="1"/>
                    <a:pt x="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3"/>
            <p:cNvSpPr/>
            <p:nvPr/>
          </p:nvSpPr>
          <p:spPr>
            <a:xfrm>
              <a:off x="6535817" y="1735759"/>
              <a:ext cx="44675" cy="44175"/>
            </a:xfrm>
            <a:custGeom>
              <a:avLst/>
              <a:gdLst/>
              <a:ahLst/>
              <a:cxnLst/>
              <a:rect l="l" t="t" r="r" b="b"/>
              <a:pathLst>
                <a:path w="1787" h="1767" extrusionOk="0">
                  <a:moveTo>
                    <a:pt x="894" y="1"/>
                  </a:moveTo>
                  <a:cubicBezTo>
                    <a:pt x="406" y="1"/>
                    <a:pt x="0" y="407"/>
                    <a:pt x="0" y="894"/>
                  </a:cubicBezTo>
                  <a:cubicBezTo>
                    <a:pt x="0" y="1381"/>
                    <a:pt x="406" y="1766"/>
                    <a:pt x="894" y="1766"/>
                  </a:cubicBezTo>
                  <a:cubicBezTo>
                    <a:pt x="1381" y="1766"/>
                    <a:pt x="1787" y="1381"/>
                    <a:pt x="1787" y="894"/>
                  </a:cubicBezTo>
                  <a:cubicBezTo>
                    <a:pt x="1787" y="407"/>
                    <a:pt x="1381" y="1"/>
                    <a:pt x="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3"/>
            <p:cNvSpPr/>
            <p:nvPr/>
          </p:nvSpPr>
          <p:spPr>
            <a:xfrm>
              <a:off x="6299342" y="1563234"/>
              <a:ext cx="125875" cy="128400"/>
            </a:xfrm>
            <a:custGeom>
              <a:avLst/>
              <a:gdLst/>
              <a:ahLst/>
              <a:cxnLst/>
              <a:rect l="l" t="t" r="r" b="b"/>
              <a:pathLst>
                <a:path w="5035" h="5136" extrusionOk="0">
                  <a:moveTo>
                    <a:pt x="305" y="0"/>
                  </a:moveTo>
                  <a:cubicBezTo>
                    <a:pt x="102" y="0"/>
                    <a:pt x="1" y="0"/>
                    <a:pt x="1" y="21"/>
                  </a:cubicBezTo>
                  <a:cubicBezTo>
                    <a:pt x="1" y="41"/>
                    <a:pt x="427" y="41"/>
                    <a:pt x="1076" y="285"/>
                  </a:cubicBezTo>
                  <a:cubicBezTo>
                    <a:pt x="1706" y="508"/>
                    <a:pt x="2518" y="1056"/>
                    <a:pt x="3167" y="1847"/>
                  </a:cubicBezTo>
                  <a:cubicBezTo>
                    <a:pt x="3817" y="2659"/>
                    <a:pt x="4263" y="3492"/>
                    <a:pt x="4547" y="4121"/>
                  </a:cubicBezTo>
                  <a:cubicBezTo>
                    <a:pt x="4832" y="4750"/>
                    <a:pt x="4994" y="5136"/>
                    <a:pt x="5014" y="5136"/>
                  </a:cubicBezTo>
                  <a:cubicBezTo>
                    <a:pt x="5035" y="5136"/>
                    <a:pt x="5014" y="5034"/>
                    <a:pt x="4953" y="4852"/>
                  </a:cubicBezTo>
                  <a:cubicBezTo>
                    <a:pt x="4892" y="4669"/>
                    <a:pt x="4791" y="4405"/>
                    <a:pt x="4669" y="4080"/>
                  </a:cubicBezTo>
                  <a:cubicBezTo>
                    <a:pt x="4405" y="3431"/>
                    <a:pt x="3979" y="2558"/>
                    <a:pt x="3289" y="1746"/>
                  </a:cubicBezTo>
                  <a:cubicBezTo>
                    <a:pt x="2619" y="914"/>
                    <a:pt x="1787" y="366"/>
                    <a:pt x="1117" y="163"/>
                  </a:cubicBezTo>
                  <a:cubicBezTo>
                    <a:pt x="772" y="61"/>
                    <a:pt x="488" y="21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3"/>
            <p:cNvSpPr/>
            <p:nvPr/>
          </p:nvSpPr>
          <p:spPr>
            <a:xfrm>
              <a:off x="6433317" y="1864659"/>
              <a:ext cx="49750" cy="183800"/>
            </a:xfrm>
            <a:custGeom>
              <a:avLst/>
              <a:gdLst/>
              <a:ahLst/>
              <a:cxnLst/>
              <a:rect l="l" t="t" r="r" b="b"/>
              <a:pathLst>
                <a:path w="1990" h="7352" extrusionOk="0">
                  <a:moveTo>
                    <a:pt x="1523" y="0"/>
                  </a:moveTo>
                  <a:lnTo>
                    <a:pt x="1523" y="0"/>
                  </a:lnTo>
                  <a:cubicBezTo>
                    <a:pt x="1482" y="0"/>
                    <a:pt x="1563" y="447"/>
                    <a:pt x="1665" y="1137"/>
                  </a:cubicBezTo>
                  <a:cubicBezTo>
                    <a:pt x="1786" y="1847"/>
                    <a:pt x="1807" y="2822"/>
                    <a:pt x="1685" y="3897"/>
                  </a:cubicBezTo>
                  <a:cubicBezTo>
                    <a:pt x="1543" y="4953"/>
                    <a:pt x="1096" y="5846"/>
                    <a:pt x="711" y="6435"/>
                  </a:cubicBezTo>
                  <a:cubicBezTo>
                    <a:pt x="325" y="7023"/>
                    <a:pt x="0" y="7328"/>
                    <a:pt x="21" y="7348"/>
                  </a:cubicBezTo>
                  <a:cubicBezTo>
                    <a:pt x="21" y="7350"/>
                    <a:pt x="22" y="7351"/>
                    <a:pt x="24" y="7351"/>
                  </a:cubicBezTo>
                  <a:cubicBezTo>
                    <a:pt x="42" y="7351"/>
                    <a:pt x="137" y="7274"/>
                    <a:pt x="264" y="7165"/>
                  </a:cubicBezTo>
                  <a:cubicBezTo>
                    <a:pt x="406" y="7023"/>
                    <a:pt x="609" y="6800"/>
                    <a:pt x="812" y="6516"/>
                  </a:cubicBezTo>
                  <a:cubicBezTo>
                    <a:pt x="1238" y="5927"/>
                    <a:pt x="1705" y="5014"/>
                    <a:pt x="1868" y="3918"/>
                  </a:cubicBezTo>
                  <a:cubicBezTo>
                    <a:pt x="1989" y="2822"/>
                    <a:pt x="1929" y="1827"/>
                    <a:pt x="1786" y="1117"/>
                  </a:cubicBezTo>
                  <a:cubicBezTo>
                    <a:pt x="1726" y="771"/>
                    <a:pt x="1665" y="487"/>
                    <a:pt x="1604" y="284"/>
                  </a:cubicBezTo>
                  <a:cubicBezTo>
                    <a:pt x="1563" y="102"/>
                    <a:pt x="1523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3"/>
            <p:cNvSpPr/>
            <p:nvPr/>
          </p:nvSpPr>
          <p:spPr>
            <a:xfrm>
              <a:off x="6174517" y="1906284"/>
              <a:ext cx="518625" cy="162900"/>
            </a:xfrm>
            <a:custGeom>
              <a:avLst/>
              <a:gdLst/>
              <a:ahLst/>
              <a:cxnLst/>
              <a:rect l="l" t="t" r="r" b="b"/>
              <a:pathLst>
                <a:path w="20745" h="6516" extrusionOk="0">
                  <a:moveTo>
                    <a:pt x="15644" y="0"/>
                  </a:moveTo>
                  <a:cubicBezTo>
                    <a:pt x="14369" y="0"/>
                    <a:pt x="13088" y="158"/>
                    <a:pt x="11834" y="345"/>
                  </a:cubicBezTo>
                  <a:cubicBezTo>
                    <a:pt x="8323" y="872"/>
                    <a:pt x="4750" y="1705"/>
                    <a:pt x="1929" y="3816"/>
                  </a:cubicBezTo>
                  <a:cubicBezTo>
                    <a:pt x="1117" y="4404"/>
                    <a:pt x="366" y="5135"/>
                    <a:pt x="1" y="6069"/>
                  </a:cubicBezTo>
                  <a:cubicBezTo>
                    <a:pt x="1" y="6069"/>
                    <a:pt x="1104" y="6516"/>
                    <a:pt x="3311" y="6516"/>
                  </a:cubicBezTo>
                  <a:cubicBezTo>
                    <a:pt x="3679" y="6516"/>
                    <a:pt x="4077" y="6504"/>
                    <a:pt x="4507" y="6475"/>
                  </a:cubicBezTo>
                  <a:cubicBezTo>
                    <a:pt x="7490" y="6292"/>
                    <a:pt x="13681" y="5216"/>
                    <a:pt x="13681" y="5216"/>
                  </a:cubicBezTo>
                  <a:cubicBezTo>
                    <a:pt x="13681" y="5216"/>
                    <a:pt x="16848" y="4668"/>
                    <a:pt x="18634" y="3328"/>
                  </a:cubicBezTo>
                  <a:cubicBezTo>
                    <a:pt x="20420" y="2009"/>
                    <a:pt x="20745" y="1360"/>
                    <a:pt x="20745" y="1360"/>
                  </a:cubicBezTo>
                  <a:cubicBezTo>
                    <a:pt x="19466" y="507"/>
                    <a:pt x="17923" y="121"/>
                    <a:pt x="16401" y="20"/>
                  </a:cubicBezTo>
                  <a:cubicBezTo>
                    <a:pt x="16149" y="6"/>
                    <a:pt x="15897" y="0"/>
                    <a:pt x="15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3"/>
            <p:cNvSpPr/>
            <p:nvPr/>
          </p:nvSpPr>
          <p:spPr>
            <a:xfrm>
              <a:off x="6149142" y="1654409"/>
              <a:ext cx="548075" cy="258500"/>
            </a:xfrm>
            <a:custGeom>
              <a:avLst/>
              <a:gdLst/>
              <a:ahLst/>
              <a:cxnLst/>
              <a:rect l="l" t="t" r="r" b="b"/>
              <a:pathLst>
                <a:path w="21923" h="10340" extrusionOk="0">
                  <a:moveTo>
                    <a:pt x="17547" y="1"/>
                  </a:moveTo>
                  <a:cubicBezTo>
                    <a:pt x="17335" y="1"/>
                    <a:pt x="17115" y="10"/>
                    <a:pt x="16888" y="27"/>
                  </a:cubicBezTo>
                  <a:cubicBezTo>
                    <a:pt x="16361" y="48"/>
                    <a:pt x="15812" y="129"/>
                    <a:pt x="15224" y="251"/>
                  </a:cubicBezTo>
                  <a:cubicBezTo>
                    <a:pt x="14067" y="474"/>
                    <a:pt x="12849" y="859"/>
                    <a:pt x="11489" y="1144"/>
                  </a:cubicBezTo>
                  <a:cubicBezTo>
                    <a:pt x="10149" y="1468"/>
                    <a:pt x="8708" y="1793"/>
                    <a:pt x="7206" y="2159"/>
                  </a:cubicBezTo>
                  <a:cubicBezTo>
                    <a:pt x="6435" y="2321"/>
                    <a:pt x="5664" y="2504"/>
                    <a:pt x="4872" y="2686"/>
                  </a:cubicBezTo>
                  <a:cubicBezTo>
                    <a:pt x="4486" y="2788"/>
                    <a:pt x="4080" y="2889"/>
                    <a:pt x="3674" y="2970"/>
                  </a:cubicBezTo>
                  <a:cubicBezTo>
                    <a:pt x="3269" y="3072"/>
                    <a:pt x="2863" y="3153"/>
                    <a:pt x="2457" y="3336"/>
                  </a:cubicBezTo>
                  <a:cubicBezTo>
                    <a:pt x="1665" y="3681"/>
                    <a:pt x="975" y="4290"/>
                    <a:pt x="549" y="5081"/>
                  </a:cubicBezTo>
                  <a:cubicBezTo>
                    <a:pt x="122" y="5853"/>
                    <a:pt x="1" y="6827"/>
                    <a:pt x="244" y="7720"/>
                  </a:cubicBezTo>
                  <a:cubicBezTo>
                    <a:pt x="488" y="8593"/>
                    <a:pt x="1056" y="9384"/>
                    <a:pt x="1807" y="9851"/>
                  </a:cubicBezTo>
                  <a:cubicBezTo>
                    <a:pt x="2379" y="10213"/>
                    <a:pt x="3041" y="10339"/>
                    <a:pt x="3692" y="10339"/>
                  </a:cubicBezTo>
                  <a:cubicBezTo>
                    <a:pt x="3919" y="10339"/>
                    <a:pt x="4144" y="10324"/>
                    <a:pt x="4365" y="10298"/>
                  </a:cubicBezTo>
                  <a:cubicBezTo>
                    <a:pt x="5197" y="10176"/>
                    <a:pt x="6009" y="9973"/>
                    <a:pt x="6800" y="9811"/>
                  </a:cubicBezTo>
                  <a:cubicBezTo>
                    <a:pt x="7592" y="9628"/>
                    <a:pt x="8384" y="9466"/>
                    <a:pt x="9135" y="9303"/>
                  </a:cubicBezTo>
                  <a:cubicBezTo>
                    <a:pt x="12159" y="8633"/>
                    <a:pt x="14899" y="8045"/>
                    <a:pt x="17193" y="7537"/>
                  </a:cubicBezTo>
                  <a:cubicBezTo>
                    <a:pt x="18350" y="7294"/>
                    <a:pt x="19385" y="7030"/>
                    <a:pt x="20197" y="6523"/>
                  </a:cubicBezTo>
                  <a:cubicBezTo>
                    <a:pt x="21009" y="6035"/>
                    <a:pt x="21516" y="5325"/>
                    <a:pt x="21719" y="4696"/>
                  </a:cubicBezTo>
                  <a:cubicBezTo>
                    <a:pt x="21922" y="4066"/>
                    <a:pt x="21902" y="3518"/>
                    <a:pt x="21841" y="3194"/>
                  </a:cubicBezTo>
                  <a:cubicBezTo>
                    <a:pt x="21800" y="2849"/>
                    <a:pt x="21719" y="2666"/>
                    <a:pt x="21719" y="2666"/>
                  </a:cubicBezTo>
                  <a:lnTo>
                    <a:pt x="21719" y="2666"/>
                  </a:lnTo>
                  <a:cubicBezTo>
                    <a:pt x="21719" y="2686"/>
                    <a:pt x="21780" y="2849"/>
                    <a:pt x="21821" y="3194"/>
                  </a:cubicBezTo>
                  <a:cubicBezTo>
                    <a:pt x="21861" y="3539"/>
                    <a:pt x="21861" y="4046"/>
                    <a:pt x="21658" y="4675"/>
                  </a:cubicBezTo>
                  <a:cubicBezTo>
                    <a:pt x="21435" y="5284"/>
                    <a:pt x="20948" y="5974"/>
                    <a:pt x="20156" y="6441"/>
                  </a:cubicBezTo>
                  <a:cubicBezTo>
                    <a:pt x="19365" y="6908"/>
                    <a:pt x="18309" y="7172"/>
                    <a:pt x="17172" y="7416"/>
                  </a:cubicBezTo>
                  <a:cubicBezTo>
                    <a:pt x="14879" y="7903"/>
                    <a:pt x="12139" y="8491"/>
                    <a:pt x="9094" y="9141"/>
                  </a:cubicBezTo>
                  <a:cubicBezTo>
                    <a:pt x="8343" y="9303"/>
                    <a:pt x="7572" y="9466"/>
                    <a:pt x="6760" y="9648"/>
                  </a:cubicBezTo>
                  <a:cubicBezTo>
                    <a:pt x="5968" y="9811"/>
                    <a:pt x="5156" y="10014"/>
                    <a:pt x="4344" y="10115"/>
                  </a:cubicBezTo>
                  <a:cubicBezTo>
                    <a:pt x="4119" y="10148"/>
                    <a:pt x="3891" y="10166"/>
                    <a:pt x="3663" y="10166"/>
                  </a:cubicBezTo>
                  <a:cubicBezTo>
                    <a:pt x="3050" y="10166"/>
                    <a:pt x="2442" y="10035"/>
                    <a:pt x="1909" y="9709"/>
                  </a:cubicBezTo>
                  <a:cubicBezTo>
                    <a:pt x="1178" y="9263"/>
                    <a:pt x="630" y="8512"/>
                    <a:pt x="407" y="7659"/>
                  </a:cubicBezTo>
                  <a:cubicBezTo>
                    <a:pt x="183" y="6827"/>
                    <a:pt x="305" y="5914"/>
                    <a:pt x="711" y="5163"/>
                  </a:cubicBezTo>
                  <a:cubicBezTo>
                    <a:pt x="1097" y="4412"/>
                    <a:pt x="1767" y="3823"/>
                    <a:pt x="2518" y="3478"/>
                  </a:cubicBezTo>
                  <a:cubicBezTo>
                    <a:pt x="2903" y="3315"/>
                    <a:pt x="3309" y="3234"/>
                    <a:pt x="3715" y="3133"/>
                  </a:cubicBezTo>
                  <a:cubicBezTo>
                    <a:pt x="4121" y="3052"/>
                    <a:pt x="4527" y="2950"/>
                    <a:pt x="4913" y="2869"/>
                  </a:cubicBezTo>
                  <a:cubicBezTo>
                    <a:pt x="5704" y="2666"/>
                    <a:pt x="6476" y="2483"/>
                    <a:pt x="7247" y="2301"/>
                  </a:cubicBezTo>
                  <a:cubicBezTo>
                    <a:pt x="8749" y="1956"/>
                    <a:pt x="10190" y="1610"/>
                    <a:pt x="11530" y="1286"/>
                  </a:cubicBezTo>
                  <a:cubicBezTo>
                    <a:pt x="12869" y="1002"/>
                    <a:pt x="14107" y="616"/>
                    <a:pt x="15264" y="372"/>
                  </a:cubicBezTo>
                  <a:cubicBezTo>
                    <a:pt x="15833" y="251"/>
                    <a:pt x="16381" y="169"/>
                    <a:pt x="16909" y="129"/>
                  </a:cubicBezTo>
                  <a:cubicBezTo>
                    <a:pt x="17095" y="114"/>
                    <a:pt x="17277" y="108"/>
                    <a:pt x="17455" y="108"/>
                  </a:cubicBezTo>
                  <a:cubicBezTo>
                    <a:pt x="17779" y="108"/>
                    <a:pt x="18089" y="130"/>
                    <a:pt x="18390" y="169"/>
                  </a:cubicBezTo>
                  <a:cubicBezTo>
                    <a:pt x="19304" y="311"/>
                    <a:pt x="20055" y="657"/>
                    <a:pt x="20562" y="1042"/>
                  </a:cubicBezTo>
                  <a:cubicBezTo>
                    <a:pt x="21070" y="1448"/>
                    <a:pt x="21354" y="1895"/>
                    <a:pt x="21516" y="2199"/>
                  </a:cubicBezTo>
                  <a:cubicBezTo>
                    <a:pt x="21651" y="2488"/>
                    <a:pt x="21713" y="2667"/>
                    <a:pt x="21719" y="2667"/>
                  </a:cubicBezTo>
                  <a:cubicBezTo>
                    <a:pt x="21719" y="2667"/>
                    <a:pt x="21719" y="2667"/>
                    <a:pt x="21719" y="2666"/>
                  </a:cubicBezTo>
                  <a:cubicBezTo>
                    <a:pt x="21719" y="2666"/>
                    <a:pt x="21719" y="2625"/>
                    <a:pt x="21678" y="2544"/>
                  </a:cubicBezTo>
                  <a:cubicBezTo>
                    <a:pt x="21658" y="2463"/>
                    <a:pt x="21618" y="2341"/>
                    <a:pt x="21536" y="2179"/>
                  </a:cubicBezTo>
                  <a:cubicBezTo>
                    <a:pt x="21394" y="1854"/>
                    <a:pt x="21110" y="1408"/>
                    <a:pt x="20603" y="1002"/>
                  </a:cubicBezTo>
                  <a:cubicBezTo>
                    <a:pt x="20075" y="596"/>
                    <a:pt x="19324" y="210"/>
                    <a:pt x="18390" y="68"/>
                  </a:cubicBezTo>
                  <a:cubicBezTo>
                    <a:pt x="18129" y="20"/>
                    <a:pt x="17846" y="1"/>
                    <a:pt x="17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3"/>
            <p:cNvSpPr/>
            <p:nvPr/>
          </p:nvSpPr>
          <p:spPr>
            <a:xfrm>
              <a:off x="6044117" y="1848784"/>
              <a:ext cx="110125" cy="54000"/>
            </a:xfrm>
            <a:custGeom>
              <a:avLst/>
              <a:gdLst/>
              <a:ahLst/>
              <a:cxnLst/>
              <a:rect l="l" t="t" r="r" b="b"/>
              <a:pathLst>
                <a:path w="4405" h="2160" extrusionOk="0">
                  <a:moveTo>
                    <a:pt x="4364" y="1"/>
                  </a:moveTo>
                  <a:cubicBezTo>
                    <a:pt x="4294" y="1"/>
                    <a:pt x="4048" y="46"/>
                    <a:pt x="3674" y="148"/>
                  </a:cubicBezTo>
                  <a:cubicBezTo>
                    <a:pt x="3248" y="250"/>
                    <a:pt x="2659" y="473"/>
                    <a:pt x="2050" y="757"/>
                  </a:cubicBezTo>
                  <a:cubicBezTo>
                    <a:pt x="1441" y="1061"/>
                    <a:pt x="913" y="1406"/>
                    <a:pt x="568" y="1670"/>
                  </a:cubicBezTo>
                  <a:cubicBezTo>
                    <a:pt x="203" y="1934"/>
                    <a:pt x="0" y="2137"/>
                    <a:pt x="20" y="2157"/>
                  </a:cubicBezTo>
                  <a:cubicBezTo>
                    <a:pt x="21" y="2159"/>
                    <a:pt x="22" y="2159"/>
                    <a:pt x="24" y="2159"/>
                  </a:cubicBezTo>
                  <a:cubicBezTo>
                    <a:pt x="90" y="2159"/>
                    <a:pt x="948" y="1491"/>
                    <a:pt x="2131" y="919"/>
                  </a:cubicBezTo>
                  <a:cubicBezTo>
                    <a:pt x="3329" y="331"/>
                    <a:pt x="4405" y="47"/>
                    <a:pt x="4384" y="6"/>
                  </a:cubicBezTo>
                  <a:cubicBezTo>
                    <a:pt x="4384" y="3"/>
                    <a:pt x="4377" y="1"/>
                    <a:pt x="4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3"/>
            <p:cNvSpPr/>
            <p:nvPr/>
          </p:nvSpPr>
          <p:spPr>
            <a:xfrm>
              <a:off x="6332342" y="159408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cubicBezTo>
                    <a:pt x="0" y="86"/>
                    <a:pt x="20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6" y="279"/>
                    <a:pt x="305" y="210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3"/>
            <p:cNvSpPr/>
            <p:nvPr/>
          </p:nvSpPr>
          <p:spPr>
            <a:xfrm>
              <a:off x="6376467" y="16588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41" y="1"/>
                  </a:moveTo>
                  <a:cubicBezTo>
                    <a:pt x="120" y="1"/>
                    <a:pt x="99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8"/>
                  </a:cubicBezTo>
                  <a:cubicBezTo>
                    <a:pt x="113" y="280"/>
                    <a:pt x="124" y="281"/>
                    <a:pt x="135" y="281"/>
                  </a:cubicBezTo>
                  <a:cubicBezTo>
                    <a:pt x="228" y="281"/>
                    <a:pt x="324" y="208"/>
                    <a:pt x="305" y="135"/>
                  </a:cubicBezTo>
                  <a:cubicBezTo>
                    <a:pt x="305" y="56"/>
                    <a:pt x="218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3"/>
            <p:cNvSpPr/>
            <p:nvPr/>
          </p:nvSpPr>
          <p:spPr>
            <a:xfrm>
              <a:off x="6108542" y="1839759"/>
              <a:ext cx="8050" cy="6925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3"/>
            <p:cNvSpPr/>
            <p:nvPr/>
          </p:nvSpPr>
          <p:spPr>
            <a:xfrm>
              <a:off x="6053242" y="1869409"/>
              <a:ext cx="8050" cy="7200"/>
            </a:xfrm>
            <a:custGeom>
              <a:avLst/>
              <a:gdLst/>
              <a:ahLst/>
              <a:cxnLst/>
              <a:rect l="l" t="t" r="r" b="b"/>
              <a:pathLst>
                <a:path w="322" h="288" extrusionOk="0">
                  <a:moveTo>
                    <a:pt x="158" y="0"/>
                  </a:moveTo>
                  <a:cubicBezTo>
                    <a:pt x="138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22" y="277"/>
                  </a:cubicBezTo>
                  <a:cubicBezTo>
                    <a:pt x="137" y="284"/>
                    <a:pt x="153" y="288"/>
                    <a:pt x="169" y="288"/>
                  </a:cubicBezTo>
                  <a:cubicBezTo>
                    <a:pt x="243" y="288"/>
                    <a:pt x="321" y="21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3"/>
            <p:cNvSpPr/>
            <p:nvPr/>
          </p:nvSpPr>
          <p:spPr>
            <a:xfrm>
              <a:off x="6065917" y="1562409"/>
              <a:ext cx="326325" cy="279950"/>
            </a:xfrm>
            <a:custGeom>
              <a:avLst/>
              <a:gdLst/>
              <a:ahLst/>
              <a:cxnLst/>
              <a:rect l="l" t="t" r="r" b="b"/>
              <a:pathLst>
                <a:path w="13053" h="11198" extrusionOk="0">
                  <a:moveTo>
                    <a:pt x="12774" y="1"/>
                  </a:moveTo>
                  <a:cubicBezTo>
                    <a:pt x="12363" y="1"/>
                    <a:pt x="11484" y="117"/>
                    <a:pt x="10292" y="378"/>
                  </a:cubicBezTo>
                  <a:cubicBezTo>
                    <a:pt x="9460" y="561"/>
                    <a:pt x="8485" y="825"/>
                    <a:pt x="7430" y="1231"/>
                  </a:cubicBezTo>
                  <a:cubicBezTo>
                    <a:pt x="6374" y="1637"/>
                    <a:pt x="5238" y="2205"/>
                    <a:pt x="4162" y="2977"/>
                  </a:cubicBezTo>
                  <a:cubicBezTo>
                    <a:pt x="3086" y="3768"/>
                    <a:pt x="2193" y="4702"/>
                    <a:pt x="1543" y="5656"/>
                  </a:cubicBezTo>
                  <a:cubicBezTo>
                    <a:pt x="894" y="6610"/>
                    <a:pt x="468" y="7564"/>
                    <a:pt x="265" y="8416"/>
                  </a:cubicBezTo>
                  <a:cubicBezTo>
                    <a:pt x="41" y="9269"/>
                    <a:pt x="1" y="9979"/>
                    <a:pt x="41" y="10446"/>
                  </a:cubicBezTo>
                  <a:cubicBezTo>
                    <a:pt x="82" y="10933"/>
                    <a:pt x="163" y="11197"/>
                    <a:pt x="224" y="11197"/>
                  </a:cubicBezTo>
                  <a:cubicBezTo>
                    <a:pt x="366" y="11197"/>
                    <a:pt x="305" y="10121"/>
                    <a:pt x="853" y="8599"/>
                  </a:cubicBezTo>
                  <a:cubicBezTo>
                    <a:pt x="1117" y="7848"/>
                    <a:pt x="1564" y="6975"/>
                    <a:pt x="2213" y="6123"/>
                  </a:cubicBezTo>
                  <a:cubicBezTo>
                    <a:pt x="2842" y="5270"/>
                    <a:pt x="3675" y="4418"/>
                    <a:pt x="4669" y="3687"/>
                  </a:cubicBezTo>
                  <a:cubicBezTo>
                    <a:pt x="6699" y="2246"/>
                    <a:pt x="8891" y="1495"/>
                    <a:pt x="10454" y="967"/>
                  </a:cubicBezTo>
                  <a:cubicBezTo>
                    <a:pt x="12058" y="460"/>
                    <a:pt x="13052" y="175"/>
                    <a:pt x="13032" y="54"/>
                  </a:cubicBezTo>
                  <a:cubicBezTo>
                    <a:pt x="13026" y="19"/>
                    <a:pt x="12937" y="1"/>
                    <a:pt x="12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3"/>
            <p:cNvSpPr/>
            <p:nvPr/>
          </p:nvSpPr>
          <p:spPr>
            <a:xfrm>
              <a:off x="6077592" y="1910584"/>
              <a:ext cx="48225" cy="55975"/>
            </a:xfrm>
            <a:custGeom>
              <a:avLst/>
              <a:gdLst/>
              <a:ahLst/>
              <a:cxnLst/>
              <a:rect l="l" t="t" r="r" b="b"/>
              <a:pathLst>
                <a:path w="1929" h="2239" extrusionOk="0">
                  <a:moveTo>
                    <a:pt x="280" y="1"/>
                  </a:moveTo>
                  <a:cubicBezTo>
                    <a:pt x="260" y="1"/>
                    <a:pt x="242" y="4"/>
                    <a:pt x="224" y="10"/>
                  </a:cubicBezTo>
                  <a:cubicBezTo>
                    <a:pt x="1" y="91"/>
                    <a:pt x="21" y="782"/>
                    <a:pt x="508" y="1451"/>
                  </a:cubicBezTo>
                  <a:cubicBezTo>
                    <a:pt x="878" y="1966"/>
                    <a:pt x="1363" y="2239"/>
                    <a:pt x="1619" y="2239"/>
                  </a:cubicBezTo>
                  <a:cubicBezTo>
                    <a:pt x="1686" y="2239"/>
                    <a:pt x="1737" y="2220"/>
                    <a:pt x="1767" y="2182"/>
                  </a:cubicBezTo>
                  <a:cubicBezTo>
                    <a:pt x="1929" y="1979"/>
                    <a:pt x="1604" y="1492"/>
                    <a:pt x="1219" y="924"/>
                  </a:cubicBezTo>
                  <a:cubicBezTo>
                    <a:pt x="864" y="419"/>
                    <a:pt x="509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3"/>
            <p:cNvSpPr/>
            <p:nvPr/>
          </p:nvSpPr>
          <p:spPr>
            <a:xfrm>
              <a:off x="6102967" y="2074384"/>
              <a:ext cx="614525" cy="706775"/>
            </a:xfrm>
            <a:custGeom>
              <a:avLst/>
              <a:gdLst/>
              <a:ahLst/>
              <a:cxnLst/>
              <a:rect l="l" t="t" r="r" b="b"/>
              <a:pathLst>
                <a:path w="24581" h="28271" extrusionOk="0">
                  <a:moveTo>
                    <a:pt x="16093" y="0"/>
                  </a:moveTo>
                  <a:cubicBezTo>
                    <a:pt x="7114" y="0"/>
                    <a:pt x="1" y="3830"/>
                    <a:pt x="1" y="3830"/>
                  </a:cubicBezTo>
                  <a:cubicBezTo>
                    <a:pt x="143" y="7423"/>
                    <a:pt x="285" y="11036"/>
                    <a:pt x="1076" y="14547"/>
                  </a:cubicBezTo>
                  <a:cubicBezTo>
                    <a:pt x="1848" y="18059"/>
                    <a:pt x="3309" y="21489"/>
                    <a:pt x="5765" y="24128"/>
                  </a:cubicBezTo>
                  <a:cubicBezTo>
                    <a:pt x="8068" y="26583"/>
                    <a:pt x="11317" y="28271"/>
                    <a:pt x="14675" y="28271"/>
                  </a:cubicBezTo>
                  <a:cubicBezTo>
                    <a:pt x="14898" y="28271"/>
                    <a:pt x="15122" y="28263"/>
                    <a:pt x="15346" y="28248"/>
                  </a:cubicBezTo>
                  <a:cubicBezTo>
                    <a:pt x="18329" y="28045"/>
                    <a:pt x="21232" y="26401"/>
                    <a:pt x="22754" y="23823"/>
                  </a:cubicBezTo>
                  <a:cubicBezTo>
                    <a:pt x="24114" y="21530"/>
                    <a:pt x="24317" y="18729"/>
                    <a:pt x="24398" y="16049"/>
                  </a:cubicBezTo>
                  <a:cubicBezTo>
                    <a:pt x="24540" y="11056"/>
                    <a:pt x="24581" y="1253"/>
                    <a:pt x="23891" y="1050"/>
                  </a:cubicBezTo>
                  <a:cubicBezTo>
                    <a:pt x="21223" y="295"/>
                    <a:pt x="18586" y="0"/>
                    <a:pt x="1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3"/>
            <p:cNvSpPr/>
            <p:nvPr/>
          </p:nvSpPr>
          <p:spPr>
            <a:xfrm>
              <a:off x="6114142" y="2205134"/>
              <a:ext cx="350150" cy="568200"/>
            </a:xfrm>
            <a:custGeom>
              <a:avLst/>
              <a:gdLst/>
              <a:ahLst/>
              <a:cxnLst/>
              <a:rect l="l" t="t" r="r" b="b"/>
              <a:pathLst>
                <a:path w="14006" h="22728" extrusionOk="0">
                  <a:moveTo>
                    <a:pt x="244" y="1"/>
                  </a:moveTo>
                  <a:lnTo>
                    <a:pt x="81" y="3350"/>
                  </a:lnTo>
                  <a:cubicBezTo>
                    <a:pt x="0" y="6496"/>
                    <a:pt x="568" y="10150"/>
                    <a:pt x="1583" y="12788"/>
                  </a:cubicBezTo>
                  <a:cubicBezTo>
                    <a:pt x="2679" y="15630"/>
                    <a:pt x="4263" y="18208"/>
                    <a:pt x="6922" y="20359"/>
                  </a:cubicBezTo>
                  <a:cubicBezTo>
                    <a:pt x="7449" y="20786"/>
                    <a:pt x="8302" y="21313"/>
                    <a:pt x="9276" y="21841"/>
                  </a:cubicBezTo>
                  <a:cubicBezTo>
                    <a:pt x="10047" y="22247"/>
                    <a:pt x="10738" y="22450"/>
                    <a:pt x="11509" y="22673"/>
                  </a:cubicBezTo>
                  <a:cubicBezTo>
                    <a:pt x="11635" y="22710"/>
                    <a:pt x="11756" y="22727"/>
                    <a:pt x="11872" y="22727"/>
                  </a:cubicBezTo>
                  <a:cubicBezTo>
                    <a:pt x="12909" y="22727"/>
                    <a:pt x="13525" y="21345"/>
                    <a:pt x="13762" y="20177"/>
                  </a:cubicBezTo>
                  <a:cubicBezTo>
                    <a:pt x="14005" y="18898"/>
                    <a:pt x="13539" y="17538"/>
                    <a:pt x="12747" y="16482"/>
                  </a:cubicBezTo>
                  <a:cubicBezTo>
                    <a:pt x="11976" y="15447"/>
                    <a:pt x="10900" y="14656"/>
                    <a:pt x="9784" y="13945"/>
                  </a:cubicBezTo>
                  <a:cubicBezTo>
                    <a:pt x="8687" y="13235"/>
                    <a:pt x="7531" y="12585"/>
                    <a:pt x="6516" y="11753"/>
                  </a:cubicBezTo>
                  <a:cubicBezTo>
                    <a:pt x="4750" y="10332"/>
                    <a:pt x="3471" y="8404"/>
                    <a:pt x="2497" y="6374"/>
                  </a:cubicBezTo>
                  <a:cubicBezTo>
                    <a:pt x="1543" y="4324"/>
                    <a:pt x="893" y="2152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3"/>
            <p:cNvSpPr/>
            <p:nvPr/>
          </p:nvSpPr>
          <p:spPr>
            <a:xfrm>
              <a:off x="6321167" y="2622459"/>
              <a:ext cx="8050" cy="6700"/>
            </a:xfrm>
            <a:custGeom>
              <a:avLst/>
              <a:gdLst/>
              <a:ahLst/>
              <a:cxnLst/>
              <a:rect l="l" t="t" r="r" b="b"/>
              <a:pathLst>
                <a:path w="322" h="268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56"/>
                  </a:cubicBezTo>
                  <a:cubicBezTo>
                    <a:pt x="121" y="264"/>
                    <a:pt x="140" y="267"/>
                    <a:pt x="159" y="267"/>
                  </a:cubicBezTo>
                  <a:cubicBezTo>
                    <a:pt x="243" y="267"/>
                    <a:pt x="322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3"/>
            <p:cNvSpPr/>
            <p:nvPr/>
          </p:nvSpPr>
          <p:spPr>
            <a:xfrm>
              <a:off x="6429767" y="2618109"/>
              <a:ext cx="7625" cy="6975"/>
            </a:xfrm>
            <a:custGeom>
              <a:avLst/>
              <a:gdLst/>
              <a:ahLst/>
              <a:cxnLst/>
              <a:rect l="l" t="t" r="r" b="b"/>
              <a:pathLst>
                <a:path w="305" h="279" extrusionOk="0">
                  <a:moveTo>
                    <a:pt x="158" y="0"/>
                  </a:moveTo>
                  <a:cubicBezTo>
                    <a:pt x="131" y="0"/>
                    <a:pt x="104" y="8"/>
                    <a:pt x="81" y="24"/>
                  </a:cubicBezTo>
                  <a:cubicBezTo>
                    <a:pt x="0" y="85"/>
                    <a:pt x="21" y="227"/>
                    <a:pt x="102" y="268"/>
                  </a:cubicBezTo>
                  <a:cubicBezTo>
                    <a:pt x="120" y="275"/>
                    <a:pt x="138" y="279"/>
                    <a:pt x="156" y="279"/>
                  </a:cubicBezTo>
                  <a:cubicBezTo>
                    <a:pt x="236" y="279"/>
                    <a:pt x="305" y="209"/>
                    <a:pt x="305" y="126"/>
                  </a:cubicBezTo>
                  <a:cubicBezTo>
                    <a:pt x="305" y="52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3"/>
            <p:cNvSpPr/>
            <p:nvPr/>
          </p:nvSpPr>
          <p:spPr>
            <a:xfrm>
              <a:off x="6548492" y="2505959"/>
              <a:ext cx="7650" cy="6975"/>
            </a:xfrm>
            <a:custGeom>
              <a:avLst/>
              <a:gdLst/>
              <a:ahLst/>
              <a:cxnLst/>
              <a:rect l="l" t="t" r="r" b="b"/>
              <a:pathLst>
                <a:path w="306" h="279" extrusionOk="0">
                  <a:moveTo>
                    <a:pt x="155" y="0"/>
                  </a:moveTo>
                  <a:cubicBezTo>
                    <a:pt x="130" y="0"/>
                    <a:pt x="104" y="8"/>
                    <a:pt x="82" y="25"/>
                  </a:cubicBezTo>
                  <a:cubicBezTo>
                    <a:pt x="1" y="86"/>
                    <a:pt x="21" y="228"/>
                    <a:pt x="102" y="268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09"/>
                    <a:pt x="305" y="126"/>
                  </a:cubicBezTo>
                  <a:cubicBezTo>
                    <a:pt x="291" y="53"/>
                    <a:pt x="223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3"/>
            <p:cNvSpPr/>
            <p:nvPr/>
          </p:nvSpPr>
          <p:spPr>
            <a:xfrm>
              <a:off x="6493692" y="2229409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5" y="0"/>
                  </a:moveTo>
                  <a:cubicBezTo>
                    <a:pt x="150" y="0"/>
                    <a:pt x="125" y="8"/>
                    <a:pt x="102" y="24"/>
                  </a:cubicBezTo>
                  <a:lnTo>
                    <a:pt x="82" y="24"/>
                  </a:lnTo>
                  <a:cubicBezTo>
                    <a:pt x="1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3"/>
            <p:cNvSpPr/>
            <p:nvPr/>
          </p:nvSpPr>
          <p:spPr>
            <a:xfrm>
              <a:off x="6604817" y="2274634"/>
              <a:ext cx="8050" cy="6925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3"/>
            <p:cNvSpPr/>
            <p:nvPr/>
          </p:nvSpPr>
          <p:spPr>
            <a:xfrm>
              <a:off x="6198367" y="2590484"/>
              <a:ext cx="7625" cy="6700"/>
            </a:xfrm>
            <a:custGeom>
              <a:avLst/>
              <a:gdLst/>
              <a:ahLst/>
              <a:cxnLst/>
              <a:rect l="l" t="t" r="r" b="b"/>
              <a:pathLst>
                <a:path w="305" h="268" extrusionOk="0">
                  <a:moveTo>
                    <a:pt x="139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61" y="33"/>
                  </a:lnTo>
                  <a:cubicBezTo>
                    <a:pt x="0" y="74"/>
                    <a:pt x="21" y="216"/>
                    <a:pt x="102" y="257"/>
                  </a:cubicBezTo>
                  <a:cubicBezTo>
                    <a:pt x="117" y="264"/>
                    <a:pt x="133" y="267"/>
                    <a:pt x="149" y="267"/>
                  </a:cubicBezTo>
                  <a:cubicBezTo>
                    <a:pt x="223" y="267"/>
                    <a:pt x="305" y="198"/>
                    <a:pt x="305" y="115"/>
                  </a:cubicBezTo>
                  <a:cubicBezTo>
                    <a:pt x="289" y="51"/>
                    <a:pt x="211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3"/>
            <p:cNvSpPr/>
            <p:nvPr/>
          </p:nvSpPr>
          <p:spPr>
            <a:xfrm>
              <a:off x="6180092" y="2498334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5" y="8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3" y="269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3"/>
            <p:cNvSpPr/>
            <p:nvPr/>
          </p:nvSpPr>
          <p:spPr>
            <a:xfrm>
              <a:off x="6172492" y="2414909"/>
              <a:ext cx="7625" cy="6700"/>
            </a:xfrm>
            <a:custGeom>
              <a:avLst/>
              <a:gdLst/>
              <a:ahLst/>
              <a:cxnLst/>
              <a:rect l="l" t="t" r="r" b="b"/>
              <a:pathLst>
                <a:path w="305" h="268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57"/>
                  </a:cubicBezTo>
                  <a:cubicBezTo>
                    <a:pt x="120" y="264"/>
                    <a:pt x="139" y="267"/>
                    <a:pt x="157" y="267"/>
                  </a:cubicBezTo>
                  <a:cubicBezTo>
                    <a:pt x="237" y="267"/>
                    <a:pt x="305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3"/>
            <p:cNvSpPr/>
            <p:nvPr/>
          </p:nvSpPr>
          <p:spPr>
            <a:xfrm>
              <a:off x="6164367" y="2326309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4" y="9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2" y="269"/>
                  </a:cubicBezTo>
                  <a:cubicBezTo>
                    <a:pt x="137" y="276"/>
                    <a:pt x="153" y="280"/>
                    <a:pt x="169" y="280"/>
                  </a:cubicBezTo>
                  <a:cubicBezTo>
                    <a:pt x="243" y="280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3"/>
            <p:cNvSpPr/>
            <p:nvPr/>
          </p:nvSpPr>
          <p:spPr>
            <a:xfrm>
              <a:off x="6670792" y="2253034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0"/>
                  </a:moveTo>
                  <a:cubicBezTo>
                    <a:pt x="139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3"/>
            <p:cNvSpPr/>
            <p:nvPr/>
          </p:nvSpPr>
          <p:spPr>
            <a:xfrm>
              <a:off x="6566267" y="2609759"/>
              <a:ext cx="8075" cy="7025"/>
            </a:xfrm>
            <a:custGeom>
              <a:avLst/>
              <a:gdLst/>
              <a:ahLst/>
              <a:cxnLst/>
              <a:rect l="l" t="t" r="r" b="b"/>
              <a:pathLst>
                <a:path w="323" h="281" extrusionOk="0">
                  <a:moveTo>
                    <a:pt x="158" y="1"/>
                  </a:moveTo>
                  <a:cubicBezTo>
                    <a:pt x="138" y="1"/>
                    <a:pt x="119" y="5"/>
                    <a:pt x="102" y="13"/>
                  </a:cubicBezTo>
                  <a:lnTo>
                    <a:pt x="81" y="34"/>
                  </a:lnTo>
                  <a:cubicBezTo>
                    <a:pt x="0" y="95"/>
                    <a:pt x="21" y="237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7" y="280"/>
                    <a:pt x="323" y="208"/>
                    <a:pt x="305" y="135"/>
                  </a:cubicBezTo>
                  <a:cubicBezTo>
                    <a:pt x="305" y="55"/>
                    <a:pt x="229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3"/>
            <p:cNvSpPr/>
            <p:nvPr/>
          </p:nvSpPr>
          <p:spPr>
            <a:xfrm>
              <a:off x="6578442" y="26972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7" y="279"/>
                    <a:pt x="305" y="209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3"/>
            <p:cNvSpPr/>
            <p:nvPr/>
          </p:nvSpPr>
          <p:spPr>
            <a:xfrm>
              <a:off x="6130867" y="2165709"/>
              <a:ext cx="502900" cy="54050"/>
            </a:xfrm>
            <a:custGeom>
              <a:avLst/>
              <a:gdLst/>
              <a:ahLst/>
              <a:cxnLst/>
              <a:rect l="l" t="t" r="r" b="b"/>
              <a:pathLst>
                <a:path w="20116" h="2162" extrusionOk="0">
                  <a:moveTo>
                    <a:pt x="19971" y="0"/>
                  </a:moveTo>
                  <a:cubicBezTo>
                    <a:pt x="19216" y="0"/>
                    <a:pt x="15148" y="1107"/>
                    <a:pt x="10089" y="1273"/>
                  </a:cubicBezTo>
                  <a:cubicBezTo>
                    <a:pt x="9586" y="1292"/>
                    <a:pt x="9092" y="1300"/>
                    <a:pt x="8610" y="1300"/>
                  </a:cubicBezTo>
                  <a:cubicBezTo>
                    <a:pt x="4411" y="1300"/>
                    <a:pt x="1087" y="676"/>
                    <a:pt x="234" y="676"/>
                  </a:cubicBezTo>
                  <a:cubicBezTo>
                    <a:pt x="102" y="676"/>
                    <a:pt x="29" y="691"/>
                    <a:pt x="21" y="725"/>
                  </a:cubicBezTo>
                  <a:cubicBezTo>
                    <a:pt x="1" y="827"/>
                    <a:pt x="1077" y="1212"/>
                    <a:pt x="2883" y="1578"/>
                  </a:cubicBezTo>
                  <a:cubicBezTo>
                    <a:pt x="3797" y="1761"/>
                    <a:pt x="4893" y="1923"/>
                    <a:pt x="6110" y="2045"/>
                  </a:cubicBezTo>
                  <a:cubicBezTo>
                    <a:pt x="7029" y="2120"/>
                    <a:pt x="8003" y="2162"/>
                    <a:pt x="9025" y="2162"/>
                  </a:cubicBezTo>
                  <a:cubicBezTo>
                    <a:pt x="9380" y="2162"/>
                    <a:pt x="9742" y="2157"/>
                    <a:pt x="10109" y="2146"/>
                  </a:cubicBezTo>
                  <a:cubicBezTo>
                    <a:pt x="11530" y="2085"/>
                    <a:pt x="12870" y="1943"/>
                    <a:pt x="14087" y="1761"/>
                  </a:cubicBezTo>
                  <a:cubicBezTo>
                    <a:pt x="15305" y="1578"/>
                    <a:pt x="16381" y="1355"/>
                    <a:pt x="17274" y="1091"/>
                  </a:cubicBezTo>
                  <a:cubicBezTo>
                    <a:pt x="19081" y="624"/>
                    <a:pt x="20116" y="137"/>
                    <a:pt x="20096" y="35"/>
                  </a:cubicBezTo>
                  <a:cubicBezTo>
                    <a:pt x="20088" y="11"/>
                    <a:pt x="20046" y="0"/>
                    <a:pt x="19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3"/>
            <p:cNvSpPr/>
            <p:nvPr/>
          </p:nvSpPr>
          <p:spPr>
            <a:xfrm>
              <a:off x="6176042" y="2183834"/>
              <a:ext cx="137550" cy="548650"/>
            </a:xfrm>
            <a:custGeom>
              <a:avLst/>
              <a:gdLst/>
              <a:ahLst/>
              <a:cxnLst/>
              <a:rect l="l" t="t" r="r" b="b"/>
              <a:pathLst>
                <a:path w="5502" h="21946" extrusionOk="0">
                  <a:moveTo>
                    <a:pt x="0" y="0"/>
                  </a:moveTo>
                  <a:cubicBezTo>
                    <a:pt x="0" y="0"/>
                    <a:pt x="0" y="82"/>
                    <a:pt x="0" y="244"/>
                  </a:cubicBezTo>
                  <a:cubicBezTo>
                    <a:pt x="0" y="406"/>
                    <a:pt x="0" y="630"/>
                    <a:pt x="0" y="914"/>
                  </a:cubicBezTo>
                  <a:cubicBezTo>
                    <a:pt x="21" y="1502"/>
                    <a:pt x="82" y="2335"/>
                    <a:pt x="163" y="3370"/>
                  </a:cubicBezTo>
                  <a:cubicBezTo>
                    <a:pt x="325" y="5460"/>
                    <a:pt x="650" y="8322"/>
                    <a:pt x="1279" y="11448"/>
                  </a:cubicBezTo>
                  <a:cubicBezTo>
                    <a:pt x="1584" y="13011"/>
                    <a:pt x="1929" y="14493"/>
                    <a:pt x="2294" y="15832"/>
                  </a:cubicBezTo>
                  <a:cubicBezTo>
                    <a:pt x="2477" y="16502"/>
                    <a:pt x="2639" y="17132"/>
                    <a:pt x="2822" y="17720"/>
                  </a:cubicBezTo>
                  <a:cubicBezTo>
                    <a:pt x="2984" y="18309"/>
                    <a:pt x="3167" y="18857"/>
                    <a:pt x="3390" y="19324"/>
                  </a:cubicBezTo>
                  <a:cubicBezTo>
                    <a:pt x="3816" y="20298"/>
                    <a:pt x="4405" y="20947"/>
                    <a:pt x="4811" y="21353"/>
                  </a:cubicBezTo>
                  <a:cubicBezTo>
                    <a:pt x="5014" y="21556"/>
                    <a:pt x="5197" y="21698"/>
                    <a:pt x="5298" y="21800"/>
                  </a:cubicBezTo>
                  <a:cubicBezTo>
                    <a:pt x="5404" y="21888"/>
                    <a:pt x="5464" y="21946"/>
                    <a:pt x="5478" y="21946"/>
                  </a:cubicBezTo>
                  <a:cubicBezTo>
                    <a:pt x="5480" y="21946"/>
                    <a:pt x="5481" y="21945"/>
                    <a:pt x="5481" y="21942"/>
                  </a:cubicBezTo>
                  <a:cubicBezTo>
                    <a:pt x="5501" y="21942"/>
                    <a:pt x="5440" y="21881"/>
                    <a:pt x="5339" y="21780"/>
                  </a:cubicBezTo>
                  <a:cubicBezTo>
                    <a:pt x="5217" y="21678"/>
                    <a:pt x="5055" y="21516"/>
                    <a:pt x="4872" y="21293"/>
                  </a:cubicBezTo>
                  <a:cubicBezTo>
                    <a:pt x="4466" y="20887"/>
                    <a:pt x="3918" y="20237"/>
                    <a:pt x="3492" y="19283"/>
                  </a:cubicBezTo>
                  <a:cubicBezTo>
                    <a:pt x="3289" y="18816"/>
                    <a:pt x="3126" y="18268"/>
                    <a:pt x="2964" y="17680"/>
                  </a:cubicBezTo>
                  <a:cubicBezTo>
                    <a:pt x="2781" y="17091"/>
                    <a:pt x="2619" y="16441"/>
                    <a:pt x="2436" y="15792"/>
                  </a:cubicBezTo>
                  <a:cubicBezTo>
                    <a:pt x="2091" y="14452"/>
                    <a:pt x="1766" y="12971"/>
                    <a:pt x="1442" y="11428"/>
                  </a:cubicBezTo>
                  <a:cubicBezTo>
                    <a:pt x="833" y="8302"/>
                    <a:pt x="488" y="5440"/>
                    <a:pt x="285" y="3370"/>
                  </a:cubicBezTo>
                  <a:cubicBezTo>
                    <a:pt x="183" y="2335"/>
                    <a:pt x="122" y="1482"/>
                    <a:pt x="82" y="914"/>
                  </a:cubicBezTo>
                  <a:cubicBezTo>
                    <a:pt x="61" y="630"/>
                    <a:pt x="41" y="406"/>
                    <a:pt x="21" y="244"/>
                  </a:cubicBezTo>
                  <a:cubicBezTo>
                    <a:pt x="21" y="8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3"/>
            <p:cNvSpPr/>
            <p:nvPr/>
          </p:nvSpPr>
          <p:spPr>
            <a:xfrm>
              <a:off x="6508917" y="2463434"/>
              <a:ext cx="38600" cy="300925"/>
            </a:xfrm>
            <a:custGeom>
              <a:avLst/>
              <a:gdLst/>
              <a:ahLst/>
              <a:cxnLst/>
              <a:rect l="l" t="t" r="r" b="b"/>
              <a:pathLst>
                <a:path w="1544" h="12037" extrusionOk="0">
                  <a:moveTo>
                    <a:pt x="42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1" y="0"/>
                    <a:pt x="285" y="2700"/>
                    <a:pt x="691" y="6029"/>
                  </a:cubicBezTo>
                  <a:cubicBezTo>
                    <a:pt x="1095" y="9345"/>
                    <a:pt x="1459" y="12037"/>
                    <a:pt x="1502" y="12037"/>
                  </a:cubicBezTo>
                  <a:cubicBezTo>
                    <a:pt x="1502" y="12037"/>
                    <a:pt x="1503" y="12037"/>
                    <a:pt x="1503" y="12037"/>
                  </a:cubicBezTo>
                  <a:cubicBezTo>
                    <a:pt x="1543" y="12037"/>
                    <a:pt x="1259" y="9337"/>
                    <a:pt x="873" y="6008"/>
                  </a:cubicBezTo>
                  <a:cubicBezTo>
                    <a:pt x="469" y="2692"/>
                    <a:pt x="105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3"/>
            <p:cNvSpPr/>
            <p:nvPr/>
          </p:nvSpPr>
          <p:spPr>
            <a:xfrm>
              <a:off x="6382567" y="2083359"/>
              <a:ext cx="84250" cy="189300"/>
            </a:xfrm>
            <a:custGeom>
              <a:avLst/>
              <a:gdLst/>
              <a:ahLst/>
              <a:cxnLst/>
              <a:rect l="l" t="t" r="r" b="b"/>
              <a:pathLst>
                <a:path w="3370" h="7572" extrusionOk="0">
                  <a:moveTo>
                    <a:pt x="21" y="0"/>
                  </a:moveTo>
                  <a:cubicBezTo>
                    <a:pt x="1" y="21"/>
                    <a:pt x="61" y="122"/>
                    <a:pt x="204" y="285"/>
                  </a:cubicBezTo>
                  <a:cubicBezTo>
                    <a:pt x="325" y="467"/>
                    <a:pt x="528" y="731"/>
                    <a:pt x="772" y="1036"/>
                  </a:cubicBezTo>
                  <a:cubicBezTo>
                    <a:pt x="1259" y="1645"/>
                    <a:pt x="1929" y="2497"/>
                    <a:pt x="2700" y="3431"/>
                  </a:cubicBezTo>
                  <a:cubicBezTo>
                    <a:pt x="2781" y="3532"/>
                    <a:pt x="2883" y="3654"/>
                    <a:pt x="2964" y="3776"/>
                  </a:cubicBezTo>
                  <a:cubicBezTo>
                    <a:pt x="2984" y="3796"/>
                    <a:pt x="3025" y="3816"/>
                    <a:pt x="3025" y="3837"/>
                  </a:cubicBezTo>
                  <a:cubicBezTo>
                    <a:pt x="3025" y="3857"/>
                    <a:pt x="3045" y="3857"/>
                    <a:pt x="3045" y="3877"/>
                  </a:cubicBezTo>
                  <a:lnTo>
                    <a:pt x="3045" y="3918"/>
                  </a:lnTo>
                  <a:cubicBezTo>
                    <a:pt x="3065" y="3979"/>
                    <a:pt x="3065" y="4060"/>
                    <a:pt x="3086" y="4121"/>
                  </a:cubicBezTo>
                  <a:cubicBezTo>
                    <a:pt x="3106" y="4405"/>
                    <a:pt x="3126" y="4669"/>
                    <a:pt x="3147" y="4933"/>
                  </a:cubicBezTo>
                  <a:cubicBezTo>
                    <a:pt x="3187" y="5440"/>
                    <a:pt x="3208" y="5907"/>
                    <a:pt x="3228" y="6313"/>
                  </a:cubicBezTo>
                  <a:cubicBezTo>
                    <a:pt x="3268" y="7084"/>
                    <a:pt x="3309" y="7571"/>
                    <a:pt x="3329" y="7571"/>
                  </a:cubicBezTo>
                  <a:cubicBezTo>
                    <a:pt x="3350" y="7571"/>
                    <a:pt x="3350" y="7450"/>
                    <a:pt x="3370" y="7226"/>
                  </a:cubicBezTo>
                  <a:cubicBezTo>
                    <a:pt x="3370" y="7003"/>
                    <a:pt x="3370" y="6699"/>
                    <a:pt x="3350" y="6293"/>
                  </a:cubicBezTo>
                  <a:cubicBezTo>
                    <a:pt x="3350" y="5907"/>
                    <a:pt x="3329" y="5440"/>
                    <a:pt x="3309" y="4912"/>
                  </a:cubicBezTo>
                  <a:cubicBezTo>
                    <a:pt x="3289" y="4669"/>
                    <a:pt x="3289" y="4385"/>
                    <a:pt x="3248" y="4101"/>
                  </a:cubicBezTo>
                  <a:cubicBezTo>
                    <a:pt x="3248" y="4040"/>
                    <a:pt x="3228" y="3958"/>
                    <a:pt x="3228" y="3877"/>
                  </a:cubicBezTo>
                  <a:lnTo>
                    <a:pt x="3208" y="3837"/>
                  </a:lnTo>
                  <a:cubicBezTo>
                    <a:pt x="3208" y="3796"/>
                    <a:pt x="3187" y="3776"/>
                    <a:pt x="3187" y="3755"/>
                  </a:cubicBezTo>
                  <a:cubicBezTo>
                    <a:pt x="3167" y="3715"/>
                    <a:pt x="3167" y="3715"/>
                    <a:pt x="3147" y="3695"/>
                  </a:cubicBezTo>
                  <a:lnTo>
                    <a:pt x="3106" y="3654"/>
                  </a:lnTo>
                  <a:cubicBezTo>
                    <a:pt x="3025" y="3553"/>
                    <a:pt x="2923" y="3431"/>
                    <a:pt x="2822" y="3309"/>
                  </a:cubicBezTo>
                  <a:cubicBezTo>
                    <a:pt x="2071" y="2396"/>
                    <a:pt x="1381" y="1543"/>
                    <a:pt x="873" y="954"/>
                  </a:cubicBezTo>
                  <a:cubicBezTo>
                    <a:pt x="609" y="650"/>
                    <a:pt x="406" y="406"/>
                    <a:pt x="264" y="244"/>
                  </a:cubicBezTo>
                  <a:cubicBezTo>
                    <a:pt x="102" y="82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3"/>
            <p:cNvSpPr/>
            <p:nvPr/>
          </p:nvSpPr>
          <p:spPr>
            <a:xfrm>
              <a:off x="6244042" y="2590809"/>
              <a:ext cx="273525" cy="16525"/>
            </a:xfrm>
            <a:custGeom>
              <a:avLst/>
              <a:gdLst/>
              <a:ahLst/>
              <a:cxnLst/>
              <a:rect l="l" t="t" r="r" b="b"/>
              <a:pathLst>
                <a:path w="10941" h="661" extrusionOk="0">
                  <a:moveTo>
                    <a:pt x="10941" y="0"/>
                  </a:moveTo>
                  <a:cubicBezTo>
                    <a:pt x="10941" y="0"/>
                    <a:pt x="10799" y="0"/>
                    <a:pt x="10514" y="20"/>
                  </a:cubicBezTo>
                  <a:cubicBezTo>
                    <a:pt x="10210" y="61"/>
                    <a:pt x="9804" y="81"/>
                    <a:pt x="9337" y="122"/>
                  </a:cubicBezTo>
                  <a:cubicBezTo>
                    <a:pt x="8363" y="223"/>
                    <a:pt x="6983" y="325"/>
                    <a:pt x="5481" y="406"/>
                  </a:cubicBezTo>
                  <a:cubicBezTo>
                    <a:pt x="3958" y="487"/>
                    <a:pt x="2598" y="507"/>
                    <a:pt x="1604" y="528"/>
                  </a:cubicBezTo>
                  <a:lnTo>
                    <a:pt x="427" y="528"/>
                  </a:lnTo>
                  <a:cubicBezTo>
                    <a:pt x="142" y="548"/>
                    <a:pt x="0" y="548"/>
                    <a:pt x="0" y="568"/>
                  </a:cubicBezTo>
                  <a:cubicBezTo>
                    <a:pt x="0" y="568"/>
                    <a:pt x="142" y="589"/>
                    <a:pt x="427" y="609"/>
                  </a:cubicBezTo>
                  <a:cubicBezTo>
                    <a:pt x="690" y="629"/>
                    <a:pt x="1096" y="629"/>
                    <a:pt x="1604" y="650"/>
                  </a:cubicBezTo>
                  <a:cubicBezTo>
                    <a:pt x="1935" y="656"/>
                    <a:pt x="2310" y="661"/>
                    <a:pt x="2717" y="661"/>
                  </a:cubicBezTo>
                  <a:cubicBezTo>
                    <a:pt x="3532" y="661"/>
                    <a:pt x="4479" y="643"/>
                    <a:pt x="5481" y="589"/>
                  </a:cubicBezTo>
                  <a:cubicBezTo>
                    <a:pt x="7003" y="507"/>
                    <a:pt x="8363" y="386"/>
                    <a:pt x="9357" y="244"/>
                  </a:cubicBezTo>
                  <a:cubicBezTo>
                    <a:pt x="9845" y="183"/>
                    <a:pt x="10251" y="142"/>
                    <a:pt x="10514" y="81"/>
                  </a:cubicBezTo>
                  <a:cubicBezTo>
                    <a:pt x="10799" y="41"/>
                    <a:pt x="10941" y="20"/>
                    <a:pt x="10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3"/>
            <p:cNvSpPr/>
            <p:nvPr/>
          </p:nvSpPr>
          <p:spPr>
            <a:xfrm>
              <a:off x="6542417" y="2263959"/>
              <a:ext cx="171525" cy="53025"/>
            </a:xfrm>
            <a:custGeom>
              <a:avLst/>
              <a:gdLst/>
              <a:ahLst/>
              <a:cxnLst/>
              <a:rect l="l" t="t" r="r" b="b"/>
              <a:pathLst>
                <a:path w="6861" h="2121" extrusionOk="0">
                  <a:moveTo>
                    <a:pt x="6855" y="1"/>
                  </a:moveTo>
                  <a:cubicBezTo>
                    <a:pt x="6805" y="1"/>
                    <a:pt x="6465" y="178"/>
                    <a:pt x="5887" y="429"/>
                  </a:cubicBezTo>
                  <a:cubicBezTo>
                    <a:pt x="5298" y="692"/>
                    <a:pt x="4466" y="1017"/>
                    <a:pt x="3512" y="1301"/>
                  </a:cubicBezTo>
                  <a:cubicBezTo>
                    <a:pt x="2558" y="1586"/>
                    <a:pt x="1685" y="1768"/>
                    <a:pt x="1035" y="1890"/>
                  </a:cubicBezTo>
                  <a:cubicBezTo>
                    <a:pt x="406" y="2032"/>
                    <a:pt x="0" y="2093"/>
                    <a:pt x="0" y="2113"/>
                  </a:cubicBezTo>
                  <a:cubicBezTo>
                    <a:pt x="5" y="2118"/>
                    <a:pt x="28" y="2120"/>
                    <a:pt x="68" y="2120"/>
                  </a:cubicBezTo>
                  <a:cubicBezTo>
                    <a:pt x="207" y="2120"/>
                    <a:pt x="552" y="2091"/>
                    <a:pt x="1056" y="2012"/>
                  </a:cubicBezTo>
                  <a:cubicBezTo>
                    <a:pt x="1705" y="1931"/>
                    <a:pt x="2598" y="1748"/>
                    <a:pt x="3552" y="1464"/>
                  </a:cubicBezTo>
                  <a:cubicBezTo>
                    <a:pt x="4527" y="1180"/>
                    <a:pt x="5359" y="835"/>
                    <a:pt x="5947" y="550"/>
                  </a:cubicBezTo>
                  <a:cubicBezTo>
                    <a:pt x="6252" y="408"/>
                    <a:pt x="6475" y="266"/>
                    <a:pt x="6638" y="165"/>
                  </a:cubicBezTo>
                  <a:cubicBezTo>
                    <a:pt x="6780" y="84"/>
                    <a:pt x="6861" y="23"/>
                    <a:pt x="6861" y="2"/>
                  </a:cubicBezTo>
                  <a:cubicBezTo>
                    <a:pt x="6860" y="1"/>
                    <a:pt x="6858" y="1"/>
                    <a:pt x="6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3"/>
            <p:cNvSpPr/>
            <p:nvPr/>
          </p:nvSpPr>
          <p:spPr>
            <a:xfrm>
              <a:off x="6383067" y="2267559"/>
              <a:ext cx="197925" cy="198425"/>
            </a:xfrm>
            <a:custGeom>
              <a:avLst/>
              <a:gdLst/>
              <a:ahLst/>
              <a:cxnLst/>
              <a:rect l="l" t="t" r="r" b="b"/>
              <a:pathLst>
                <a:path w="7917" h="7937" extrusionOk="0">
                  <a:moveTo>
                    <a:pt x="3959" y="0"/>
                  </a:moveTo>
                  <a:cubicBezTo>
                    <a:pt x="1767" y="0"/>
                    <a:pt x="1" y="1787"/>
                    <a:pt x="1" y="3979"/>
                  </a:cubicBezTo>
                  <a:cubicBezTo>
                    <a:pt x="1" y="6171"/>
                    <a:pt x="1767" y="7937"/>
                    <a:pt x="3959" y="7937"/>
                  </a:cubicBezTo>
                  <a:cubicBezTo>
                    <a:pt x="6151" y="7937"/>
                    <a:pt x="7917" y="6171"/>
                    <a:pt x="7917" y="3979"/>
                  </a:cubicBezTo>
                  <a:cubicBezTo>
                    <a:pt x="7917" y="1787"/>
                    <a:pt x="6151" y="0"/>
                    <a:pt x="3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3"/>
            <p:cNvSpPr/>
            <p:nvPr/>
          </p:nvSpPr>
          <p:spPr>
            <a:xfrm>
              <a:off x="6409967" y="2294459"/>
              <a:ext cx="144150" cy="144650"/>
            </a:xfrm>
            <a:custGeom>
              <a:avLst/>
              <a:gdLst/>
              <a:ahLst/>
              <a:cxnLst/>
              <a:rect l="l" t="t" r="r" b="b"/>
              <a:pathLst>
                <a:path w="5766" h="5786" extrusionOk="0">
                  <a:moveTo>
                    <a:pt x="2883" y="0"/>
                  </a:moveTo>
                  <a:cubicBezTo>
                    <a:pt x="1279" y="0"/>
                    <a:pt x="1" y="1299"/>
                    <a:pt x="1" y="2903"/>
                  </a:cubicBezTo>
                  <a:cubicBezTo>
                    <a:pt x="1" y="4486"/>
                    <a:pt x="1279" y="5785"/>
                    <a:pt x="2883" y="5785"/>
                  </a:cubicBezTo>
                  <a:cubicBezTo>
                    <a:pt x="4466" y="5785"/>
                    <a:pt x="5765" y="4486"/>
                    <a:pt x="5765" y="2903"/>
                  </a:cubicBezTo>
                  <a:cubicBezTo>
                    <a:pt x="5765" y="1299"/>
                    <a:pt x="4466" y="0"/>
                    <a:pt x="2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3"/>
            <p:cNvSpPr/>
            <p:nvPr/>
          </p:nvSpPr>
          <p:spPr>
            <a:xfrm>
              <a:off x="6102967" y="2073559"/>
              <a:ext cx="597275" cy="110925"/>
            </a:xfrm>
            <a:custGeom>
              <a:avLst/>
              <a:gdLst/>
              <a:ahLst/>
              <a:cxnLst/>
              <a:rect l="l" t="t" r="r" b="b"/>
              <a:pathLst>
                <a:path w="23891" h="4437" extrusionOk="0">
                  <a:moveTo>
                    <a:pt x="16033" y="1"/>
                  </a:moveTo>
                  <a:cubicBezTo>
                    <a:pt x="7082" y="1"/>
                    <a:pt x="1" y="3863"/>
                    <a:pt x="1" y="3863"/>
                  </a:cubicBezTo>
                  <a:cubicBezTo>
                    <a:pt x="3394" y="4270"/>
                    <a:pt x="6344" y="4436"/>
                    <a:pt x="8899" y="4436"/>
                  </a:cubicBezTo>
                  <a:cubicBezTo>
                    <a:pt x="20374" y="4436"/>
                    <a:pt x="23891" y="1083"/>
                    <a:pt x="23891" y="1083"/>
                  </a:cubicBezTo>
                  <a:cubicBezTo>
                    <a:pt x="21201" y="305"/>
                    <a:pt x="18544" y="1"/>
                    <a:pt x="160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3"/>
            <p:cNvSpPr/>
            <p:nvPr/>
          </p:nvSpPr>
          <p:spPr>
            <a:xfrm>
              <a:off x="6568292" y="4121134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4" y="8"/>
                    <a:pt x="102" y="25"/>
                  </a:cubicBezTo>
                  <a:lnTo>
                    <a:pt x="82" y="25"/>
                  </a:lnTo>
                  <a:cubicBezTo>
                    <a:pt x="0" y="86"/>
                    <a:pt x="21" y="228"/>
                    <a:pt x="122" y="268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6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3"/>
            <p:cNvSpPr/>
            <p:nvPr/>
          </p:nvSpPr>
          <p:spPr>
            <a:xfrm>
              <a:off x="6441442" y="2840959"/>
              <a:ext cx="306000" cy="929600"/>
            </a:xfrm>
            <a:custGeom>
              <a:avLst/>
              <a:gdLst/>
              <a:ahLst/>
              <a:cxnLst/>
              <a:rect l="l" t="t" r="r" b="b"/>
              <a:pathLst>
                <a:path w="12240" h="37184" extrusionOk="0">
                  <a:moveTo>
                    <a:pt x="7429" y="1"/>
                  </a:moveTo>
                  <a:cubicBezTo>
                    <a:pt x="2639" y="1"/>
                    <a:pt x="0" y="2721"/>
                    <a:pt x="122" y="7775"/>
                  </a:cubicBezTo>
                  <a:cubicBezTo>
                    <a:pt x="325" y="16036"/>
                    <a:pt x="1177" y="24297"/>
                    <a:pt x="3288" y="32294"/>
                  </a:cubicBezTo>
                  <a:cubicBezTo>
                    <a:pt x="3633" y="33654"/>
                    <a:pt x="4060" y="35095"/>
                    <a:pt x="5054" y="36110"/>
                  </a:cubicBezTo>
                  <a:cubicBezTo>
                    <a:pt x="5677" y="36758"/>
                    <a:pt x="6605" y="37183"/>
                    <a:pt x="7491" y="37183"/>
                  </a:cubicBezTo>
                  <a:cubicBezTo>
                    <a:pt x="7992" y="37183"/>
                    <a:pt x="8480" y="37047"/>
                    <a:pt x="8890" y="36739"/>
                  </a:cubicBezTo>
                  <a:cubicBezTo>
                    <a:pt x="9865" y="36029"/>
                    <a:pt x="10088" y="34669"/>
                    <a:pt x="10230" y="33471"/>
                  </a:cubicBezTo>
                  <a:cubicBezTo>
                    <a:pt x="11286" y="24094"/>
                    <a:pt x="11854" y="16239"/>
                    <a:pt x="11976" y="6800"/>
                  </a:cubicBezTo>
                  <a:cubicBezTo>
                    <a:pt x="11976" y="6800"/>
                    <a:pt x="12240" y="1"/>
                    <a:pt x="7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3"/>
            <p:cNvSpPr/>
            <p:nvPr/>
          </p:nvSpPr>
          <p:spPr>
            <a:xfrm>
              <a:off x="6444467" y="2846084"/>
              <a:ext cx="185250" cy="696700"/>
            </a:xfrm>
            <a:custGeom>
              <a:avLst/>
              <a:gdLst/>
              <a:ahLst/>
              <a:cxnLst/>
              <a:rect l="l" t="t" r="r" b="b"/>
              <a:pathLst>
                <a:path w="7410" h="27868" extrusionOk="0">
                  <a:moveTo>
                    <a:pt x="4616" y="1"/>
                  </a:moveTo>
                  <a:cubicBezTo>
                    <a:pt x="4132" y="1"/>
                    <a:pt x="3661" y="173"/>
                    <a:pt x="3350" y="547"/>
                  </a:cubicBezTo>
                  <a:cubicBezTo>
                    <a:pt x="3350" y="547"/>
                    <a:pt x="529" y="9539"/>
                    <a:pt x="305" y="12604"/>
                  </a:cubicBezTo>
                  <a:cubicBezTo>
                    <a:pt x="1" y="16825"/>
                    <a:pt x="2173" y="27867"/>
                    <a:pt x="2173" y="27867"/>
                  </a:cubicBezTo>
                  <a:cubicBezTo>
                    <a:pt x="4405" y="26081"/>
                    <a:pt x="5035" y="23158"/>
                    <a:pt x="5177" y="20296"/>
                  </a:cubicBezTo>
                  <a:cubicBezTo>
                    <a:pt x="5319" y="17414"/>
                    <a:pt x="4933" y="14511"/>
                    <a:pt x="5441" y="11690"/>
                  </a:cubicBezTo>
                  <a:cubicBezTo>
                    <a:pt x="5948" y="8747"/>
                    <a:pt x="7409" y="5905"/>
                    <a:pt x="7064" y="2942"/>
                  </a:cubicBezTo>
                  <a:cubicBezTo>
                    <a:pt x="6963" y="2008"/>
                    <a:pt x="6638" y="1054"/>
                    <a:pt x="5907" y="445"/>
                  </a:cubicBezTo>
                  <a:cubicBezTo>
                    <a:pt x="5551" y="158"/>
                    <a:pt x="5077" y="1"/>
                    <a:pt x="4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3"/>
            <p:cNvSpPr/>
            <p:nvPr/>
          </p:nvSpPr>
          <p:spPr>
            <a:xfrm>
              <a:off x="6544442" y="3138334"/>
              <a:ext cx="81725" cy="632275"/>
            </a:xfrm>
            <a:custGeom>
              <a:avLst/>
              <a:gdLst/>
              <a:ahLst/>
              <a:cxnLst/>
              <a:rect l="l" t="t" r="r" b="b"/>
              <a:pathLst>
                <a:path w="3269" h="25291" extrusionOk="0">
                  <a:moveTo>
                    <a:pt x="0" y="0"/>
                  </a:moveTo>
                  <a:cubicBezTo>
                    <a:pt x="0" y="0"/>
                    <a:pt x="0" y="81"/>
                    <a:pt x="0" y="244"/>
                  </a:cubicBezTo>
                  <a:cubicBezTo>
                    <a:pt x="21" y="447"/>
                    <a:pt x="41" y="690"/>
                    <a:pt x="41" y="995"/>
                  </a:cubicBezTo>
                  <a:cubicBezTo>
                    <a:pt x="102" y="1644"/>
                    <a:pt x="163" y="2578"/>
                    <a:pt x="285" y="3715"/>
                  </a:cubicBezTo>
                  <a:cubicBezTo>
                    <a:pt x="488" y="6028"/>
                    <a:pt x="812" y="9195"/>
                    <a:pt x="1259" y="12686"/>
                  </a:cubicBezTo>
                  <a:cubicBezTo>
                    <a:pt x="1705" y="16177"/>
                    <a:pt x="2193" y="19344"/>
                    <a:pt x="2578" y="21617"/>
                  </a:cubicBezTo>
                  <a:cubicBezTo>
                    <a:pt x="2761" y="22754"/>
                    <a:pt x="2923" y="23667"/>
                    <a:pt x="3045" y="24296"/>
                  </a:cubicBezTo>
                  <a:cubicBezTo>
                    <a:pt x="3106" y="24601"/>
                    <a:pt x="3167" y="24844"/>
                    <a:pt x="3187" y="25027"/>
                  </a:cubicBezTo>
                  <a:cubicBezTo>
                    <a:pt x="3228" y="25210"/>
                    <a:pt x="3248" y="25291"/>
                    <a:pt x="3248" y="25291"/>
                  </a:cubicBezTo>
                  <a:cubicBezTo>
                    <a:pt x="3268" y="25291"/>
                    <a:pt x="3248" y="25189"/>
                    <a:pt x="3228" y="25027"/>
                  </a:cubicBezTo>
                  <a:cubicBezTo>
                    <a:pt x="3207" y="24844"/>
                    <a:pt x="3167" y="24601"/>
                    <a:pt x="3126" y="24296"/>
                  </a:cubicBezTo>
                  <a:cubicBezTo>
                    <a:pt x="3025" y="23647"/>
                    <a:pt x="2883" y="22713"/>
                    <a:pt x="2700" y="21597"/>
                  </a:cubicBezTo>
                  <a:cubicBezTo>
                    <a:pt x="2355" y="19303"/>
                    <a:pt x="1888" y="16157"/>
                    <a:pt x="1442" y="12666"/>
                  </a:cubicBezTo>
                  <a:cubicBezTo>
                    <a:pt x="995" y="9175"/>
                    <a:pt x="630" y="6008"/>
                    <a:pt x="406" y="3715"/>
                  </a:cubicBezTo>
                  <a:cubicBezTo>
                    <a:pt x="285" y="2578"/>
                    <a:pt x="183" y="1644"/>
                    <a:pt x="122" y="995"/>
                  </a:cubicBezTo>
                  <a:cubicBezTo>
                    <a:pt x="82" y="690"/>
                    <a:pt x="61" y="426"/>
                    <a:pt x="41" y="244"/>
                  </a:cubicBezTo>
                  <a:cubicBezTo>
                    <a:pt x="21" y="8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3"/>
            <p:cNvSpPr/>
            <p:nvPr/>
          </p:nvSpPr>
          <p:spPr>
            <a:xfrm>
              <a:off x="6182117" y="2850334"/>
              <a:ext cx="429325" cy="345875"/>
            </a:xfrm>
            <a:custGeom>
              <a:avLst/>
              <a:gdLst/>
              <a:ahLst/>
              <a:cxnLst/>
              <a:rect l="l" t="t" r="r" b="b"/>
              <a:pathLst>
                <a:path w="17173" h="13835" extrusionOk="0">
                  <a:moveTo>
                    <a:pt x="14167" y="1"/>
                  </a:moveTo>
                  <a:cubicBezTo>
                    <a:pt x="14003" y="1"/>
                    <a:pt x="13841" y="5"/>
                    <a:pt x="13682" y="11"/>
                  </a:cubicBezTo>
                  <a:cubicBezTo>
                    <a:pt x="10332" y="113"/>
                    <a:pt x="7004" y="235"/>
                    <a:pt x="3655" y="336"/>
                  </a:cubicBezTo>
                  <a:cubicBezTo>
                    <a:pt x="3655" y="336"/>
                    <a:pt x="1" y="1392"/>
                    <a:pt x="1" y="3584"/>
                  </a:cubicBezTo>
                  <a:cubicBezTo>
                    <a:pt x="1" y="5796"/>
                    <a:pt x="4345" y="11865"/>
                    <a:pt x="7410" y="13367"/>
                  </a:cubicBezTo>
                  <a:cubicBezTo>
                    <a:pt x="8060" y="13684"/>
                    <a:pt x="8790" y="13834"/>
                    <a:pt x="9536" y="13834"/>
                  </a:cubicBezTo>
                  <a:cubicBezTo>
                    <a:pt x="11376" y="13834"/>
                    <a:pt x="13315" y="12920"/>
                    <a:pt x="14412" y="11317"/>
                  </a:cubicBezTo>
                  <a:cubicBezTo>
                    <a:pt x="15975" y="9044"/>
                    <a:pt x="16462" y="6222"/>
                    <a:pt x="16909" y="3523"/>
                  </a:cubicBezTo>
                  <a:cubicBezTo>
                    <a:pt x="17051" y="2609"/>
                    <a:pt x="17173" y="1574"/>
                    <a:pt x="16604" y="844"/>
                  </a:cubicBezTo>
                  <a:cubicBezTo>
                    <a:pt x="16053" y="137"/>
                    <a:pt x="15091" y="1"/>
                    <a:pt x="14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3"/>
            <p:cNvSpPr/>
            <p:nvPr/>
          </p:nvSpPr>
          <p:spPr>
            <a:xfrm>
              <a:off x="6498267" y="3784534"/>
              <a:ext cx="217200" cy="756050"/>
            </a:xfrm>
            <a:custGeom>
              <a:avLst/>
              <a:gdLst/>
              <a:ahLst/>
              <a:cxnLst/>
              <a:rect l="l" t="t" r="r" b="b"/>
              <a:pathLst>
                <a:path w="8688" h="30242" extrusionOk="0">
                  <a:moveTo>
                    <a:pt x="5538" y="0"/>
                  </a:moveTo>
                  <a:cubicBezTo>
                    <a:pt x="4870" y="0"/>
                    <a:pt x="4201" y="127"/>
                    <a:pt x="3532" y="255"/>
                  </a:cubicBezTo>
                  <a:lnTo>
                    <a:pt x="3390" y="214"/>
                  </a:lnTo>
                  <a:cubicBezTo>
                    <a:pt x="2314" y="255"/>
                    <a:pt x="1401" y="1128"/>
                    <a:pt x="975" y="2122"/>
                  </a:cubicBezTo>
                  <a:cubicBezTo>
                    <a:pt x="548" y="3117"/>
                    <a:pt x="508" y="4233"/>
                    <a:pt x="467" y="5309"/>
                  </a:cubicBezTo>
                  <a:cubicBezTo>
                    <a:pt x="244" y="11885"/>
                    <a:pt x="0" y="18462"/>
                    <a:pt x="366" y="25038"/>
                  </a:cubicBezTo>
                  <a:cubicBezTo>
                    <a:pt x="447" y="26459"/>
                    <a:pt x="589" y="27981"/>
                    <a:pt x="1462" y="29098"/>
                  </a:cubicBezTo>
                  <a:cubicBezTo>
                    <a:pt x="1998" y="29796"/>
                    <a:pt x="2909" y="30241"/>
                    <a:pt x="3758" y="30241"/>
                  </a:cubicBezTo>
                  <a:cubicBezTo>
                    <a:pt x="4292" y="30241"/>
                    <a:pt x="4800" y="30065"/>
                    <a:pt x="5176" y="29666"/>
                  </a:cubicBezTo>
                  <a:cubicBezTo>
                    <a:pt x="5745" y="29077"/>
                    <a:pt x="5846" y="28205"/>
                    <a:pt x="5948" y="27393"/>
                  </a:cubicBezTo>
                  <a:cubicBezTo>
                    <a:pt x="6800" y="19558"/>
                    <a:pt x="7653" y="11723"/>
                    <a:pt x="8505" y="3888"/>
                  </a:cubicBezTo>
                  <a:cubicBezTo>
                    <a:pt x="8586" y="2995"/>
                    <a:pt x="8688" y="2041"/>
                    <a:pt x="8221" y="1270"/>
                  </a:cubicBezTo>
                  <a:cubicBezTo>
                    <a:pt x="7795" y="539"/>
                    <a:pt x="6942" y="133"/>
                    <a:pt x="6090" y="32"/>
                  </a:cubicBezTo>
                  <a:cubicBezTo>
                    <a:pt x="5906" y="10"/>
                    <a:pt x="5722" y="0"/>
                    <a:pt x="5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3"/>
            <p:cNvSpPr/>
            <p:nvPr/>
          </p:nvSpPr>
          <p:spPr>
            <a:xfrm>
              <a:off x="6537342" y="3796984"/>
              <a:ext cx="42125" cy="766775"/>
            </a:xfrm>
            <a:custGeom>
              <a:avLst/>
              <a:gdLst/>
              <a:ahLst/>
              <a:cxnLst/>
              <a:rect l="l" t="t" r="r" b="b"/>
              <a:pathLst>
                <a:path w="1685" h="30671" extrusionOk="0">
                  <a:moveTo>
                    <a:pt x="1685" y="0"/>
                  </a:moveTo>
                  <a:lnTo>
                    <a:pt x="1685" y="0"/>
                  </a:lnTo>
                  <a:cubicBezTo>
                    <a:pt x="1685" y="0"/>
                    <a:pt x="1665" y="21"/>
                    <a:pt x="1644" y="61"/>
                  </a:cubicBezTo>
                  <a:cubicBezTo>
                    <a:pt x="1685" y="21"/>
                    <a:pt x="1685" y="0"/>
                    <a:pt x="1685" y="0"/>
                  </a:cubicBezTo>
                  <a:close/>
                  <a:moveTo>
                    <a:pt x="1644" y="61"/>
                  </a:moveTo>
                  <a:cubicBezTo>
                    <a:pt x="1604" y="102"/>
                    <a:pt x="1543" y="163"/>
                    <a:pt x="1502" y="244"/>
                  </a:cubicBezTo>
                  <a:cubicBezTo>
                    <a:pt x="1381" y="427"/>
                    <a:pt x="1218" y="670"/>
                    <a:pt x="1076" y="1036"/>
                  </a:cubicBezTo>
                  <a:cubicBezTo>
                    <a:pt x="751" y="1766"/>
                    <a:pt x="548" y="2903"/>
                    <a:pt x="508" y="4303"/>
                  </a:cubicBezTo>
                  <a:cubicBezTo>
                    <a:pt x="406" y="7105"/>
                    <a:pt x="284" y="10961"/>
                    <a:pt x="163" y="15224"/>
                  </a:cubicBezTo>
                  <a:cubicBezTo>
                    <a:pt x="21" y="19486"/>
                    <a:pt x="0" y="23363"/>
                    <a:pt x="142" y="26144"/>
                  </a:cubicBezTo>
                  <a:cubicBezTo>
                    <a:pt x="203" y="27544"/>
                    <a:pt x="284" y="28681"/>
                    <a:pt x="366" y="29452"/>
                  </a:cubicBezTo>
                  <a:cubicBezTo>
                    <a:pt x="406" y="29858"/>
                    <a:pt x="427" y="30142"/>
                    <a:pt x="467" y="30345"/>
                  </a:cubicBezTo>
                  <a:cubicBezTo>
                    <a:pt x="467" y="30447"/>
                    <a:pt x="487" y="30528"/>
                    <a:pt x="487" y="30589"/>
                  </a:cubicBezTo>
                  <a:cubicBezTo>
                    <a:pt x="487" y="30650"/>
                    <a:pt x="508" y="30670"/>
                    <a:pt x="508" y="30670"/>
                  </a:cubicBezTo>
                  <a:cubicBezTo>
                    <a:pt x="508" y="30670"/>
                    <a:pt x="508" y="30629"/>
                    <a:pt x="508" y="30589"/>
                  </a:cubicBezTo>
                  <a:cubicBezTo>
                    <a:pt x="508" y="30528"/>
                    <a:pt x="508" y="30447"/>
                    <a:pt x="487" y="30345"/>
                  </a:cubicBezTo>
                  <a:cubicBezTo>
                    <a:pt x="467" y="30122"/>
                    <a:pt x="447" y="29838"/>
                    <a:pt x="427" y="29452"/>
                  </a:cubicBezTo>
                  <a:cubicBezTo>
                    <a:pt x="386" y="28681"/>
                    <a:pt x="305" y="27544"/>
                    <a:pt x="264" y="26144"/>
                  </a:cubicBezTo>
                  <a:cubicBezTo>
                    <a:pt x="163" y="23363"/>
                    <a:pt x="203" y="19486"/>
                    <a:pt x="345" y="15224"/>
                  </a:cubicBezTo>
                  <a:cubicBezTo>
                    <a:pt x="447" y="10981"/>
                    <a:pt x="548" y="7125"/>
                    <a:pt x="630" y="4303"/>
                  </a:cubicBezTo>
                  <a:cubicBezTo>
                    <a:pt x="650" y="2923"/>
                    <a:pt x="833" y="1787"/>
                    <a:pt x="1137" y="1076"/>
                  </a:cubicBezTo>
                  <a:cubicBezTo>
                    <a:pt x="1259" y="711"/>
                    <a:pt x="1421" y="447"/>
                    <a:pt x="1523" y="264"/>
                  </a:cubicBezTo>
                  <a:cubicBezTo>
                    <a:pt x="1584" y="183"/>
                    <a:pt x="1624" y="122"/>
                    <a:pt x="1644" y="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3"/>
            <p:cNvSpPr/>
            <p:nvPr/>
          </p:nvSpPr>
          <p:spPr>
            <a:xfrm>
              <a:off x="6518042" y="4469434"/>
              <a:ext cx="144650" cy="116650"/>
            </a:xfrm>
            <a:custGeom>
              <a:avLst/>
              <a:gdLst/>
              <a:ahLst/>
              <a:cxnLst/>
              <a:rect l="l" t="t" r="r" b="b"/>
              <a:pathLst>
                <a:path w="5786" h="4666" extrusionOk="0">
                  <a:moveTo>
                    <a:pt x="2864" y="0"/>
                  </a:moveTo>
                  <a:cubicBezTo>
                    <a:pt x="2734" y="0"/>
                    <a:pt x="2604" y="7"/>
                    <a:pt x="2477" y="17"/>
                  </a:cubicBezTo>
                  <a:cubicBezTo>
                    <a:pt x="1950" y="78"/>
                    <a:pt x="1422" y="200"/>
                    <a:pt x="996" y="524"/>
                  </a:cubicBezTo>
                  <a:cubicBezTo>
                    <a:pt x="468" y="930"/>
                    <a:pt x="184" y="1600"/>
                    <a:pt x="102" y="2270"/>
                  </a:cubicBezTo>
                  <a:cubicBezTo>
                    <a:pt x="1" y="2940"/>
                    <a:pt x="102" y="3630"/>
                    <a:pt x="184" y="4300"/>
                  </a:cubicBezTo>
                  <a:lnTo>
                    <a:pt x="5786" y="4665"/>
                  </a:lnTo>
                  <a:lnTo>
                    <a:pt x="5786" y="4665"/>
                  </a:lnTo>
                  <a:lnTo>
                    <a:pt x="5278" y="2209"/>
                  </a:lnTo>
                  <a:cubicBezTo>
                    <a:pt x="5157" y="1397"/>
                    <a:pt x="4730" y="606"/>
                    <a:pt x="4000" y="240"/>
                  </a:cubicBezTo>
                  <a:cubicBezTo>
                    <a:pt x="3649" y="58"/>
                    <a:pt x="3254" y="0"/>
                    <a:pt x="2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3"/>
            <p:cNvSpPr/>
            <p:nvPr/>
          </p:nvSpPr>
          <p:spPr>
            <a:xfrm>
              <a:off x="6513492" y="4573859"/>
              <a:ext cx="257800" cy="38025"/>
            </a:xfrm>
            <a:custGeom>
              <a:avLst/>
              <a:gdLst/>
              <a:ahLst/>
              <a:cxnLst/>
              <a:rect l="l" t="t" r="r" b="b"/>
              <a:pathLst>
                <a:path w="10312" h="1521" extrusionOk="0">
                  <a:moveTo>
                    <a:pt x="163" y="1"/>
                  </a:moveTo>
                  <a:lnTo>
                    <a:pt x="0" y="1320"/>
                  </a:lnTo>
                  <a:cubicBezTo>
                    <a:pt x="0" y="1320"/>
                    <a:pt x="4988" y="1520"/>
                    <a:pt x="7991" y="1520"/>
                  </a:cubicBezTo>
                  <a:cubicBezTo>
                    <a:pt x="9268" y="1520"/>
                    <a:pt x="10186" y="1484"/>
                    <a:pt x="10210" y="1381"/>
                  </a:cubicBezTo>
                  <a:cubicBezTo>
                    <a:pt x="10312" y="1036"/>
                    <a:pt x="6008" y="62"/>
                    <a:pt x="6008" y="62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3"/>
            <p:cNvSpPr/>
            <p:nvPr/>
          </p:nvSpPr>
          <p:spPr>
            <a:xfrm>
              <a:off x="6426217" y="2858734"/>
              <a:ext cx="76650" cy="337500"/>
            </a:xfrm>
            <a:custGeom>
              <a:avLst/>
              <a:gdLst/>
              <a:ahLst/>
              <a:cxnLst/>
              <a:rect l="l" t="t" r="r" b="b"/>
              <a:pathLst>
                <a:path w="3066" h="13500" extrusionOk="0">
                  <a:moveTo>
                    <a:pt x="2213" y="0"/>
                  </a:moveTo>
                  <a:cubicBezTo>
                    <a:pt x="2192" y="0"/>
                    <a:pt x="2253" y="203"/>
                    <a:pt x="2334" y="548"/>
                  </a:cubicBezTo>
                  <a:cubicBezTo>
                    <a:pt x="2395" y="711"/>
                    <a:pt x="2456" y="934"/>
                    <a:pt x="2497" y="1177"/>
                  </a:cubicBezTo>
                  <a:cubicBezTo>
                    <a:pt x="2558" y="1421"/>
                    <a:pt x="2619" y="1705"/>
                    <a:pt x="2659" y="2030"/>
                  </a:cubicBezTo>
                  <a:cubicBezTo>
                    <a:pt x="2720" y="2355"/>
                    <a:pt x="2781" y="2700"/>
                    <a:pt x="2801" y="3065"/>
                  </a:cubicBezTo>
                  <a:cubicBezTo>
                    <a:pt x="2862" y="3451"/>
                    <a:pt x="2862" y="3857"/>
                    <a:pt x="2882" y="4263"/>
                  </a:cubicBezTo>
                  <a:cubicBezTo>
                    <a:pt x="2903" y="5115"/>
                    <a:pt x="2862" y="6049"/>
                    <a:pt x="2720" y="7023"/>
                  </a:cubicBezTo>
                  <a:cubicBezTo>
                    <a:pt x="2558" y="7997"/>
                    <a:pt x="2334" y="8890"/>
                    <a:pt x="2050" y="9702"/>
                  </a:cubicBezTo>
                  <a:cubicBezTo>
                    <a:pt x="1888" y="10088"/>
                    <a:pt x="1766" y="10474"/>
                    <a:pt x="1604" y="10819"/>
                  </a:cubicBezTo>
                  <a:cubicBezTo>
                    <a:pt x="1522" y="10981"/>
                    <a:pt x="1441" y="11144"/>
                    <a:pt x="1360" y="11306"/>
                  </a:cubicBezTo>
                  <a:cubicBezTo>
                    <a:pt x="1279" y="11468"/>
                    <a:pt x="1198" y="11610"/>
                    <a:pt x="1137" y="11752"/>
                  </a:cubicBezTo>
                  <a:cubicBezTo>
                    <a:pt x="974" y="12037"/>
                    <a:pt x="812" y="12280"/>
                    <a:pt x="690" y="12503"/>
                  </a:cubicBezTo>
                  <a:cubicBezTo>
                    <a:pt x="548" y="12706"/>
                    <a:pt x="426" y="12889"/>
                    <a:pt x="325" y="13031"/>
                  </a:cubicBezTo>
                  <a:cubicBezTo>
                    <a:pt x="102" y="13336"/>
                    <a:pt x="0" y="13498"/>
                    <a:pt x="0" y="13498"/>
                  </a:cubicBezTo>
                  <a:cubicBezTo>
                    <a:pt x="1" y="13499"/>
                    <a:pt x="3" y="13500"/>
                    <a:pt x="4" y="13500"/>
                  </a:cubicBezTo>
                  <a:cubicBezTo>
                    <a:pt x="34" y="13500"/>
                    <a:pt x="155" y="13340"/>
                    <a:pt x="365" y="13072"/>
                  </a:cubicBezTo>
                  <a:cubicBezTo>
                    <a:pt x="487" y="12950"/>
                    <a:pt x="629" y="12767"/>
                    <a:pt x="771" y="12544"/>
                  </a:cubicBezTo>
                  <a:cubicBezTo>
                    <a:pt x="914" y="12341"/>
                    <a:pt x="1076" y="12098"/>
                    <a:pt x="1238" y="11813"/>
                  </a:cubicBezTo>
                  <a:cubicBezTo>
                    <a:pt x="1319" y="11671"/>
                    <a:pt x="1401" y="11529"/>
                    <a:pt x="1482" y="11367"/>
                  </a:cubicBezTo>
                  <a:cubicBezTo>
                    <a:pt x="1563" y="11204"/>
                    <a:pt x="1644" y="11042"/>
                    <a:pt x="1725" y="10880"/>
                  </a:cubicBezTo>
                  <a:cubicBezTo>
                    <a:pt x="1908" y="10535"/>
                    <a:pt x="2050" y="10149"/>
                    <a:pt x="2213" y="9743"/>
                  </a:cubicBezTo>
                  <a:cubicBezTo>
                    <a:pt x="2497" y="8951"/>
                    <a:pt x="2740" y="8038"/>
                    <a:pt x="2903" y="7043"/>
                  </a:cubicBezTo>
                  <a:cubicBezTo>
                    <a:pt x="3045" y="6069"/>
                    <a:pt x="3065" y="5115"/>
                    <a:pt x="3045" y="4263"/>
                  </a:cubicBezTo>
                  <a:cubicBezTo>
                    <a:pt x="3024" y="3836"/>
                    <a:pt x="3004" y="3430"/>
                    <a:pt x="2964" y="3045"/>
                  </a:cubicBezTo>
                  <a:cubicBezTo>
                    <a:pt x="2923" y="2679"/>
                    <a:pt x="2862" y="2334"/>
                    <a:pt x="2781" y="2010"/>
                  </a:cubicBezTo>
                  <a:cubicBezTo>
                    <a:pt x="2740" y="1685"/>
                    <a:pt x="2659" y="1401"/>
                    <a:pt x="2598" y="1157"/>
                  </a:cubicBezTo>
                  <a:cubicBezTo>
                    <a:pt x="2537" y="914"/>
                    <a:pt x="2476" y="690"/>
                    <a:pt x="2416" y="528"/>
                  </a:cubicBezTo>
                  <a:cubicBezTo>
                    <a:pt x="2294" y="183"/>
                    <a:pt x="2213" y="0"/>
                    <a:pt x="2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3"/>
            <p:cNvSpPr/>
            <p:nvPr/>
          </p:nvSpPr>
          <p:spPr>
            <a:xfrm>
              <a:off x="6593667" y="3350409"/>
              <a:ext cx="7625" cy="6925"/>
            </a:xfrm>
            <a:custGeom>
              <a:avLst/>
              <a:gdLst/>
              <a:ahLst/>
              <a:cxnLst/>
              <a:rect l="l" t="t" r="r" b="b"/>
              <a:pathLst>
                <a:path w="305" h="277" extrusionOk="0">
                  <a:moveTo>
                    <a:pt x="146" y="1"/>
                  </a:moveTo>
                  <a:cubicBezTo>
                    <a:pt x="124" y="1"/>
                    <a:pt x="101" y="7"/>
                    <a:pt x="82" y="22"/>
                  </a:cubicBezTo>
                  <a:lnTo>
                    <a:pt x="61" y="22"/>
                  </a:lnTo>
                  <a:cubicBezTo>
                    <a:pt x="0" y="83"/>
                    <a:pt x="0" y="225"/>
                    <a:pt x="102" y="265"/>
                  </a:cubicBezTo>
                  <a:cubicBezTo>
                    <a:pt x="116" y="273"/>
                    <a:pt x="132" y="276"/>
                    <a:pt x="149" y="276"/>
                  </a:cubicBezTo>
                  <a:cubicBezTo>
                    <a:pt x="223" y="276"/>
                    <a:pt x="305" y="206"/>
                    <a:pt x="305" y="123"/>
                  </a:cubicBezTo>
                  <a:cubicBezTo>
                    <a:pt x="289" y="62"/>
                    <a:pt x="216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3"/>
            <p:cNvSpPr/>
            <p:nvPr/>
          </p:nvSpPr>
          <p:spPr>
            <a:xfrm>
              <a:off x="6614967" y="3531484"/>
              <a:ext cx="7650" cy="7000"/>
            </a:xfrm>
            <a:custGeom>
              <a:avLst/>
              <a:gdLst/>
              <a:ahLst/>
              <a:cxnLst/>
              <a:rect l="l" t="t" r="r" b="b"/>
              <a:pathLst>
                <a:path w="306" h="280" extrusionOk="0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1" y="53"/>
                    <a:pt x="223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3"/>
            <p:cNvSpPr/>
            <p:nvPr/>
          </p:nvSpPr>
          <p:spPr>
            <a:xfrm>
              <a:off x="6571842" y="3165909"/>
              <a:ext cx="8050" cy="6700"/>
            </a:xfrm>
            <a:custGeom>
              <a:avLst/>
              <a:gdLst/>
              <a:ahLst/>
              <a:cxnLst/>
              <a:rect l="l" t="t" r="r" b="b"/>
              <a:pathLst>
                <a:path w="322" h="268" extrusionOk="0">
                  <a:moveTo>
                    <a:pt x="142" y="1"/>
                  </a:moveTo>
                  <a:cubicBezTo>
                    <a:pt x="120" y="1"/>
                    <a:pt x="100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16"/>
                    <a:pt x="102" y="257"/>
                  </a:cubicBezTo>
                  <a:cubicBezTo>
                    <a:pt x="120" y="264"/>
                    <a:pt x="139" y="268"/>
                    <a:pt x="158" y="268"/>
                  </a:cubicBezTo>
                  <a:cubicBezTo>
                    <a:pt x="243" y="268"/>
                    <a:pt x="322" y="198"/>
                    <a:pt x="305" y="115"/>
                  </a:cubicBezTo>
                  <a:cubicBezTo>
                    <a:pt x="305" y="52"/>
                    <a:pt x="218" y="1"/>
                    <a:pt x="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3"/>
            <p:cNvSpPr/>
            <p:nvPr/>
          </p:nvSpPr>
          <p:spPr>
            <a:xfrm>
              <a:off x="6571842" y="3948384"/>
              <a:ext cx="8075" cy="7175"/>
            </a:xfrm>
            <a:custGeom>
              <a:avLst/>
              <a:gdLst/>
              <a:ahLst/>
              <a:cxnLst/>
              <a:rect l="l" t="t" r="r" b="b"/>
              <a:pathLst>
                <a:path w="323" h="287" extrusionOk="0">
                  <a:moveTo>
                    <a:pt x="140" y="1"/>
                  </a:moveTo>
                  <a:cubicBezTo>
                    <a:pt x="119" y="1"/>
                    <a:pt x="99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8" y="284"/>
                    <a:pt x="134" y="286"/>
                    <a:pt x="151" y="286"/>
                  </a:cubicBezTo>
                  <a:cubicBezTo>
                    <a:pt x="238" y="286"/>
                    <a:pt x="322" y="204"/>
                    <a:pt x="305" y="135"/>
                  </a:cubicBezTo>
                  <a:cubicBezTo>
                    <a:pt x="305" y="55"/>
                    <a:pt x="21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3"/>
            <p:cNvSpPr/>
            <p:nvPr/>
          </p:nvSpPr>
          <p:spPr>
            <a:xfrm>
              <a:off x="6518042" y="4525584"/>
              <a:ext cx="135025" cy="15725"/>
            </a:xfrm>
            <a:custGeom>
              <a:avLst/>
              <a:gdLst/>
              <a:ahLst/>
              <a:cxnLst/>
              <a:rect l="l" t="t" r="r" b="b"/>
              <a:pathLst>
                <a:path w="5401" h="629" extrusionOk="0">
                  <a:moveTo>
                    <a:pt x="5389" y="1"/>
                  </a:moveTo>
                  <a:cubicBezTo>
                    <a:pt x="5262" y="1"/>
                    <a:pt x="4129" y="353"/>
                    <a:pt x="2721" y="430"/>
                  </a:cubicBezTo>
                  <a:cubicBezTo>
                    <a:pt x="2458" y="448"/>
                    <a:pt x="2204" y="455"/>
                    <a:pt x="1964" y="455"/>
                  </a:cubicBezTo>
                  <a:cubicBezTo>
                    <a:pt x="937" y="455"/>
                    <a:pt x="161" y="324"/>
                    <a:pt x="23" y="324"/>
                  </a:cubicBezTo>
                  <a:cubicBezTo>
                    <a:pt x="8" y="324"/>
                    <a:pt x="1" y="325"/>
                    <a:pt x="1" y="328"/>
                  </a:cubicBezTo>
                  <a:cubicBezTo>
                    <a:pt x="1" y="349"/>
                    <a:pt x="285" y="450"/>
                    <a:pt x="772" y="531"/>
                  </a:cubicBezTo>
                  <a:cubicBezTo>
                    <a:pt x="1144" y="591"/>
                    <a:pt x="1613" y="629"/>
                    <a:pt x="2133" y="629"/>
                  </a:cubicBezTo>
                  <a:cubicBezTo>
                    <a:pt x="2323" y="629"/>
                    <a:pt x="2520" y="624"/>
                    <a:pt x="2721" y="613"/>
                  </a:cubicBezTo>
                  <a:cubicBezTo>
                    <a:pt x="3492" y="572"/>
                    <a:pt x="4162" y="430"/>
                    <a:pt x="4649" y="288"/>
                  </a:cubicBezTo>
                  <a:cubicBezTo>
                    <a:pt x="5116" y="146"/>
                    <a:pt x="5400" y="24"/>
                    <a:pt x="5400" y="4"/>
                  </a:cubicBezTo>
                  <a:cubicBezTo>
                    <a:pt x="5399" y="2"/>
                    <a:pt x="5395" y="1"/>
                    <a:pt x="5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3"/>
            <p:cNvSpPr/>
            <p:nvPr/>
          </p:nvSpPr>
          <p:spPr>
            <a:xfrm>
              <a:off x="6501567" y="3810384"/>
              <a:ext cx="128150" cy="481875"/>
            </a:xfrm>
            <a:custGeom>
              <a:avLst/>
              <a:gdLst/>
              <a:ahLst/>
              <a:cxnLst/>
              <a:rect l="l" t="t" r="r" b="b"/>
              <a:pathLst>
                <a:path w="5126" h="19275" extrusionOk="0">
                  <a:moveTo>
                    <a:pt x="2120" y="0"/>
                  </a:moveTo>
                  <a:cubicBezTo>
                    <a:pt x="1803" y="0"/>
                    <a:pt x="1503" y="78"/>
                    <a:pt x="1249" y="276"/>
                  </a:cubicBezTo>
                  <a:cubicBezTo>
                    <a:pt x="761" y="662"/>
                    <a:pt x="640" y="1352"/>
                    <a:pt x="579" y="1981"/>
                  </a:cubicBezTo>
                  <a:cubicBezTo>
                    <a:pt x="0" y="7628"/>
                    <a:pt x="49" y="13315"/>
                    <a:pt x="90" y="18982"/>
                  </a:cubicBezTo>
                  <a:lnTo>
                    <a:pt x="90" y="18982"/>
                  </a:lnTo>
                  <a:cubicBezTo>
                    <a:pt x="1610" y="17845"/>
                    <a:pt x="2593" y="16093"/>
                    <a:pt x="3136" y="14282"/>
                  </a:cubicBezTo>
                  <a:cubicBezTo>
                    <a:pt x="3684" y="12455"/>
                    <a:pt x="3826" y="10527"/>
                    <a:pt x="3989" y="8598"/>
                  </a:cubicBezTo>
                  <a:cubicBezTo>
                    <a:pt x="4131" y="6690"/>
                    <a:pt x="4293" y="4762"/>
                    <a:pt x="4862" y="2935"/>
                  </a:cubicBezTo>
                  <a:cubicBezTo>
                    <a:pt x="4983" y="2529"/>
                    <a:pt x="5125" y="2123"/>
                    <a:pt x="5024" y="1717"/>
                  </a:cubicBezTo>
                  <a:cubicBezTo>
                    <a:pt x="4902" y="1048"/>
                    <a:pt x="4232" y="662"/>
                    <a:pt x="3603" y="398"/>
                  </a:cubicBezTo>
                  <a:cubicBezTo>
                    <a:pt x="3146" y="188"/>
                    <a:pt x="2613" y="0"/>
                    <a:pt x="2120" y="0"/>
                  </a:cubicBezTo>
                  <a:close/>
                  <a:moveTo>
                    <a:pt x="90" y="18982"/>
                  </a:moveTo>
                  <a:cubicBezTo>
                    <a:pt x="77" y="18992"/>
                    <a:pt x="64" y="19001"/>
                    <a:pt x="51" y="19011"/>
                  </a:cubicBezTo>
                  <a:lnTo>
                    <a:pt x="92" y="19275"/>
                  </a:lnTo>
                  <a:cubicBezTo>
                    <a:pt x="91" y="19177"/>
                    <a:pt x="90" y="19080"/>
                    <a:pt x="90" y="18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6524142" y="3660984"/>
              <a:ext cx="208075" cy="207575"/>
            </a:xfrm>
            <a:custGeom>
              <a:avLst/>
              <a:gdLst/>
              <a:ahLst/>
              <a:cxnLst/>
              <a:rect l="l" t="t" r="r" b="b"/>
              <a:pathLst>
                <a:path w="8323" h="8303" extrusionOk="0">
                  <a:moveTo>
                    <a:pt x="4162" y="1"/>
                  </a:moveTo>
                  <a:cubicBezTo>
                    <a:pt x="1868" y="1"/>
                    <a:pt x="1" y="1848"/>
                    <a:pt x="1" y="4141"/>
                  </a:cubicBezTo>
                  <a:cubicBezTo>
                    <a:pt x="1" y="6455"/>
                    <a:pt x="1868" y="8302"/>
                    <a:pt x="4162" y="8302"/>
                  </a:cubicBezTo>
                  <a:cubicBezTo>
                    <a:pt x="6455" y="8302"/>
                    <a:pt x="8323" y="6455"/>
                    <a:pt x="8323" y="4141"/>
                  </a:cubicBezTo>
                  <a:cubicBezTo>
                    <a:pt x="8323" y="1848"/>
                    <a:pt x="6455" y="1"/>
                    <a:pt x="4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3"/>
            <p:cNvSpPr/>
            <p:nvPr/>
          </p:nvSpPr>
          <p:spPr>
            <a:xfrm>
              <a:off x="6527192" y="3749759"/>
              <a:ext cx="199450" cy="36675"/>
            </a:xfrm>
            <a:custGeom>
              <a:avLst/>
              <a:gdLst/>
              <a:ahLst/>
              <a:cxnLst/>
              <a:rect l="l" t="t" r="r" b="b"/>
              <a:pathLst>
                <a:path w="7978" h="1467" extrusionOk="0">
                  <a:moveTo>
                    <a:pt x="7955" y="1"/>
                  </a:moveTo>
                  <a:cubicBezTo>
                    <a:pt x="7920" y="1"/>
                    <a:pt x="7614" y="356"/>
                    <a:pt x="6962" y="692"/>
                  </a:cubicBezTo>
                  <a:cubicBezTo>
                    <a:pt x="6354" y="1024"/>
                    <a:pt x="5444" y="1289"/>
                    <a:pt x="4415" y="1289"/>
                  </a:cubicBezTo>
                  <a:cubicBezTo>
                    <a:pt x="4311" y="1289"/>
                    <a:pt x="4206" y="1286"/>
                    <a:pt x="4100" y="1280"/>
                  </a:cubicBezTo>
                  <a:cubicBezTo>
                    <a:pt x="2944" y="1240"/>
                    <a:pt x="1929" y="956"/>
                    <a:pt x="1198" y="753"/>
                  </a:cubicBezTo>
                  <a:cubicBezTo>
                    <a:pt x="520" y="546"/>
                    <a:pt x="69" y="426"/>
                    <a:pt x="8" y="426"/>
                  </a:cubicBezTo>
                  <a:cubicBezTo>
                    <a:pt x="3" y="426"/>
                    <a:pt x="0" y="426"/>
                    <a:pt x="0" y="428"/>
                  </a:cubicBezTo>
                  <a:cubicBezTo>
                    <a:pt x="0" y="428"/>
                    <a:pt x="102" y="489"/>
                    <a:pt x="305" y="570"/>
                  </a:cubicBezTo>
                  <a:cubicBezTo>
                    <a:pt x="508" y="631"/>
                    <a:pt x="792" y="753"/>
                    <a:pt x="1157" y="874"/>
                  </a:cubicBezTo>
                  <a:cubicBezTo>
                    <a:pt x="1888" y="1098"/>
                    <a:pt x="2923" y="1423"/>
                    <a:pt x="4100" y="1463"/>
                  </a:cubicBezTo>
                  <a:cubicBezTo>
                    <a:pt x="4171" y="1466"/>
                    <a:pt x="4242" y="1467"/>
                    <a:pt x="4312" y="1467"/>
                  </a:cubicBezTo>
                  <a:cubicBezTo>
                    <a:pt x="5406" y="1467"/>
                    <a:pt x="6394" y="1176"/>
                    <a:pt x="7023" y="814"/>
                  </a:cubicBezTo>
                  <a:cubicBezTo>
                    <a:pt x="7348" y="611"/>
                    <a:pt x="7592" y="408"/>
                    <a:pt x="7754" y="266"/>
                  </a:cubicBezTo>
                  <a:cubicBezTo>
                    <a:pt x="7896" y="103"/>
                    <a:pt x="7977" y="2"/>
                    <a:pt x="7957" y="2"/>
                  </a:cubicBezTo>
                  <a:cubicBezTo>
                    <a:pt x="7956" y="1"/>
                    <a:pt x="7956" y="1"/>
                    <a:pt x="7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3"/>
            <p:cNvSpPr/>
            <p:nvPr/>
          </p:nvSpPr>
          <p:spPr>
            <a:xfrm>
              <a:off x="5308017" y="1947659"/>
              <a:ext cx="241875" cy="174300"/>
            </a:xfrm>
            <a:custGeom>
              <a:avLst/>
              <a:gdLst/>
              <a:ahLst/>
              <a:cxnLst/>
              <a:rect l="l" t="t" r="r" b="b"/>
              <a:pathLst>
                <a:path w="9675" h="6972" extrusionOk="0">
                  <a:moveTo>
                    <a:pt x="647" y="0"/>
                  </a:moveTo>
                  <a:cubicBezTo>
                    <a:pt x="379" y="0"/>
                    <a:pt x="1" y="595"/>
                    <a:pt x="155" y="902"/>
                  </a:cubicBezTo>
                  <a:cubicBezTo>
                    <a:pt x="337" y="1267"/>
                    <a:pt x="1575" y="4718"/>
                    <a:pt x="2347" y="4840"/>
                  </a:cubicBezTo>
                  <a:cubicBezTo>
                    <a:pt x="2563" y="4873"/>
                    <a:pt x="2865" y="4885"/>
                    <a:pt x="3190" y="4885"/>
                  </a:cubicBezTo>
                  <a:cubicBezTo>
                    <a:pt x="4056" y="4885"/>
                    <a:pt x="5087" y="4799"/>
                    <a:pt x="5087" y="4799"/>
                  </a:cubicBezTo>
                  <a:lnTo>
                    <a:pt x="5716" y="6971"/>
                  </a:lnTo>
                  <a:lnTo>
                    <a:pt x="9674" y="5672"/>
                  </a:lnTo>
                  <a:cubicBezTo>
                    <a:pt x="9674" y="5672"/>
                    <a:pt x="8862" y="2323"/>
                    <a:pt x="8416" y="2161"/>
                  </a:cubicBezTo>
                  <a:cubicBezTo>
                    <a:pt x="8379" y="2148"/>
                    <a:pt x="8306" y="2143"/>
                    <a:pt x="8204" y="2143"/>
                  </a:cubicBezTo>
                  <a:cubicBezTo>
                    <a:pt x="7123" y="2143"/>
                    <a:pt x="2753" y="2769"/>
                    <a:pt x="2753" y="2769"/>
                  </a:cubicBezTo>
                  <a:cubicBezTo>
                    <a:pt x="2753" y="2769"/>
                    <a:pt x="1048" y="374"/>
                    <a:pt x="784" y="70"/>
                  </a:cubicBezTo>
                  <a:cubicBezTo>
                    <a:pt x="745" y="21"/>
                    <a:pt x="698" y="0"/>
                    <a:pt x="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3"/>
            <p:cNvSpPr/>
            <p:nvPr/>
          </p:nvSpPr>
          <p:spPr>
            <a:xfrm>
              <a:off x="5460542" y="2124459"/>
              <a:ext cx="663250" cy="417200"/>
            </a:xfrm>
            <a:custGeom>
              <a:avLst/>
              <a:gdLst/>
              <a:ahLst/>
              <a:cxnLst/>
              <a:rect l="l" t="t" r="r" b="b"/>
              <a:pathLst>
                <a:path w="26530" h="16688" extrusionOk="0">
                  <a:moveTo>
                    <a:pt x="3979" y="1"/>
                  </a:moveTo>
                  <a:lnTo>
                    <a:pt x="1" y="752"/>
                  </a:lnTo>
                  <a:cubicBezTo>
                    <a:pt x="1158" y="5481"/>
                    <a:pt x="2782" y="10393"/>
                    <a:pt x="5725" y="14270"/>
                  </a:cubicBezTo>
                  <a:cubicBezTo>
                    <a:pt x="6334" y="15102"/>
                    <a:pt x="7044" y="15934"/>
                    <a:pt x="7998" y="16340"/>
                  </a:cubicBezTo>
                  <a:cubicBezTo>
                    <a:pt x="8563" y="16587"/>
                    <a:pt x="9181" y="16688"/>
                    <a:pt x="9803" y="16688"/>
                  </a:cubicBezTo>
                  <a:cubicBezTo>
                    <a:pt x="10409" y="16688"/>
                    <a:pt x="11020" y="16592"/>
                    <a:pt x="11591" y="16442"/>
                  </a:cubicBezTo>
                  <a:cubicBezTo>
                    <a:pt x="13316" y="15995"/>
                    <a:pt x="15650" y="15244"/>
                    <a:pt x="17477" y="14574"/>
                  </a:cubicBezTo>
                  <a:cubicBezTo>
                    <a:pt x="20786" y="13336"/>
                    <a:pt x="22896" y="12727"/>
                    <a:pt x="26205" y="11509"/>
                  </a:cubicBezTo>
                  <a:cubicBezTo>
                    <a:pt x="26449" y="11428"/>
                    <a:pt x="26530" y="11103"/>
                    <a:pt x="26347" y="10900"/>
                  </a:cubicBezTo>
                  <a:lnTo>
                    <a:pt x="24196" y="5582"/>
                  </a:lnTo>
                  <a:lnTo>
                    <a:pt x="11164" y="10048"/>
                  </a:lnTo>
                  <a:lnTo>
                    <a:pt x="39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3"/>
            <p:cNvSpPr/>
            <p:nvPr/>
          </p:nvSpPr>
          <p:spPr>
            <a:xfrm>
              <a:off x="6030917" y="2202609"/>
              <a:ext cx="124850" cy="212775"/>
            </a:xfrm>
            <a:custGeom>
              <a:avLst/>
              <a:gdLst/>
              <a:ahLst/>
              <a:cxnLst/>
              <a:rect l="l" t="t" r="r" b="b"/>
              <a:pathLst>
                <a:path w="4994" h="8511" extrusionOk="0">
                  <a:moveTo>
                    <a:pt x="3512" y="0"/>
                  </a:moveTo>
                  <a:cubicBezTo>
                    <a:pt x="1929" y="508"/>
                    <a:pt x="650" y="1908"/>
                    <a:pt x="325" y="3532"/>
                  </a:cubicBezTo>
                  <a:cubicBezTo>
                    <a:pt x="0" y="5176"/>
                    <a:pt x="650" y="6962"/>
                    <a:pt x="1929" y="8018"/>
                  </a:cubicBezTo>
                  <a:cubicBezTo>
                    <a:pt x="2253" y="8282"/>
                    <a:pt x="2648" y="8511"/>
                    <a:pt x="3051" y="8511"/>
                  </a:cubicBezTo>
                  <a:cubicBezTo>
                    <a:pt x="3329" y="8511"/>
                    <a:pt x="3612" y="8401"/>
                    <a:pt x="3877" y="8119"/>
                  </a:cubicBezTo>
                  <a:cubicBezTo>
                    <a:pt x="4060" y="7916"/>
                    <a:pt x="4202" y="7653"/>
                    <a:pt x="4283" y="7368"/>
                  </a:cubicBezTo>
                  <a:cubicBezTo>
                    <a:pt x="4993" y="4851"/>
                    <a:pt x="4709" y="2294"/>
                    <a:pt x="3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3"/>
            <p:cNvSpPr/>
            <p:nvPr/>
          </p:nvSpPr>
          <p:spPr>
            <a:xfrm>
              <a:off x="6068467" y="2226459"/>
              <a:ext cx="63450" cy="182200"/>
            </a:xfrm>
            <a:custGeom>
              <a:avLst/>
              <a:gdLst/>
              <a:ahLst/>
              <a:cxnLst/>
              <a:rect l="l" t="t" r="r" b="b"/>
              <a:pathLst>
                <a:path w="2538" h="7288" extrusionOk="0">
                  <a:moveTo>
                    <a:pt x="427" y="0"/>
                  </a:moveTo>
                  <a:cubicBezTo>
                    <a:pt x="345" y="0"/>
                    <a:pt x="305" y="41"/>
                    <a:pt x="244" y="61"/>
                  </a:cubicBezTo>
                  <a:cubicBezTo>
                    <a:pt x="142" y="142"/>
                    <a:pt x="102" y="203"/>
                    <a:pt x="61" y="244"/>
                  </a:cubicBezTo>
                  <a:cubicBezTo>
                    <a:pt x="21" y="285"/>
                    <a:pt x="0" y="325"/>
                    <a:pt x="21" y="325"/>
                  </a:cubicBezTo>
                  <a:cubicBezTo>
                    <a:pt x="21" y="327"/>
                    <a:pt x="21" y="328"/>
                    <a:pt x="22" y="328"/>
                  </a:cubicBezTo>
                  <a:cubicBezTo>
                    <a:pt x="35" y="328"/>
                    <a:pt x="118" y="233"/>
                    <a:pt x="284" y="122"/>
                  </a:cubicBezTo>
                  <a:cubicBezTo>
                    <a:pt x="325" y="92"/>
                    <a:pt x="376" y="76"/>
                    <a:pt x="434" y="76"/>
                  </a:cubicBezTo>
                  <a:cubicBezTo>
                    <a:pt x="493" y="76"/>
                    <a:pt x="558" y="92"/>
                    <a:pt x="630" y="122"/>
                  </a:cubicBezTo>
                  <a:cubicBezTo>
                    <a:pt x="751" y="183"/>
                    <a:pt x="833" y="345"/>
                    <a:pt x="954" y="508"/>
                  </a:cubicBezTo>
                  <a:cubicBezTo>
                    <a:pt x="1401" y="1137"/>
                    <a:pt x="1888" y="2111"/>
                    <a:pt x="2132" y="3268"/>
                  </a:cubicBezTo>
                  <a:cubicBezTo>
                    <a:pt x="2355" y="4425"/>
                    <a:pt x="2294" y="5521"/>
                    <a:pt x="2091" y="6272"/>
                  </a:cubicBezTo>
                  <a:cubicBezTo>
                    <a:pt x="1989" y="6638"/>
                    <a:pt x="1827" y="6922"/>
                    <a:pt x="1685" y="7064"/>
                  </a:cubicBezTo>
                  <a:cubicBezTo>
                    <a:pt x="1543" y="7226"/>
                    <a:pt x="1421" y="7267"/>
                    <a:pt x="1421" y="7287"/>
                  </a:cubicBezTo>
                  <a:cubicBezTo>
                    <a:pt x="1441" y="7287"/>
                    <a:pt x="1563" y="7267"/>
                    <a:pt x="1726" y="7125"/>
                  </a:cubicBezTo>
                  <a:cubicBezTo>
                    <a:pt x="1908" y="6962"/>
                    <a:pt x="2091" y="6699"/>
                    <a:pt x="2213" y="6313"/>
                  </a:cubicBezTo>
                  <a:cubicBezTo>
                    <a:pt x="2436" y="5542"/>
                    <a:pt x="2538" y="4425"/>
                    <a:pt x="2294" y="3228"/>
                  </a:cubicBezTo>
                  <a:cubicBezTo>
                    <a:pt x="2071" y="2050"/>
                    <a:pt x="1543" y="1056"/>
                    <a:pt x="1056" y="427"/>
                  </a:cubicBezTo>
                  <a:cubicBezTo>
                    <a:pt x="995" y="345"/>
                    <a:pt x="934" y="285"/>
                    <a:pt x="873" y="203"/>
                  </a:cubicBezTo>
                  <a:cubicBezTo>
                    <a:pt x="833" y="142"/>
                    <a:pt x="751" y="82"/>
                    <a:pt x="670" y="41"/>
                  </a:cubicBezTo>
                  <a:cubicBezTo>
                    <a:pt x="589" y="21"/>
                    <a:pt x="508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3"/>
            <p:cNvSpPr/>
            <p:nvPr/>
          </p:nvSpPr>
          <p:spPr>
            <a:xfrm>
              <a:off x="5653367" y="2375634"/>
              <a:ext cx="88825" cy="153275"/>
            </a:xfrm>
            <a:custGeom>
              <a:avLst/>
              <a:gdLst/>
              <a:ahLst/>
              <a:cxnLst/>
              <a:rect l="l" t="t" r="r" b="b"/>
              <a:pathLst>
                <a:path w="3553" h="6131" extrusionOk="0">
                  <a:moveTo>
                    <a:pt x="3451" y="1"/>
                  </a:moveTo>
                  <a:lnTo>
                    <a:pt x="3451" y="1"/>
                  </a:lnTo>
                  <a:cubicBezTo>
                    <a:pt x="3411" y="1"/>
                    <a:pt x="3472" y="427"/>
                    <a:pt x="3411" y="1097"/>
                  </a:cubicBezTo>
                  <a:cubicBezTo>
                    <a:pt x="3391" y="1422"/>
                    <a:pt x="3309" y="1828"/>
                    <a:pt x="3188" y="2254"/>
                  </a:cubicBezTo>
                  <a:cubicBezTo>
                    <a:pt x="3066" y="2680"/>
                    <a:pt x="2883" y="3127"/>
                    <a:pt x="2640" y="3573"/>
                  </a:cubicBezTo>
                  <a:cubicBezTo>
                    <a:pt x="2132" y="4446"/>
                    <a:pt x="1442" y="5096"/>
                    <a:pt x="914" y="5501"/>
                  </a:cubicBezTo>
                  <a:cubicBezTo>
                    <a:pt x="366" y="5907"/>
                    <a:pt x="1" y="6090"/>
                    <a:pt x="21" y="6131"/>
                  </a:cubicBezTo>
                  <a:cubicBezTo>
                    <a:pt x="21" y="6131"/>
                    <a:pt x="123" y="6090"/>
                    <a:pt x="285" y="6009"/>
                  </a:cubicBezTo>
                  <a:cubicBezTo>
                    <a:pt x="468" y="5928"/>
                    <a:pt x="691" y="5806"/>
                    <a:pt x="975" y="5603"/>
                  </a:cubicBezTo>
                  <a:cubicBezTo>
                    <a:pt x="1543" y="5217"/>
                    <a:pt x="2254" y="4568"/>
                    <a:pt x="2782" y="3654"/>
                  </a:cubicBezTo>
                  <a:cubicBezTo>
                    <a:pt x="3045" y="3188"/>
                    <a:pt x="3228" y="2721"/>
                    <a:pt x="3350" y="2294"/>
                  </a:cubicBezTo>
                  <a:cubicBezTo>
                    <a:pt x="3472" y="1848"/>
                    <a:pt x="3512" y="1442"/>
                    <a:pt x="3533" y="1097"/>
                  </a:cubicBezTo>
                  <a:cubicBezTo>
                    <a:pt x="3553" y="752"/>
                    <a:pt x="3533" y="488"/>
                    <a:pt x="3492" y="285"/>
                  </a:cubicBezTo>
                  <a:cubicBezTo>
                    <a:pt x="3472" y="102"/>
                    <a:pt x="3451" y="1"/>
                    <a:pt x="3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3"/>
            <p:cNvSpPr/>
            <p:nvPr/>
          </p:nvSpPr>
          <p:spPr>
            <a:xfrm>
              <a:off x="5739142" y="2294434"/>
              <a:ext cx="311575" cy="116825"/>
            </a:xfrm>
            <a:custGeom>
              <a:avLst/>
              <a:gdLst/>
              <a:ahLst/>
              <a:cxnLst/>
              <a:rect l="l" t="t" r="r" b="b"/>
              <a:pathLst>
                <a:path w="12463" h="4673" extrusionOk="0">
                  <a:moveTo>
                    <a:pt x="12438" y="0"/>
                  </a:moveTo>
                  <a:cubicBezTo>
                    <a:pt x="12314" y="0"/>
                    <a:pt x="9555" y="1000"/>
                    <a:pt x="6191" y="2254"/>
                  </a:cubicBezTo>
                  <a:cubicBezTo>
                    <a:pt x="2761" y="3553"/>
                    <a:pt x="0" y="4629"/>
                    <a:pt x="20" y="4670"/>
                  </a:cubicBezTo>
                  <a:cubicBezTo>
                    <a:pt x="21" y="4671"/>
                    <a:pt x="24" y="4672"/>
                    <a:pt x="29" y="4672"/>
                  </a:cubicBezTo>
                  <a:cubicBezTo>
                    <a:pt x="200" y="4672"/>
                    <a:pt x="2920" y="3679"/>
                    <a:pt x="6252" y="2417"/>
                  </a:cubicBezTo>
                  <a:cubicBezTo>
                    <a:pt x="9682" y="1138"/>
                    <a:pt x="12463" y="62"/>
                    <a:pt x="12443" y="1"/>
                  </a:cubicBezTo>
                  <a:cubicBezTo>
                    <a:pt x="12442" y="0"/>
                    <a:pt x="12441" y="0"/>
                    <a:pt x="12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3"/>
            <p:cNvSpPr/>
            <p:nvPr/>
          </p:nvSpPr>
          <p:spPr>
            <a:xfrm>
              <a:off x="5493017" y="2140709"/>
              <a:ext cx="189300" cy="370450"/>
            </a:xfrm>
            <a:custGeom>
              <a:avLst/>
              <a:gdLst/>
              <a:ahLst/>
              <a:cxnLst/>
              <a:rect l="l" t="t" r="r" b="b"/>
              <a:pathLst>
                <a:path w="7572" h="14818" extrusionOk="0">
                  <a:moveTo>
                    <a:pt x="1" y="0"/>
                  </a:moveTo>
                  <a:cubicBezTo>
                    <a:pt x="1" y="0"/>
                    <a:pt x="1" y="61"/>
                    <a:pt x="41" y="162"/>
                  </a:cubicBezTo>
                  <a:cubicBezTo>
                    <a:pt x="82" y="284"/>
                    <a:pt x="123" y="447"/>
                    <a:pt x="183" y="629"/>
                  </a:cubicBezTo>
                  <a:cubicBezTo>
                    <a:pt x="305" y="1035"/>
                    <a:pt x="488" y="1624"/>
                    <a:pt x="752" y="2334"/>
                  </a:cubicBezTo>
                  <a:cubicBezTo>
                    <a:pt x="1259" y="3755"/>
                    <a:pt x="2051" y="5704"/>
                    <a:pt x="3086" y="7774"/>
                  </a:cubicBezTo>
                  <a:cubicBezTo>
                    <a:pt x="3614" y="8789"/>
                    <a:pt x="4142" y="9763"/>
                    <a:pt x="4649" y="10636"/>
                  </a:cubicBezTo>
                  <a:cubicBezTo>
                    <a:pt x="5156" y="11488"/>
                    <a:pt x="5644" y="12260"/>
                    <a:pt x="6090" y="12869"/>
                  </a:cubicBezTo>
                  <a:cubicBezTo>
                    <a:pt x="6293" y="13193"/>
                    <a:pt x="6496" y="13457"/>
                    <a:pt x="6679" y="13701"/>
                  </a:cubicBezTo>
                  <a:cubicBezTo>
                    <a:pt x="6861" y="13945"/>
                    <a:pt x="7003" y="14147"/>
                    <a:pt x="7146" y="14310"/>
                  </a:cubicBezTo>
                  <a:cubicBezTo>
                    <a:pt x="7267" y="14472"/>
                    <a:pt x="7369" y="14594"/>
                    <a:pt x="7450" y="14696"/>
                  </a:cubicBezTo>
                  <a:cubicBezTo>
                    <a:pt x="7531" y="14777"/>
                    <a:pt x="7572" y="14817"/>
                    <a:pt x="7572" y="14817"/>
                  </a:cubicBezTo>
                  <a:cubicBezTo>
                    <a:pt x="7572" y="14817"/>
                    <a:pt x="7552" y="14756"/>
                    <a:pt x="7491" y="14675"/>
                  </a:cubicBezTo>
                  <a:cubicBezTo>
                    <a:pt x="7409" y="14574"/>
                    <a:pt x="7308" y="14432"/>
                    <a:pt x="7206" y="14269"/>
                  </a:cubicBezTo>
                  <a:cubicBezTo>
                    <a:pt x="7064" y="14107"/>
                    <a:pt x="6922" y="13904"/>
                    <a:pt x="6760" y="13640"/>
                  </a:cubicBezTo>
                  <a:cubicBezTo>
                    <a:pt x="6577" y="13396"/>
                    <a:pt x="6395" y="13112"/>
                    <a:pt x="6192" y="12808"/>
                  </a:cubicBezTo>
                  <a:cubicBezTo>
                    <a:pt x="5765" y="12179"/>
                    <a:pt x="5298" y="11407"/>
                    <a:pt x="4791" y="10555"/>
                  </a:cubicBezTo>
                  <a:cubicBezTo>
                    <a:pt x="4284" y="9682"/>
                    <a:pt x="3776" y="8708"/>
                    <a:pt x="3248" y="7693"/>
                  </a:cubicBezTo>
                  <a:cubicBezTo>
                    <a:pt x="2213" y="5622"/>
                    <a:pt x="1401" y="3694"/>
                    <a:pt x="874" y="2294"/>
                  </a:cubicBezTo>
                  <a:cubicBezTo>
                    <a:pt x="589" y="1583"/>
                    <a:pt x="386" y="1015"/>
                    <a:pt x="244" y="609"/>
                  </a:cubicBezTo>
                  <a:cubicBezTo>
                    <a:pt x="163" y="426"/>
                    <a:pt x="123" y="284"/>
                    <a:pt x="62" y="142"/>
                  </a:cubicBezTo>
                  <a:cubicBezTo>
                    <a:pt x="21" y="4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3"/>
            <p:cNvSpPr/>
            <p:nvPr/>
          </p:nvSpPr>
          <p:spPr>
            <a:xfrm>
              <a:off x="5798092" y="2399684"/>
              <a:ext cx="7550" cy="7200"/>
            </a:xfrm>
            <a:custGeom>
              <a:avLst/>
              <a:gdLst/>
              <a:ahLst/>
              <a:cxnLst/>
              <a:rect l="l" t="t" r="r" b="b"/>
              <a:pathLst>
                <a:path w="302" h="288" extrusionOk="0">
                  <a:moveTo>
                    <a:pt x="164" y="0"/>
                  </a:moveTo>
                  <a:cubicBezTo>
                    <a:pt x="92" y="0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4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3"/>
                  </a:cubicBezTo>
                  <a:cubicBezTo>
                    <a:pt x="203" y="4"/>
                    <a:pt x="183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3"/>
            <p:cNvSpPr/>
            <p:nvPr/>
          </p:nvSpPr>
          <p:spPr>
            <a:xfrm>
              <a:off x="5659967" y="2440559"/>
              <a:ext cx="7650" cy="6925"/>
            </a:xfrm>
            <a:custGeom>
              <a:avLst/>
              <a:gdLst/>
              <a:ahLst/>
              <a:cxnLst/>
              <a:rect l="l" t="t" r="r" b="b"/>
              <a:pathLst>
                <a:path w="306" h="277" extrusionOk="0">
                  <a:moveTo>
                    <a:pt x="157" y="1"/>
                  </a:moveTo>
                  <a:cubicBezTo>
                    <a:pt x="82" y="1"/>
                    <a:pt x="1" y="62"/>
                    <a:pt x="1" y="124"/>
                  </a:cubicBezTo>
                  <a:cubicBezTo>
                    <a:pt x="1" y="207"/>
                    <a:pt x="83" y="276"/>
                    <a:pt x="157" y="276"/>
                  </a:cubicBezTo>
                  <a:cubicBezTo>
                    <a:pt x="173" y="276"/>
                    <a:pt x="189" y="273"/>
                    <a:pt x="204" y="266"/>
                  </a:cubicBezTo>
                  <a:cubicBezTo>
                    <a:pt x="305" y="205"/>
                    <a:pt x="305" y="63"/>
                    <a:pt x="224" y="22"/>
                  </a:cubicBezTo>
                  <a:cubicBezTo>
                    <a:pt x="204" y="7"/>
                    <a:pt x="181" y="1"/>
                    <a:pt x="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3"/>
            <p:cNvSpPr/>
            <p:nvPr/>
          </p:nvSpPr>
          <p:spPr>
            <a:xfrm>
              <a:off x="5597142" y="2342334"/>
              <a:ext cx="7550" cy="7225"/>
            </a:xfrm>
            <a:custGeom>
              <a:avLst/>
              <a:gdLst/>
              <a:ahLst/>
              <a:cxnLst/>
              <a:rect l="l" t="t" r="r" b="b"/>
              <a:pathLst>
                <a:path w="302" h="289" extrusionOk="0">
                  <a:moveTo>
                    <a:pt x="164" y="1"/>
                  </a:moveTo>
                  <a:cubicBezTo>
                    <a:pt x="92" y="1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5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4"/>
                  </a:cubicBezTo>
                  <a:cubicBezTo>
                    <a:pt x="203" y="5"/>
                    <a:pt x="184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3"/>
            <p:cNvSpPr/>
            <p:nvPr/>
          </p:nvSpPr>
          <p:spPr>
            <a:xfrm>
              <a:off x="5879192" y="2371259"/>
              <a:ext cx="7625" cy="7200"/>
            </a:xfrm>
            <a:custGeom>
              <a:avLst/>
              <a:gdLst/>
              <a:ahLst/>
              <a:cxnLst/>
              <a:rect l="l" t="t" r="r" b="b"/>
              <a:pathLst>
                <a:path w="305" h="288" extrusionOk="0">
                  <a:moveTo>
                    <a:pt x="167" y="1"/>
                  </a:moveTo>
                  <a:cubicBezTo>
                    <a:pt x="95" y="1"/>
                    <a:pt x="16" y="55"/>
                    <a:pt x="0" y="135"/>
                  </a:cubicBezTo>
                  <a:cubicBezTo>
                    <a:pt x="0" y="218"/>
                    <a:pt x="82" y="288"/>
                    <a:pt x="156" y="288"/>
                  </a:cubicBezTo>
                  <a:cubicBezTo>
                    <a:pt x="173" y="288"/>
                    <a:pt x="189" y="285"/>
                    <a:pt x="203" y="277"/>
                  </a:cubicBezTo>
                  <a:lnTo>
                    <a:pt x="224" y="257"/>
                  </a:lnTo>
                  <a:cubicBezTo>
                    <a:pt x="305" y="216"/>
                    <a:pt x="305" y="74"/>
                    <a:pt x="224" y="13"/>
                  </a:cubicBezTo>
                  <a:cubicBezTo>
                    <a:pt x="206" y="5"/>
                    <a:pt x="187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3"/>
            <p:cNvSpPr/>
            <p:nvPr/>
          </p:nvSpPr>
          <p:spPr>
            <a:xfrm>
              <a:off x="5974067" y="2345884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38" y="1"/>
                  </a:moveTo>
                  <a:cubicBezTo>
                    <a:pt x="119" y="1"/>
                    <a:pt x="99" y="5"/>
                    <a:pt x="82" y="14"/>
                  </a:cubicBezTo>
                  <a:lnTo>
                    <a:pt x="62" y="34"/>
                  </a:lnTo>
                  <a:cubicBezTo>
                    <a:pt x="1" y="95"/>
                    <a:pt x="1" y="237"/>
                    <a:pt x="102" y="277"/>
                  </a:cubicBezTo>
                  <a:cubicBezTo>
                    <a:pt x="111" y="280"/>
                    <a:pt x="120" y="281"/>
                    <a:pt x="129" y="281"/>
                  </a:cubicBezTo>
                  <a:cubicBezTo>
                    <a:pt x="208" y="281"/>
                    <a:pt x="305" y="208"/>
                    <a:pt x="305" y="135"/>
                  </a:cubicBezTo>
                  <a:cubicBezTo>
                    <a:pt x="289" y="56"/>
                    <a:pt x="211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3"/>
            <p:cNvSpPr/>
            <p:nvPr/>
          </p:nvSpPr>
          <p:spPr>
            <a:xfrm>
              <a:off x="5430092" y="2067934"/>
              <a:ext cx="164950" cy="75900"/>
            </a:xfrm>
            <a:custGeom>
              <a:avLst/>
              <a:gdLst/>
              <a:ahLst/>
              <a:cxnLst/>
              <a:rect l="l" t="t" r="r" b="b"/>
              <a:pathLst>
                <a:path w="6598" h="3036" extrusionOk="0">
                  <a:moveTo>
                    <a:pt x="3779" y="0"/>
                  </a:moveTo>
                  <a:cubicBezTo>
                    <a:pt x="3007" y="0"/>
                    <a:pt x="2234" y="140"/>
                    <a:pt x="1503" y="414"/>
                  </a:cubicBezTo>
                  <a:cubicBezTo>
                    <a:pt x="1117" y="577"/>
                    <a:pt x="711" y="760"/>
                    <a:pt x="427" y="1084"/>
                  </a:cubicBezTo>
                  <a:cubicBezTo>
                    <a:pt x="143" y="1409"/>
                    <a:pt x="1" y="1876"/>
                    <a:pt x="143" y="2282"/>
                  </a:cubicBezTo>
                  <a:cubicBezTo>
                    <a:pt x="278" y="2668"/>
                    <a:pt x="615" y="3036"/>
                    <a:pt x="1067" y="3036"/>
                  </a:cubicBezTo>
                  <a:cubicBezTo>
                    <a:pt x="1090" y="3036"/>
                    <a:pt x="1114" y="3035"/>
                    <a:pt x="1138" y="3033"/>
                  </a:cubicBezTo>
                  <a:cubicBezTo>
                    <a:pt x="2761" y="2911"/>
                    <a:pt x="3573" y="2789"/>
                    <a:pt x="5177" y="2465"/>
                  </a:cubicBezTo>
                  <a:cubicBezTo>
                    <a:pt x="5705" y="2363"/>
                    <a:pt x="6313" y="2160"/>
                    <a:pt x="6476" y="1653"/>
                  </a:cubicBezTo>
                  <a:cubicBezTo>
                    <a:pt x="6598" y="1287"/>
                    <a:pt x="6435" y="861"/>
                    <a:pt x="6131" y="597"/>
                  </a:cubicBezTo>
                  <a:cubicBezTo>
                    <a:pt x="5826" y="333"/>
                    <a:pt x="5441" y="211"/>
                    <a:pt x="5055" y="130"/>
                  </a:cubicBezTo>
                  <a:cubicBezTo>
                    <a:pt x="4635" y="43"/>
                    <a:pt x="4207" y="0"/>
                    <a:pt x="3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3"/>
            <p:cNvSpPr/>
            <p:nvPr/>
          </p:nvSpPr>
          <p:spPr>
            <a:xfrm>
              <a:off x="5435167" y="2080059"/>
              <a:ext cx="152775" cy="43950"/>
            </a:xfrm>
            <a:custGeom>
              <a:avLst/>
              <a:gdLst/>
              <a:ahLst/>
              <a:cxnLst/>
              <a:rect l="l" t="t" r="r" b="b"/>
              <a:pathLst>
                <a:path w="6111" h="1758" extrusionOk="0">
                  <a:moveTo>
                    <a:pt x="3687" y="0"/>
                  </a:moveTo>
                  <a:cubicBezTo>
                    <a:pt x="3421" y="0"/>
                    <a:pt x="3144" y="22"/>
                    <a:pt x="2863" y="72"/>
                  </a:cubicBezTo>
                  <a:cubicBezTo>
                    <a:pt x="1929" y="254"/>
                    <a:pt x="1178" y="680"/>
                    <a:pt x="691" y="1046"/>
                  </a:cubicBezTo>
                  <a:cubicBezTo>
                    <a:pt x="468" y="1249"/>
                    <a:pt x="285" y="1411"/>
                    <a:pt x="163" y="1533"/>
                  </a:cubicBezTo>
                  <a:cubicBezTo>
                    <a:pt x="62" y="1675"/>
                    <a:pt x="1" y="1756"/>
                    <a:pt x="21" y="1756"/>
                  </a:cubicBezTo>
                  <a:cubicBezTo>
                    <a:pt x="22" y="1757"/>
                    <a:pt x="23" y="1757"/>
                    <a:pt x="24" y="1757"/>
                  </a:cubicBezTo>
                  <a:cubicBezTo>
                    <a:pt x="58" y="1757"/>
                    <a:pt x="301" y="1481"/>
                    <a:pt x="772" y="1147"/>
                  </a:cubicBezTo>
                  <a:cubicBezTo>
                    <a:pt x="1259" y="802"/>
                    <a:pt x="1990" y="417"/>
                    <a:pt x="2883" y="254"/>
                  </a:cubicBezTo>
                  <a:cubicBezTo>
                    <a:pt x="3202" y="196"/>
                    <a:pt x="3512" y="172"/>
                    <a:pt x="3806" y="172"/>
                  </a:cubicBezTo>
                  <a:cubicBezTo>
                    <a:pt x="4336" y="172"/>
                    <a:pt x="4811" y="251"/>
                    <a:pt x="5177" y="356"/>
                  </a:cubicBezTo>
                  <a:cubicBezTo>
                    <a:pt x="5735" y="490"/>
                    <a:pt x="6056" y="662"/>
                    <a:pt x="6105" y="662"/>
                  </a:cubicBezTo>
                  <a:cubicBezTo>
                    <a:pt x="6108" y="662"/>
                    <a:pt x="6109" y="661"/>
                    <a:pt x="6110" y="660"/>
                  </a:cubicBezTo>
                  <a:cubicBezTo>
                    <a:pt x="6110" y="640"/>
                    <a:pt x="6029" y="579"/>
                    <a:pt x="5887" y="498"/>
                  </a:cubicBezTo>
                  <a:cubicBezTo>
                    <a:pt x="5725" y="417"/>
                    <a:pt x="5502" y="335"/>
                    <a:pt x="5217" y="234"/>
                  </a:cubicBezTo>
                  <a:cubicBezTo>
                    <a:pt x="4824" y="107"/>
                    <a:pt x="4284" y="0"/>
                    <a:pt x="3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3"/>
            <p:cNvSpPr/>
            <p:nvPr/>
          </p:nvSpPr>
          <p:spPr>
            <a:xfrm>
              <a:off x="6208517" y="3772884"/>
              <a:ext cx="200975" cy="758000"/>
            </a:xfrm>
            <a:custGeom>
              <a:avLst/>
              <a:gdLst/>
              <a:ahLst/>
              <a:cxnLst/>
              <a:rect l="l" t="t" r="r" b="b"/>
              <a:pathLst>
                <a:path w="8039" h="30320" extrusionOk="0">
                  <a:moveTo>
                    <a:pt x="5047" y="0"/>
                  </a:moveTo>
                  <a:cubicBezTo>
                    <a:pt x="4292" y="0"/>
                    <a:pt x="3539" y="196"/>
                    <a:pt x="2802" y="376"/>
                  </a:cubicBezTo>
                  <a:lnTo>
                    <a:pt x="2659" y="355"/>
                  </a:lnTo>
                  <a:cubicBezTo>
                    <a:pt x="1584" y="477"/>
                    <a:pt x="731" y="1391"/>
                    <a:pt x="366" y="2406"/>
                  </a:cubicBezTo>
                  <a:cubicBezTo>
                    <a:pt x="0" y="3420"/>
                    <a:pt x="21" y="4537"/>
                    <a:pt x="41" y="5613"/>
                  </a:cubicBezTo>
                  <a:cubicBezTo>
                    <a:pt x="203" y="12189"/>
                    <a:pt x="366" y="18786"/>
                    <a:pt x="1117" y="25321"/>
                  </a:cubicBezTo>
                  <a:cubicBezTo>
                    <a:pt x="1279" y="26742"/>
                    <a:pt x="1502" y="28244"/>
                    <a:pt x="2436" y="29320"/>
                  </a:cubicBezTo>
                  <a:cubicBezTo>
                    <a:pt x="2976" y="29942"/>
                    <a:pt x="3835" y="30320"/>
                    <a:pt x="4644" y="30320"/>
                  </a:cubicBezTo>
                  <a:cubicBezTo>
                    <a:pt x="5234" y="30320"/>
                    <a:pt x="5797" y="30119"/>
                    <a:pt x="6191" y="29665"/>
                  </a:cubicBezTo>
                  <a:cubicBezTo>
                    <a:pt x="6719" y="29036"/>
                    <a:pt x="6780" y="28163"/>
                    <a:pt x="6820" y="27351"/>
                  </a:cubicBezTo>
                  <a:cubicBezTo>
                    <a:pt x="7206" y="19476"/>
                    <a:pt x="7592" y="11600"/>
                    <a:pt x="7977" y="3725"/>
                  </a:cubicBezTo>
                  <a:cubicBezTo>
                    <a:pt x="8018" y="2832"/>
                    <a:pt x="8038" y="1857"/>
                    <a:pt x="7551" y="1127"/>
                  </a:cubicBezTo>
                  <a:cubicBezTo>
                    <a:pt x="7064" y="416"/>
                    <a:pt x="6191" y="51"/>
                    <a:pt x="5339" y="10"/>
                  </a:cubicBezTo>
                  <a:cubicBezTo>
                    <a:pt x="5241" y="3"/>
                    <a:pt x="5144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3"/>
            <p:cNvSpPr/>
            <p:nvPr/>
          </p:nvSpPr>
          <p:spPr>
            <a:xfrm>
              <a:off x="6131892" y="2843509"/>
              <a:ext cx="306000" cy="929350"/>
            </a:xfrm>
            <a:custGeom>
              <a:avLst/>
              <a:gdLst/>
              <a:ahLst/>
              <a:cxnLst/>
              <a:rect l="l" t="t" r="r" b="b"/>
              <a:pathLst>
                <a:path w="12240" h="37174" extrusionOk="0">
                  <a:moveTo>
                    <a:pt x="7429" y="0"/>
                  </a:moveTo>
                  <a:cubicBezTo>
                    <a:pt x="2619" y="0"/>
                    <a:pt x="1" y="2700"/>
                    <a:pt x="122" y="7774"/>
                  </a:cubicBezTo>
                  <a:cubicBezTo>
                    <a:pt x="325" y="16035"/>
                    <a:pt x="1178" y="24296"/>
                    <a:pt x="3268" y="32294"/>
                  </a:cubicBezTo>
                  <a:cubicBezTo>
                    <a:pt x="3634" y="33654"/>
                    <a:pt x="4060" y="35074"/>
                    <a:pt x="5055" y="36110"/>
                  </a:cubicBezTo>
                  <a:cubicBezTo>
                    <a:pt x="5676" y="36757"/>
                    <a:pt x="6604" y="37174"/>
                    <a:pt x="7490" y="37174"/>
                  </a:cubicBezTo>
                  <a:cubicBezTo>
                    <a:pt x="7991" y="37174"/>
                    <a:pt x="8480" y="37040"/>
                    <a:pt x="8891" y="36739"/>
                  </a:cubicBezTo>
                  <a:cubicBezTo>
                    <a:pt x="9865" y="36008"/>
                    <a:pt x="10088" y="34668"/>
                    <a:pt x="10231" y="33471"/>
                  </a:cubicBezTo>
                  <a:cubicBezTo>
                    <a:pt x="11266" y="24093"/>
                    <a:pt x="11854" y="16238"/>
                    <a:pt x="11976" y="6800"/>
                  </a:cubicBezTo>
                  <a:cubicBezTo>
                    <a:pt x="11976" y="6800"/>
                    <a:pt x="12240" y="0"/>
                    <a:pt x="7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3"/>
            <p:cNvSpPr/>
            <p:nvPr/>
          </p:nvSpPr>
          <p:spPr>
            <a:xfrm>
              <a:off x="6145092" y="2899234"/>
              <a:ext cx="93375" cy="781075"/>
            </a:xfrm>
            <a:custGeom>
              <a:avLst/>
              <a:gdLst/>
              <a:ahLst/>
              <a:cxnLst/>
              <a:rect l="l" t="t" r="r" b="b"/>
              <a:pathLst>
                <a:path w="3735" h="31243" extrusionOk="0">
                  <a:moveTo>
                    <a:pt x="2181" y="0"/>
                  </a:moveTo>
                  <a:cubicBezTo>
                    <a:pt x="2146" y="0"/>
                    <a:pt x="2051" y="65"/>
                    <a:pt x="1908" y="207"/>
                  </a:cubicBezTo>
                  <a:cubicBezTo>
                    <a:pt x="1827" y="268"/>
                    <a:pt x="1726" y="369"/>
                    <a:pt x="1624" y="491"/>
                  </a:cubicBezTo>
                  <a:cubicBezTo>
                    <a:pt x="1543" y="613"/>
                    <a:pt x="1421" y="755"/>
                    <a:pt x="1299" y="917"/>
                  </a:cubicBezTo>
                  <a:cubicBezTo>
                    <a:pt x="832" y="1607"/>
                    <a:pt x="366" y="2764"/>
                    <a:pt x="183" y="4226"/>
                  </a:cubicBezTo>
                  <a:cubicBezTo>
                    <a:pt x="0" y="5708"/>
                    <a:pt x="122" y="7453"/>
                    <a:pt x="284" y="9361"/>
                  </a:cubicBezTo>
                  <a:cubicBezTo>
                    <a:pt x="447" y="11249"/>
                    <a:pt x="629" y="13339"/>
                    <a:pt x="893" y="15532"/>
                  </a:cubicBezTo>
                  <a:cubicBezTo>
                    <a:pt x="1401" y="19916"/>
                    <a:pt x="2071" y="23833"/>
                    <a:pt x="2578" y="26675"/>
                  </a:cubicBezTo>
                  <a:cubicBezTo>
                    <a:pt x="3103" y="29500"/>
                    <a:pt x="3487" y="31242"/>
                    <a:pt x="3611" y="31242"/>
                  </a:cubicBezTo>
                  <a:cubicBezTo>
                    <a:pt x="3612" y="31242"/>
                    <a:pt x="3613" y="31242"/>
                    <a:pt x="3613" y="31242"/>
                  </a:cubicBezTo>
                  <a:cubicBezTo>
                    <a:pt x="3735" y="31222"/>
                    <a:pt x="3552" y="29435"/>
                    <a:pt x="3187" y="26573"/>
                  </a:cubicBezTo>
                  <a:cubicBezTo>
                    <a:pt x="2842" y="23732"/>
                    <a:pt x="2274" y="19794"/>
                    <a:pt x="1766" y="15430"/>
                  </a:cubicBezTo>
                  <a:cubicBezTo>
                    <a:pt x="1502" y="13258"/>
                    <a:pt x="1299" y="11168"/>
                    <a:pt x="1096" y="9280"/>
                  </a:cubicBezTo>
                  <a:cubicBezTo>
                    <a:pt x="873" y="7392"/>
                    <a:pt x="711" y="5687"/>
                    <a:pt x="812" y="4287"/>
                  </a:cubicBezTo>
                  <a:cubicBezTo>
                    <a:pt x="893" y="2886"/>
                    <a:pt x="1238" y="1790"/>
                    <a:pt x="1604" y="1100"/>
                  </a:cubicBezTo>
                  <a:cubicBezTo>
                    <a:pt x="1685" y="938"/>
                    <a:pt x="1766" y="775"/>
                    <a:pt x="1847" y="633"/>
                  </a:cubicBezTo>
                  <a:cubicBezTo>
                    <a:pt x="1908" y="511"/>
                    <a:pt x="1989" y="410"/>
                    <a:pt x="2050" y="308"/>
                  </a:cubicBezTo>
                  <a:cubicBezTo>
                    <a:pt x="2152" y="126"/>
                    <a:pt x="2213" y="24"/>
                    <a:pt x="2192" y="4"/>
                  </a:cubicBezTo>
                  <a:cubicBezTo>
                    <a:pt x="2190" y="1"/>
                    <a:pt x="2186" y="0"/>
                    <a:pt x="2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3"/>
            <p:cNvSpPr/>
            <p:nvPr/>
          </p:nvSpPr>
          <p:spPr>
            <a:xfrm>
              <a:off x="6206992" y="2849584"/>
              <a:ext cx="94400" cy="921025"/>
            </a:xfrm>
            <a:custGeom>
              <a:avLst/>
              <a:gdLst/>
              <a:ahLst/>
              <a:cxnLst/>
              <a:rect l="l" t="t" r="r" b="b"/>
              <a:pathLst>
                <a:path w="3776" h="36841" extrusionOk="0">
                  <a:moveTo>
                    <a:pt x="2457" y="1"/>
                  </a:moveTo>
                  <a:cubicBezTo>
                    <a:pt x="2457" y="1"/>
                    <a:pt x="2335" y="62"/>
                    <a:pt x="2132" y="204"/>
                  </a:cubicBezTo>
                  <a:cubicBezTo>
                    <a:pt x="1929" y="346"/>
                    <a:pt x="1624" y="589"/>
                    <a:pt x="1320" y="975"/>
                  </a:cubicBezTo>
                  <a:cubicBezTo>
                    <a:pt x="1015" y="1340"/>
                    <a:pt x="711" y="1848"/>
                    <a:pt x="467" y="2497"/>
                  </a:cubicBezTo>
                  <a:cubicBezTo>
                    <a:pt x="244" y="3147"/>
                    <a:pt x="82" y="3918"/>
                    <a:pt x="41" y="4771"/>
                  </a:cubicBezTo>
                  <a:cubicBezTo>
                    <a:pt x="1" y="5644"/>
                    <a:pt x="41" y="6577"/>
                    <a:pt x="122" y="7592"/>
                  </a:cubicBezTo>
                  <a:cubicBezTo>
                    <a:pt x="183" y="8587"/>
                    <a:pt x="264" y="9662"/>
                    <a:pt x="346" y="10799"/>
                  </a:cubicBezTo>
                  <a:cubicBezTo>
                    <a:pt x="508" y="13052"/>
                    <a:pt x="691" y="15528"/>
                    <a:pt x="914" y="18147"/>
                  </a:cubicBezTo>
                  <a:cubicBezTo>
                    <a:pt x="1360" y="23343"/>
                    <a:pt x="2010" y="28052"/>
                    <a:pt x="2619" y="31421"/>
                  </a:cubicBezTo>
                  <a:cubicBezTo>
                    <a:pt x="2923" y="33106"/>
                    <a:pt x="3208" y="34466"/>
                    <a:pt x="3411" y="35400"/>
                  </a:cubicBezTo>
                  <a:cubicBezTo>
                    <a:pt x="3532" y="35846"/>
                    <a:pt x="3614" y="36212"/>
                    <a:pt x="3674" y="36476"/>
                  </a:cubicBezTo>
                  <a:cubicBezTo>
                    <a:pt x="3695" y="36597"/>
                    <a:pt x="3715" y="36679"/>
                    <a:pt x="3735" y="36760"/>
                  </a:cubicBezTo>
                  <a:cubicBezTo>
                    <a:pt x="3756" y="36821"/>
                    <a:pt x="3776" y="36841"/>
                    <a:pt x="3776" y="36841"/>
                  </a:cubicBezTo>
                  <a:cubicBezTo>
                    <a:pt x="3776" y="36841"/>
                    <a:pt x="3776" y="36821"/>
                    <a:pt x="3756" y="36739"/>
                  </a:cubicBezTo>
                  <a:cubicBezTo>
                    <a:pt x="3735" y="36679"/>
                    <a:pt x="3735" y="36577"/>
                    <a:pt x="3695" y="36455"/>
                  </a:cubicBezTo>
                  <a:cubicBezTo>
                    <a:pt x="3654" y="36212"/>
                    <a:pt x="3573" y="35846"/>
                    <a:pt x="3492" y="35379"/>
                  </a:cubicBezTo>
                  <a:cubicBezTo>
                    <a:pt x="3289" y="34446"/>
                    <a:pt x="3025" y="33086"/>
                    <a:pt x="2741" y="31401"/>
                  </a:cubicBezTo>
                  <a:cubicBezTo>
                    <a:pt x="2152" y="28032"/>
                    <a:pt x="1543" y="23323"/>
                    <a:pt x="1097" y="18127"/>
                  </a:cubicBezTo>
                  <a:cubicBezTo>
                    <a:pt x="873" y="15528"/>
                    <a:pt x="670" y="13032"/>
                    <a:pt x="508" y="10779"/>
                  </a:cubicBezTo>
                  <a:cubicBezTo>
                    <a:pt x="427" y="9642"/>
                    <a:pt x="346" y="8587"/>
                    <a:pt x="264" y="7572"/>
                  </a:cubicBezTo>
                  <a:cubicBezTo>
                    <a:pt x="183" y="6577"/>
                    <a:pt x="122" y="5644"/>
                    <a:pt x="163" y="4791"/>
                  </a:cubicBezTo>
                  <a:cubicBezTo>
                    <a:pt x="204" y="3939"/>
                    <a:pt x="346" y="3167"/>
                    <a:pt x="569" y="2538"/>
                  </a:cubicBezTo>
                  <a:cubicBezTo>
                    <a:pt x="792" y="1888"/>
                    <a:pt x="1097" y="1381"/>
                    <a:pt x="1381" y="1016"/>
                  </a:cubicBezTo>
                  <a:cubicBezTo>
                    <a:pt x="1969" y="265"/>
                    <a:pt x="2477" y="21"/>
                    <a:pt x="2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3"/>
            <p:cNvSpPr/>
            <p:nvPr/>
          </p:nvSpPr>
          <p:spPr>
            <a:xfrm>
              <a:off x="6238967" y="3803584"/>
              <a:ext cx="39100" cy="700800"/>
            </a:xfrm>
            <a:custGeom>
              <a:avLst/>
              <a:gdLst/>
              <a:ahLst/>
              <a:cxnLst/>
              <a:rect l="l" t="t" r="r" b="b"/>
              <a:pathLst>
                <a:path w="1564" h="28032" extrusionOk="0">
                  <a:moveTo>
                    <a:pt x="41" y="0"/>
                  </a:moveTo>
                  <a:cubicBezTo>
                    <a:pt x="21" y="0"/>
                    <a:pt x="21" y="102"/>
                    <a:pt x="21" y="284"/>
                  </a:cubicBezTo>
                  <a:cubicBezTo>
                    <a:pt x="21" y="487"/>
                    <a:pt x="21" y="751"/>
                    <a:pt x="0" y="1096"/>
                  </a:cubicBezTo>
                  <a:cubicBezTo>
                    <a:pt x="0" y="1807"/>
                    <a:pt x="0" y="2842"/>
                    <a:pt x="21" y="4121"/>
                  </a:cubicBezTo>
                  <a:cubicBezTo>
                    <a:pt x="41" y="6658"/>
                    <a:pt x="142" y="10169"/>
                    <a:pt x="345" y="14046"/>
                  </a:cubicBezTo>
                  <a:cubicBezTo>
                    <a:pt x="548" y="17923"/>
                    <a:pt x="833" y="21414"/>
                    <a:pt x="1096" y="23951"/>
                  </a:cubicBezTo>
                  <a:cubicBezTo>
                    <a:pt x="1218" y="25210"/>
                    <a:pt x="1320" y="26225"/>
                    <a:pt x="1401" y="26935"/>
                  </a:cubicBezTo>
                  <a:cubicBezTo>
                    <a:pt x="1441" y="27280"/>
                    <a:pt x="1482" y="27544"/>
                    <a:pt x="1502" y="27747"/>
                  </a:cubicBezTo>
                  <a:cubicBezTo>
                    <a:pt x="1543" y="27930"/>
                    <a:pt x="1543" y="28031"/>
                    <a:pt x="1563" y="28031"/>
                  </a:cubicBezTo>
                  <a:cubicBezTo>
                    <a:pt x="1563" y="28031"/>
                    <a:pt x="1563" y="27930"/>
                    <a:pt x="1543" y="27747"/>
                  </a:cubicBezTo>
                  <a:cubicBezTo>
                    <a:pt x="1523" y="27544"/>
                    <a:pt x="1502" y="27280"/>
                    <a:pt x="1482" y="26935"/>
                  </a:cubicBezTo>
                  <a:cubicBezTo>
                    <a:pt x="1421" y="26204"/>
                    <a:pt x="1320" y="25190"/>
                    <a:pt x="1218" y="23931"/>
                  </a:cubicBezTo>
                  <a:cubicBezTo>
                    <a:pt x="995" y="21394"/>
                    <a:pt x="731" y="17903"/>
                    <a:pt x="528" y="14026"/>
                  </a:cubicBezTo>
                  <a:cubicBezTo>
                    <a:pt x="305" y="10149"/>
                    <a:pt x="203" y="6658"/>
                    <a:pt x="142" y="4100"/>
                  </a:cubicBezTo>
                  <a:cubicBezTo>
                    <a:pt x="122" y="2842"/>
                    <a:pt x="81" y="1827"/>
                    <a:pt x="81" y="1096"/>
                  </a:cubicBezTo>
                  <a:cubicBezTo>
                    <a:pt x="61" y="751"/>
                    <a:pt x="61" y="487"/>
                    <a:pt x="61" y="284"/>
                  </a:cubicBezTo>
                  <a:cubicBezTo>
                    <a:pt x="41" y="102"/>
                    <a:pt x="41" y="0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3"/>
            <p:cNvSpPr/>
            <p:nvPr/>
          </p:nvSpPr>
          <p:spPr>
            <a:xfrm>
              <a:off x="6200392" y="3663534"/>
              <a:ext cx="207575" cy="207550"/>
            </a:xfrm>
            <a:custGeom>
              <a:avLst/>
              <a:gdLst/>
              <a:ahLst/>
              <a:cxnLst/>
              <a:rect l="l" t="t" r="r" b="b"/>
              <a:pathLst>
                <a:path w="8303" h="8302" extrusionOk="0">
                  <a:moveTo>
                    <a:pt x="4141" y="0"/>
                  </a:moveTo>
                  <a:cubicBezTo>
                    <a:pt x="1848" y="0"/>
                    <a:pt x="1" y="1847"/>
                    <a:pt x="1" y="4141"/>
                  </a:cubicBezTo>
                  <a:cubicBezTo>
                    <a:pt x="1" y="6434"/>
                    <a:pt x="1848" y="8302"/>
                    <a:pt x="4141" y="8302"/>
                  </a:cubicBezTo>
                  <a:cubicBezTo>
                    <a:pt x="6435" y="8302"/>
                    <a:pt x="8302" y="6434"/>
                    <a:pt x="8302" y="4141"/>
                  </a:cubicBezTo>
                  <a:cubicBezTo>
                    <a:pt x="8302" y="1847"/>
                    <a:pt x="6435" y="0"/>
                    <a:pt x="4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3"/>
            <p:cNvSpPr/>
            <p:nvPr/>
          </p:nvSpPr>
          <p:spPr>
            <a:xfrm>
              <a:off x="6243517" y="4469559"/>
              <a:ext cx="137050" cy="127175"/>
            </a:xfrm>
            <a:custGeom>
              <a:avLst/>
              <a:gdLst/>
              <a:ahLst/>
              <a:cxnLst/>
              <a:rect l="l" t="t" r="r" b="b"/>
              <a:pathLst>
                <a:path w="5482" h="5087" extrusionOk="0">
                  <a:moveTo>
                    <a:pt x="2592" y="0"/>
                  </a:moveTo>
                  <a:cubicBezTo>
                    <a:pt x="2158" y="0"/>
                    <a:pt x="1726" y="81"/>
                    <a:pt x="1361" y="296"/>
                  </a:cubicBezTo>
                  <a:cubicBezTo>
                    <a:pt x="752" y="621"/>
                    <a:pt x="387" y="1250"/>
                    <a:pt x="204" y="1879"/>
                  </a:cubicBezTo>
                  <a:cubicBezTo>
                    <a:pt x="21" y="2529"/>
                    <a:pt x="1" y="4417"/>
                    <a:pt x="1" y="5086"/>
                  </a:cubicBezTo>
                  <a:lnTo>
                    <a:pt x="5481" y="5086"/>
                  </a:lnTo>
                  <a:lnTo>
                    <a:pt x="5339" y="2590"/>
                  </a:lnTo>
                  <a:cubicBezTo>
                    <a:pt x="5339" y="1778"/>
                    <a:pt x="5035" y="905"/>
                    <a:pt x="4365" y="438"/>
                  </a:cubicBezTo>
                  <a:cubicBezTo>
                    <a:pt x="3939" y="154"/>
                    <a:pt x="3411" y="32"/>
                    <a:pt x="2883" y="12"/>
                  </a:cubicBezTo>
                  <a:cubicBezTo>
                    <a:pt x="2787" y="5"/>
                    <a:pt x="2689" y="0"/>
                    <a:pt x="2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3"/>
            <p:cNvSpPr/>
            <p:nvPr/>
          </p:nvSpPr>
          <p:spPr>
            <a:xfrm>
              <a:off x="6242017" y="4574884"/>
              <a:ext cx="257800" cy="35800"/>
            </a:xfrm>
            <a:custGeom>
              <a:avLst/>
              <a:gdLst/>
              <a:ahLst/>
              <a:cxnLst/>
              <a:rect l="l" t="t" r="r" b="b"/>
              <a:pathLst>
                <a:path w="10312" h="1432" extrusionOk="0">
                  <a:moveTo>
                    <a:pt x="5988" y="1"/>
                  </a:moveTo>
                  <a:lnTo>
                    <a:pt x="142" y="61"/>
                  </a:lnTo>
                  <a:lnTo>
                    <a:pt x="0" y="1361"/>
                  </a:lnTo>
                  <a:cubicBezTo>
                    <a:pt x="0" y="1361"/>
                    <a:pt x="3223" y="1432"/>
                    <a:pt x="6051" y="1432"/>
                  </a:cubicBezTo>
                  <a:cubicBezTo>
                    <a:pt x="8236" y="1432"/>
                    <a:pt x="10186" y="1389"/>
                    <a:pt x="10230" y="1239"/>
                  </a:cubicBezTo>
                  <a:cubicBezTo>
                    <a:pt x="10311" y="894"/>
                    <a:pt x="5988" y="1"/>
                    <a:pt x="5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3"/>
            <p:cNvSpPr/>
            <p:nvPr/>
          </p:nvSpPr>
          <p:spPr>
            <a:xfrm>
              <a:off x="6247592" y="32090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77"/>
                  </a:cubicBezTo>
                  <a:cubicBezTo>
                    <a:pt x="113" y="279"/>
                    <a:pt x="123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3"/>
            <p:cNvSpPr/>
            <p:nvPr/>
          </p:nvSpPr>
          <p:spPr>
            <a:xfrm>
              <a:off x="6236942" y="3052984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4" y="0"/>
                  </a:moveTo>
                  <a:cubicBezTo>
                    <a:pt x="149" y="0"/>
                    <a:pt x="124" y="8"/>
                    <a:pt x="102" y="24"/>
                  </a:cubicBezTo>
                  <a:lnTo>
                    <a:pt x="81" y="24"/>
                  </a:lnTo>
                  <a:cubicBezTo>
                    <a:pt x="0" y="85"/>
                    <a:pt x="20" y="227"/>
                    <a:pt x="122" y="268"/>
                  </a:cubicBezTo>
                  <a:cubicBezTo>
                    <a:pt x="137" y="275"/>
                    <a:pt x="152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3"/>
            <p:cNvSpPr/>
            <p:nvPr/>
          </p:nvSpPr>
          <p:spPr>
            <a:xfrm>
              <a:off x="6260792" y="34005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lnTo>
                    <a:pt x="61" y="25"/>
                  </a:lnTo>
                  <a:cubicBezTo>
                    <a:pt x="0" y="86"/>
                    <a:pt x="20" y="228"/>
                    <a:pt x="102" y="269"/>
                  </a:cubicBezTo>
                  <a:cubicBezTo>
                    <a:pt x="116" y="276"/>
                    <a:pt x="132" y="280"/>
                    <a:pt x="148" y="280"/>
                  </a:cubicBezTo>
                  <a:cubicBezTo>
                    <a:pt x="223" y="280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3"/>
            <p:cNvSpPr/>
            <p:nvPr/>
          </p:nvSpPr>
          <p:spPr>
            <a:xfrm>
              <a:off x="6287167" y="3616009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38" y="1"/>
                  </a:moveTo>
                  <a:cubicBezTo>
                    <a:pt x="118" y="1"/>
                    <a:pt x="99" y="5"/>
                    <a:pt x="82" y="13"/>
                  </a:cubicBezTo>
                  <a:lnTo>
                    <a:pt x="61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1" y="279"/>
                    <a:pt x="120" y="280"/>
                    <a:pt x="129" y="280"/>
                  </a:cubicBezTo>
                  <a:cubicBezTo>
                    <a:pt x="208" y="280"/>
                    <a:pt x="305" y="208"/>
                    <a:pt x="305" y="135"/>
                  </a:cubicBezTo>
                  <a:cubicBezTo>
                    <a:pt x="289" y="55"/>
                    <a:pt x="210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3"/>
            <p:cNvSpPr/>
            <p:nvPr/>
          </p:nvSpPr>
          <p:spPr>
            <a:xfrm>
              <a:off x="6257242" y="394453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8" y="1"/>
                  </a:moveTo>
                  <a:cubicBezTo>
                    <a:pt x="131" y="1"/>
                    <a:pt x="104" y="9"/>
                    <a:pt x="81" y="25"/>
                  </a:cubicBezTo>
                  <a:cubicBezTo>
                    <a:pt x="0" y="86"/>
                    <a:pt x="20" y="228"/>
                    <a:pt x="102" y="269"/>
                  </a:cubicBezTo>
                  <a:cubicBezTo>
                    <a:pt x="120" y="276"/>
                    <a:pt x="138" y="280"/>
                    <a:pt x="156" y="280"/>
                  </a:cubicBezTo>
                  <a:cubicBezTo>
                    <a:pt x="236" y="280"/>
                    <a:pt x="304" y="210"/>
                    <a:pt x="304" y="127"/>
                  </a:cubicBezTo>
                  <a:cubicBezTo>
                    <a:pt x="304" y="53"/>
                    <a:pt x="23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3"/>
            <p:cNvSpPr/>
            <p:nvPr/>
          </p:nvSpPr>
          <p:spPr>
            <a:xfrm>
              <a:off x="6273467" y="41143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1"/>
                  </a:moveTo>
                  <a:cubicBezTo>
                    <a:pt x="139" y="1"/>
                    <a:pt x="119" y="5"/>
                    <a:pt x="10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22" y="278"/>
                  </a:cubicBezTo>
                  <a:cubicBezTo>
                    <a:pt x="131" y="280"/>
                    <a:pt x="140" y="281"/>
                    <a:pt x="149" y="281"/>
                  </a:cubicBezTo>
                  <a:cubicBezTo>
                    <a:pt x="228" y="281"/>
                    <a:pt x="323" y="208"/>
                    <a:pt x="305" y="135"/>
                  </a:cubicBezTo>
                  <a:cubicBezTo>
                    <a:pt x="305" y="56"/>
                    <a:pt x="23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3"/>
            <p:cNvSpPr/>
            <p:nvPr/>
          </p:nvSpPr>
          <p:spPr>
            <a:xfrm>
              <a:off x="6275492" y="43046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1"/>
                  </a:moveTo>
                  <a:cubicBezTo>
                    <a:pt x="139" y="1"/>
                    <a:pt x="120" y="5"/>
                    <a:pt x="102" y="13"/>
                  </a:cubicBezTo>
                  <a:lnTo>
                    <a:pt x="82" y="34"/>
                  </a:lnTo>
                  <a:cubicBezTo>
                    <a:pt x="1" y="94"/>
                    <a:pt x="21" y="237"/>
                    <a:pt x="123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3"/>
            <p:cNvSpPr/>
            <p:nvPr/>
          </p:nvSpPr>
          <p:spPr>
            <a:xfrm>
              <a:off x="6204467" y="3746659"/>
              <a:ext cx="201475" cy="41750"/>
            </a:xfrm>
            <a:custGeom>
              <a:avLst/>
              <a:gdLst/>
              <a:ahLst/>
              <a:cxnLst/>
              <a:rect l="l" t="t" r="r" b="b"/>
              <a:pathLst>
                <a:path w="8059" h="1670" extrusionOk="0">
                  <a:moveTo>
                    <a:pt x="8052" y="1"/>
                  </a:moveTo>
                  <a:cubicBezTo>
                    <a:pt x="7998" y="1"/>
                    <a:pt x="7635" y="329"/>
                    <a:pt x="6982" y="694"/>
                  </a:cubicBezTo>
                  <a:cubicBezTo>
                    <a:pt x="6313" y="1080"/>
                    <a:pt x="5257" y="1465"/>
                    <a:pt x="4080" y="1486"/>
                  </a:cubicBezTo>
                  <a:cubicBezTo>
                    <a:pt x="4015" y="1488"/>
                    <a:pt x="3951" y="1489"/>
                    <a:pt x="3887" y="1489"/>
                  </a:cubicBezTo>
                  <a:cubicBezTo>
                    <a:pt x="2767" y="1489"/>
                    <a:pt x="1769" y="1163"/>
                    <a:pt x="1116" y="836"/>
                  </a:cubicBezTo>
                  <a:cubicBezTo>
                    <a:pt x="427" y="501"/>
                    <a:pt x="63" y="186"/>
                    <a:pt x="23" y="186"/>
                  </a:cubicBezTo>
                  <a:cubicBezTo>
                    <a:pt x="22" y="186"/>
                    <a:pt x="21" y="186"/>
                    <a:pt x="20" y="187"/>
                  </a:cubicBezTo>
                  <a:cubicBezTo>
                    <a:pt x="0" y="207"/>
                    <a:pt x="102" y="288"/>
                    <a:pt x="264" y="430"/>
                  </a:cubicBezTo>
                  <a:cubicBezTo>
                    <a:pt x="447" y="572"/>
                    <a:pt x="710" y="755"/>
                    <a:pt x="1056" y="938"/>
                  </a:cubicBezTo>
                  <a:cubicBezTo>
                    <a:pt x="1747" y="1313"/>
                    <a:pt x="2785" y="1669"/>
                    <a:pt x="3981" y="1669"/>
                  </a:cubicBezTo>
                  <a:cubicBezTo>
                    <a:pt x="4014" y="1669"/>
                    <a:pt x="4047" y="1669"/>
                    <a:pt x="4080" y="1668"/>
                  </a:cubicBezTo>
                  <a:cubicBezTo>
                    <a:pt x="5298" y="1628"/>
                    <a:pt x="6374" y="1222"/>
                    <a:pt x="7043" y="796"/>
                  </a:cubicBezTo>
                  <a:cubicBezTo>
                    <a:pt x="7388" y="593"/>
                    <a:pt x="7652" y="390"/>
                    <a:pt x="7815" y="247"/>
                  </a:cubicBezTo>
                  <a:cubicBezTo>
                    <a:pt x="7977" y="105"/>
                    <a:pt x="8058" y="4"/>
                    <a:pt x="8058" y="4"/>
                  </a:cubicBezTo>
                  <a:cubicBezTo>
                    <a:pt x="8057" y="2"/>
                    <a:pt x="8055" y="1"/>
                    <a:pt x="8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3"/>
            <p:cNvSpPr/>
            <p:nvPr/>
          </p:nvSpPr>
          <p:spPr>
            <a:xfrm>
              <a:off x="6244542" y="4531609"/>
              <a:ext cx="131950" cy="14975"/>
            </a:xfrm>
            <a:custGeom>
              <a:avLst/>
              <a:gdLst/>
              <a:ahLst/>
              <a:cxnLst/>
              <a:rect l="l" t="t" r="r" b="b"/>
              <a:pathLst>
                <a:path w="5278" h="599" extrusionOk="0">
                  <a:moveTo>
                    <a:pt x="5241" y="0"/>
                  </a:moveTo>
                  <a:cubicBezTo>
                    <a:pt x="5096" y="0"/>
                    <a:pt x="3999" y="356"/>
                    <a:pt x="2639" y="412"/>
                  </a:cubicBezTo>
                  <a:cubicBezTo>
                    <a:pt x="2465" y="422"/>
                    <a:pt x="2295" y="426"/>
                    <a:pt x="2131" y="426"/>
                  </a:cubicBezTo>
                  <a:cubicBezTo>
                    <a:pt x="1041" y="426"/>
                    <a:pt x="195" y="242"/>
                    <a:pt x="30" y="242"/>
                  </a:cubicBezTo>
                  <a:cubicBezTo>
                    <a:pt x="11" y="242"/>
                    <a:pt x="1" y="244"/>
                    <a:pt x="1" y="250"/>
                  </a:cubicBezTo>
                  <a:cubicBezTo>
                    <a:pt x="1" y="270"/>
                    <a:pt x="285" y="372"/>
                    <a:pt x="752" y="473"/>
                  </a:cubicBezTo>
                  <a:cubicBezTo>
                    <a:pt x="1175" y="544"/>
                    <a:pt x="1736" y="599"/>
                    <a:pt x="2368" y="599"/>
                  </a:cubicBezTo>
                  <a:cubicBezTo>
                    <a:pt x="2463" y="599"/>
                    <a:pt x="2561" y="598"/>
                    <a:pt x="2660" y="595"/>
                  </a:cubicBezTo>
                  <a:cubicBezTo>
                    <a:pt x="3390" y="554"/>
                    <a:pt x="4060" y="412"/>
                    <a:pt x="4527" y="290"/>
                  </a:cubicBezTo>
                  <a:cubicBezTo>
                    <a:pt x="4994" y="148"/>
                    <a:pt x="5278" y="27"/>
                    <a:pt x="5258" y="6"/>
                  </a:cubicBezTo>
                  <a:cubicBezTo>
                    <a:pt x="5258" y="2"/>
                    <a:pt x="5252" y="0"/>
                    <a:pt x="5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3"/>
            <p:cNvSpPr/>
            <p:nvPr/>
          </p:nvSpPr>
          <p:spPr>
            <a:xfrm>
              <a:off x="5638142" y="2597909"/>
              <a:ext cx="333925" cy="333400"/>
            </a:xfrm>
            <a:custGeom>
              <a:avLst/>
              <a:gdLst/>
              <a:ahLst/>
              <a:cxnLst/>
              <a:rect l="l" t="t" r="r" b="b"/>
              <a:pathLst>
                <a:path w="13357" h="13336" extrusionOk="0">
                  <a:moveTo>
                    <a:pt x="4385" y="6069"/>
                  </a:moveTo>
                  <a:cubicBezTo>
                    <a:pt x="4101" y="7348"/>
                    <a:pt x="4913" y="8606"/>
                    <a:pt x="6192" y="8891"/>
                  </a:cubicBezTo>
                  <a:cubicBezTo>
                    <a:pt x="7491" y="9175"/>
                    <a:pt x="8749" y="8363"/>
                    <a:pt x="9033" y="7064"/>
                  </a:cubicBezTo>
                  <a:cubicBezTo>
                    <a:pt x="9297" y="5785"/>
                    <a:pt x="8485" y="4527"/>
                    <a:pt x="7207" y="4242"/>
                  </a:cubicBezTo>
                  <a:cubicBezTo>
                    <a:pt x="5928" y="3958"/>
                    <a:pt x="4649" y="4770"/>
                    <a:pt x="4385" y="6069"/>
                  </a:cubicBezTo>
                  <a:close/>
                  <a:moveTo>
                    <a:pt x="1828" y="4181"/>
                  </a:moveTo>
                  <a:cubicBezTo>
                    <a:pt x="2051" y="3735"/>
                    <a:pt x="2315" y="3349"/>
                    <a:pt x="2640" y="2984"/>
                  </a:cubicBezTo>
                  <a:lnTo>
                    <a:pt x="2193" y="1725"/>
                  </a:lnTo>
                  <a:lnTo>
                    <a:pt x="4040" y="528"/>
                  </a:lnTo>
                  <a:lnTo>
                    <a:pt x="5014" y="1462"/>
                  </a:lnTo>
                  <a:cubicBezTo>
                    <a:pt x="5461" y="1320"/>
                    <a:pt x="5948" y="1238"/>
                    <a:pt x="6435" y="1198"/>
                  </a:cubicBezTo>
                  <a:lnTo>
                    <a:pt x="7004" y="0"/>
                  </a:lnTo>
                  <a:lnTo>
                    <a:pt x="9155" y="467"/>
                  </a:lnTo>
                  <a:lnTo>
                    <a:pt x="9175" y="1807"/>
                  </a:lnTo>
                  <a:cubicBezTo>
                    <a:pt x="9602" y="2030"/>
                    <a:pt x="10008" y="2294"/>
                    <a:pt x="10353" y="2619"/>
                  </a:cubicBezTo>
                  <a:lnTo>
                    <a:pt x="11611" y="2172"/>
                  </a:lnTo>
                  <a:lnTo>
                    <a:pt x="12829" y="4039"/>
                  </a:lnTo>
                  <a:lnTo>
                    <a:pt x="11875" y="4993"/>
                  </a:lnTo>
                  <a:cubicBezTo>
                    <a:pt x="12037" y="5440"/>
                    <a:pt x="12119" y="5927"/>
                    <a:pt x="12139" y="6414"/>
                  </a:cubicBezTo>
                  <a:lnTo>
                    <a:pt x="13357" y="6983"/>
                  </a:lnTo>
                  <a:lnTo>
                    <a:pt x="12890" y="9134"/>
                  </a:lnTo>
                  <a:lnTo>
                    <a:pt x="11550" y="9154"/>
                  </a:lnTo>
                  <a:cubicBezTo>
                    <a:pt x="11327" y="9601"/>
                    <a:pt x="11043" y="9987"/>
                    <a:pt x="10718" y="10352"/>
                  </a:cubicBezTo>
                  <a:lnTo>
                    <a:pt x="11185" y="11610"/>
                  </a:lnTo>
                  <a:lnTo>
                    <a:pt x="9318" y="12808"/>
                  </a:lnTo>
                  <a:lnTo>
                    <a:pt x="8364" y="11874"/>
                  </a:lnTo>
                  <a:cubicBezTo>
                    <a:pt x="7897" y="12016"/>
                    <a:pt x="7430" y="12098"/>
                    <a:pt x="6943" y="12118"/>
                  </a:cubicBezTo>
                  <a:lnTo>
                    <a:pt x="6374" y="13336"/>
                  </a:lnTo>
                  <a:lnTo>
                    <a:pt x="4203" y="12869"/>
                  </a:lnTo>
                  <a:lnTo>
                    <a:pt x="4182" y="11529"/>
                  </a:lnTo>
                  <a:cubicBezTo>
                    <a:pt x="3756" y="11306"/>
                    <a:pt x="3350" y="11022"/>
                    <a:pt x="3005" y="10697"/>
                  </a:cubicBezTo>
                  <a:lnTo>
                    <a:pt x="1747" y="11164"/>
                  </a:lnTo>
                  <a:lnTo>
                    <a:pt x="549" y="9296"/>
                  </a:lnTo>
                  <a:lnTo>
                    <a:pt x="1483" y="8342"/>
                  </a:lnTo>
                  <a:cubicBezTo>
                    <a:pt x="1341" y="7896"/>
                    <a:pt x="1239" y="7409"/>
                    <a:pt x="1219" y="6922"/>
                  </a:cubicBezTo>
                  <a:lnTo>
                    <a:pt x="1" y="6353"/>
                  </a:lnTo>
                  <a:lnTo>
                    <a:pt x="488" y="4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3"/>
            <p:cNvSpPr/>
            <p:nvPr/>
          </p:nvSpPr>
          <p:spPr>
            <a:xfrm>
              <a:off x="5309342" y="2681109"/>
              <a:ext cx="241550" cy="241075"/>
            </a:xfrm>
            <a:custGeom>
              <a:avLst/>
              <a:gdLst/>
              <a:ahLst/>
              <a:cxnLst/>
              <a:rect l="l" t="t" r="r" b="b"/>
              <a:pathLst>
                <a:path w="9662" h="9643" extrusionOk="0">
                  <a:moveTo>
                    <a:pt x="4834" y="3027"/>
                  </a:moveTo>
                  <a:cubicBezTo>
                    <a:pt x="4953" y="3027"/>
                    <a:pt x="5075" y="3039"/>
                    <a:pt x="5196" y="3066"/>
                  </a:cubicBezTo>
                  <a:cubicBezTo>
                    <a:pt x="6130" y="3269"/>
                    <a:pt x="6719" y="4182"/>
                    <a:pt x="6516" y="5116"/>
                  </a:cubicBezTo>
                  <a:cubicBezTo>
                    <a:pt x="6357" y="5925"/>
                    <a:pt x="5650" y="6475"/>
                    <a:pt x="4856" y="6475"/>
                  </a:cubicBezTo>
                  <a:cubicBezTo>
                    <a:pt x="4734" y="6475"/>
                    <a:pt x="4610" y="6462"/>
                    <a:pt x="4486" y="6435"/>
                  </a:cubicBezTo>
                  <a:cubicBezTo>
                    <a:pt x="3552" y="6232"/>
                    <a:pt x="2964" y="5319"/>
                    <a:pt x="3166" y="4385"/>
                  </a:cubicBezTo>
                  <a:cubicBezTo>
                    <a:pt x="3325" y="3591"/>
                    <a:pt x="4037" y="3027"/>
                    <a:pt x="4834" y="3027"/>
                  </a:cubicBezTo>
                  <a:close/>
                  <a:moveTo>
                    <a:pt x="5034" y="1"/>
                  </a:moveTo>
                  <a:lnTo>
                    <a:pt x="4628" y="874"/>
                  </a:lnTo>
                  <a:cubicBezTo>
                    <a:pt x="4283" y="894"/>
                    <a:pt x="3938" y="955"/>
                    <a:pt x="3593" y="1077"/>
                  </a:cubicBezTo>
                  <a:lnTo>
                    <a:pt x="2903" y="387"/>
                  </a:lnTo>
                  <a:lnTo>
                    <a:pt x="1563" y="1259"/>
                  </a:lnTo>
                  <a:lnTo>
                    <a:pt x="1888" y="2173"/>
                  </a:lnTo>
                  <a:cubicBezTo>
                    <a:pt x="1664" y="2437"/>
                    <a:pt x="1461" y="2721"/>
                    <a:pt x="1299" y="3025"/>
                  </a:cubicBezTo>
                  <a:lnTo>
                    <a:pt x="325" y="3046"/>
                  </a:lnTo>
                  <a:lnTo>
                    <a:pt x="0" y="4609"/>
                  </a:lnTo>
                  <a:lnTo>
                    <a:pt x="873" y="5014"/>
                  </a:lnTo>
                  <a:cubicBezTo>
                    <a:pt x="893" y="5380"/>
                    <a:pt x="954" y="5725"/>
                    <a:pt x="1076" y="6050"/>
                  </a:cubicBezTo>
                  <a:lnTo>
                    <a:pt x="386" y="6740"/>
                  </a:lnTo>
                  <a:lnTo>
                    <a:pt x="1259" y="8100"/>
                  </a:lnTo>
                  <a:lnTo>
                    <a:pt x="2172" y="7755"/>
                  </a:lnTo>
                  <a:cubicBezTo>
                    <a:pt x="2436" y="7978"/>
                    <a:pt x="2720" y="8181"/>
                    <a:pt x="3045" y="8343"/>
                  </a:cubicBezTo>
                  <a:lnTo>
                    <a:pt x="3045" y="9318"/>
                  </a:lnTo>
                  <a:lnTo>
                    <a:pt x="4628" y="9642"/>
                  </a:lnTo>
                  <a:lnTo>
                    <a:pt x="5034" y="8770"/>
                  </a:lnTo>
                  <a:cubicBezTo>
                    <a:pt x="5379" y="8749"/>
                    <a:pt x="5724" y="8688"/>
                    <a:pt x="6049" y="8587"/>
                  </a:cubicBezTo>
                  <a:lnTo>
                    <a:pt x="6739" y="9257"/>
                  </a:lnTo>
                  <a:lnTo>
                    <a:pt x="8099" y="8384"/>
                  </a:lnTo>
                  <a:lnTo>
                    <a:pt x="7754" y="7470"/>
                  </a:lnTo>
                  <a:cubicBezTo>
                    <a:pt x="7997" y="7227"/>
                    <a:pt x="8180" y="6922"/>
                    <a:pt x="8342" y="6618"/>
                  </a:cubicBezTo>
                  <a:lnTo>
                    <a:pt x="9317" y="6598"/>
                  </a:lnTo>
                  <a:lnTo>
                    <a:pt x="9662" y="5035"/>
                  </a:lnTo>
                  <a:lnTo>
                    <a:pt x="8769" y="4629"/>
                  </a:lnTo>
                  <a:cubicBezTo>
                    <a:pt x="8748" y="4263"/>
                    <a:pt x="8687" y="3918"/>
                    <a:pt x="8586" y="3594"/>
                  </a:cubicBezTo>
                  <a:lnTo>
                    <a:pt x="9256" y="2904"/>
                  </a:lnTo>
                  <a:lnTo>
                    <a:pt x="8383" y="1564"/>
                  </a:lnTo>
                  <a:lnTo>
                    <a:pt x="7470" y="1889"/>
                  </a:lnTo>
                  <a:cubicBezTo>
                    <a:pt x="7226" y="1665"/>
                    <a:pt x="6942" y="1462"/>
                    <a:pt x="6617" y="1300"/>
                  </a:cubicBezTo>
                  <a:lnTo>
                    <a:pt x="6597" y="3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3"/>
            <p:cNvSpPr/>
            <p:nvPr/>
          </p:nvSpPr>
          <p:spPr>
            <a:xfrm rot="5400000">
              <a:off x="7958592" y="1401809"/>
              <a:ext cx="162400" cy="162400"/>
            </a:xfrm>
            <a:custGeom>
              <a:avLst/>
              <a:gdLst/>
              <a:ahLst/>
              <a:cxnLst/>
              <a:rect l="l" t="t" r="r" b="b"/>
              <a:pathLst>
                <a:path w="6496" h="6496" extrusionOk="0">
                  <a:moveTo>
                    <a:pt x="3239" y="2042"/>
                  </a:moveTo>
                  <a:cubicBezTo>
                    <a:pt x="3322" y="2042"/>
                    <a:pt x="3406" y="2052"/>
                    <a:pt x="3491" y="2071"/>
                  </a:cubicBezTo>
                  <a:cubicBezTo>
                    <a:pt x="4121" y="2213"/>
                    <a:pt x="4526" y="2822"/>
                    <a:pt x="4384" y="3451"/>
                  </a:cubicBezTo>
                  <a:cubicBezTo>
                    <a:pt x="4278" y="4002"/>
                    <a:pt x="3782" y="4367"/>
                    <a:pt x="3251" y="4367"/>
                  </a:cubicBezTo>
                  <a:cubicBezTo>
                    <a:pt x="3176" y="4367"/>
                    <a:pt x="3100" y="4359"/>
                    <a:pt x="3024" y="4344"/>
                  </a:cubicBezTo>
                  <a:cubicBezTo>
                    <a:pt x="2395" y="4202"/>
                    <a:pt x="1989" y="3593"/>
                    <a:pt x="2131" y="2964"/>
                  </a:cubicBezTo>
                  <a:cubicBezTo>
                    <a:pt x="2237" y="2420"/>
                    <a:pt x="2707" y="2042"/>
                    <a:pt x="3239" y="2042"/>
                  </a:cubicBezTo>
                  <a:close/>
                  <a:moveTo>
                    <a:pt x="3390" y="0"/>
                  </a:moveTo>
                  <a:lnTo>
                    <a:pt x="3106" y="589"/>
                  </a:lnTo>
                  <a:cubicBezTo>
                    <a:pt x="2882" y="609"/>
                    <a:pt x="2639" y="650"/>
                    <a:pt x="2416" y="731"/>
                  </a:cubicBezTo>
                  <a:lnTo>
                    <a:pt x="1949" y="264"/>
                  </a:lnTo>
                  <a:lnTo>
                    <a:pt x="1056" y="853"/>
                  </a:lnTo>
                  <a:lnTo>
                    <a:pt x="1279" y="1462"/>
                  </a:lnTo>
                  <a:cubicBezTo>
                    <a:pt x="1116" y="1645"/>
                    <a:pt x="974" y="1827"/>
                    <a:pt x="873" y="2051"/>
                  </a:cubicBezTo>
                  <a:lnTo>
                    <a:pt x="223" y="2051"/>
                  </a:lnTo>
                  <a:lnTo>
                    <a:pt x="0" y="3106"/>
                  </a:lnTo>
                  <a:lnTo>
                    <a:pt x="589" y="3390"/>
                  </a:lnTo>
                  <a:cubicBezTo>
                    <a:pt x="609" y="3634"/>
                    <a:pt x="650" y="3857"/>
                    <a:pt x="711" y="4080"/>
                  </a:cubicBezTo>
                  <a:lnTo>
                    <a:pt x="264" y="4547"/>
                  </a:lnTo>
                  <a:lnTo>
                    <a:pt x="853" y="5461"/>
                  </a:lnTo>
                  <a:lnTo>
                    <a:pt x="1462" y="5217"/>
                  </a:lnTo>
                  <a:cubicBezTo>
                    <a:pt x="1624" y="5379"/>
                    <a:pt x="1827" y="5521"/>
                    <a:pt x="2050" y="5623"/>
                  </a:cubicBezTo>
                  <a:lnTo>
                    <a:pt x="2050" y="6272"/>
                  </a:lnTo>
                  <a:lnTo>
                    <a:pt x="3106" y="6496"/>
                  </a:lnTo>
                  <a:lnTo>
                    <a:pt x="3370" y="5907"/>
                  </a:lnTo>
                  <a:cubicBezTo>
                    <a:pt x="3613" y="5907"/>
                    <a:pt x="3857" y="5846"/>
                    <a:pt x="4080" y="5785"/>
                  </a:cubicBezTo>
                  <a:lnTo>
                    <a:pt x="4547" y="6232"/>
                  </a:lnTo>
                  <a:lnTo>
                    <a:pt x="5440" y="5643"/>
                  </a:lnTo>
                  <a:lnTo>
                    <a:pt x="5217" y="5034"/>
                  </a:lnTo>
                  <a:cubicBezTo>
                    <a:pt x="5379" y="4872"/>
                    <a:pt x="5521" y="4669"/>
                    <a:pt x="5623" y="4466"/>
                  </a:cubicBezTo>
                  <a:lnTo>
                    <a:pt x="6272" y="4446"/>
                  </a:lnTo>
                  <a:lnTo>
                    <a:pt x="6495" y="3390"/>
                  </a:lnTo>
                  <a:lnTo>
                    <a:pt x="5907" y="3126"/>
                  </a:lnTo>
                  <a:cubicBezTo>
                    <a:pt x="5886" y="2883"/>
                    <a:pt x="5846" y="2639"/>
                    <a:pt x="5785" y="2436"/>
                  </a:cubicBezTo>
                  <a:lnTo>
                    <a:pt x="6231" y="1969"/>
                  </a:lnTo>
                  <a:lnTo>
                    <a:pt x="5643" y="1056"/>
                  </a:lnTo>
                  <a:lnTo>
                    <a:pt x="5034" y="1279"/>
                  </a:lnTo>
                  <a:cubicBezTo>
                    <a:pt x="4851" y="1117"/>
                    <a:pt x="4669" y="995"/>
                    <a:pt x="4445" y="873"/>
                  </a:cubicBezTo>
                  <a:lnTo>
                    <a:pt x="4445" y="224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3"/>
            <p:cNvSpPr/>
            <p:nvPr/>
          </p:nvSpPr>
          <p:spPr>
            <a:xfrm rot="5400000">
              <a:off x="7622405" y="1660846"/>
              <a:ext cx="333925" cy="333400"/>
            </a:xfrm>
            <a:custGeom>
              <a:avLst/>
              <a:gdLst/>
              <a:ahLst/>
              <a:cxnLst/>
              <a:rect l="l" t="t" r="r" b="b"/>
              <a:pathLst>
                <a:path w="13357" h="13336" extrusionOk="0">
                  <a:moveTo>
                    <a:pt x="4385" y="6069"/>
                  </a:moveTo>
                  <a:cubicBezTo>
                    <a:pt x="4101" y="7348"/>
                    <a:pt x="4913" y="8606"/>
                    <a:pt x="6192" y="8891"/>
                  </a:cubicBezTo>
                  <a:cubicBezTo>
                    <a:pt x="7491" y="9175"/>
                    <a:pt x="8749" y="8363"/>
                    <a:pt x="9033" y="7064"/>
                  </a:cubicBezTo>
                  <a:cubicBezTo>
                    <a:pt x="9297" y="5785"/>
                    <a:pt x="8485" y="4527"/>
                    <a:pt x="7207" y="4242"/>
                  </a:cubicBezTo>
                  <a:cubicBezTo>
                    <a:pt x="5928" y="3958"/>
                    <a:pt x="4649" y="4770"/>
                    <a:pt x="4385" y="6069"/>
                  </a:cubicBezTo>
                  <a:close/>
                  <a:moveTo>
                    <a:pt x="1828" y="4181"/>
                  </a:moveTo>
                  <a:cubicBezTo>
                    <a:pt x="2051" y="3735"/>
                    <a:pt x="2315" y="3349"/>
                    <a:pt x="2640" y="2984"/>
                  </a:cubicBezTo>
                  <a:lnTo>
                    <a:pt x="2193" y="1725"/>
                  </a:lnTo>
                  <a:lnTo>
                    <a:pt x="4040" y="528"/>
                  </a:lnTo>
                  <a:lnTo>
                    <a:pt x="5014" y="1462"/>
                  </a:lnTo>
                  <a:cubicBezTo>
                    <a:pt x="5461" y="1320"/>
                    <a:pt x="5948" y="1238"/>
                    <a:pt x="6435" y="1198"/>
                  </a:cubicBezTo>
                  <a:lnTo>
                    <a:pt x="7004" y="0"/>
                  </a:lnTo>
                  <a:lnTo>
                    <a:pt x="9155" y="467"/>
                  </a:lnTo>
                  <a:lnTo>
                    <a:pt x="9175" y="1807"/>
                  </a:lnTo>
                  <a:cubicBezTo>
                    <a:pt x="9602" y="2030"/>
                    <a:pt x="10008" y="2294"/>
                    <a:pt x="10353" y="2619"/>
                  </a:cubicBezTo>
                  <a:lnTo>
                    <a:pt x="11611" y="2172"/>
                  </a:lnTo>
                  <a:lnTo>
                    <a:pt x="12829" y="4039"/>
                  </a:lnTo>
                  <a:lnTo>
                    <a:pt x="11875" y="4993"/>
                  </a:lnTo>
                  <a:cubicBezTo>
                    <a:pt x="12037" y="5440"/>
                    <a:pt x="12119" y="5927"/>
                    <a:pt x="12139" y="6414"/>
                  </a:cubicBezTo>
                  <a:lnTo>
                    <a:pt x="13357" y="6983"/>
                  </a:lnTo>
                  <a:lnTo>
                    <a:pt x="12890" y="9134"/>
                  </a:lnTo>
                  <a:lnTo>
                    <a:pt x="11550" y="9154"/>
                  </a:lnTo>
                  <a:cubicBezTo>
                    <a:pt x="11327" y="9601"/>
                    <a:pt x="11043" y="9987"/>
                    <a:pt x="10718" y="10352"/>
                  </a:cubicBezTo>
                  <a:lnTo>
                    <a:pt x="11185" y="11610"/>
                  </a:lnTo>
                  <a:lnTo>
                    <a:pt x="9318" y="12808"/>
                  </a:lnTo>
                  <a:lnTo>
                    <a:pt x="8364" y="11874"/>
                  </a:lnTo>
                  <a:cubicBezTo>
                    <a:pt x="7897" y="12016"/>
                    <a:pt x="7430" y="12098"/>
                    <a:pt x="6943" y="12118"/>
                  </a:cubicBezTo>
                  <a:lnTo>
                    <a:pt x="6374" y="13336"/>
                  </a:lnTo>
                  <a:lnTo>
                    <a:pt x="4203" y="12869"/>
                  </a:lnTo>
                  <a:lnTo>
                    <a:pt x="4182" y="11529"/>
                  </a:lnTo>
                  <a:cubicBezTo>
                    <a:pt x="3756" y="11306"/>
                    <a:pt x="3350" y="11022"/>
                    <a:pt x="3005" y="10697"/>
                  </a:cubicBezTo>
                  <a:lnTo>
                    <a:pt x="1747" y="11164"/>
                  </a:lnTo>
                  <a:lnTo>
                    <a:pt x="549" y="9296"/>
                  </a:lnTo>
                  <a:lnTo>
                    <a:pt x="1483" y="8342"/>
                  </a:lnTo>
                  <a:cubicBezTo>
                    <a:pt x="1341" y="7896"/>
                    <a:pt x="1239" y="7409"/>
                    <a:pt x="1219" y="6922"/>
                  </a:cubicBezTo>
                  <a:lnTo>
                    <a:pt x="1" y="6353"/>
                  </a:lnTo>
                  <a:lnTo>
                    <a:pt x="488" y="4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3"/>
            <p:cNvSpPr/>
            <p:nvPr/>
          </p:nvSpPr>
          <p:spPr>
            <a:xfrm rot="5400000">
              <a:off x="7631555" y="1332021"/>
              <a:ext cx="241550" cy="241075"/>
            </a:xfrm>
            <a:custGeom>
              <a:avLst/>
              <a:gdLst/>
              <a:ahLst/>
              <a:cxnLst/>
              <a:rect l="l" t="t" r="r" b="b"/>
              <a:pathLst>
                <a:path w="9662" h="9643" extrusionOk="0">
                  <a:moveTo>
                    <a:pt x="4834" y="3027"/>
                  </a:moveTo>
                  <a:cubicBezTo>
                    <a:pt x="4953" y="3027"/>
                    <a:pt x="5075" y="3039"/>
                    <a:pt x="5196" y="3066"/>
                  </a:cubicBezTo>
                  <a:cubicBezTo>
                    <a:pt x="6130" y="3269"/>
                    <a:pt x="6719" y="4182"/>
                    <a:pt x="6516" y="5116"/>
                  </a:cubicBezTo>
                  <a:cubicBezTo>
                    <a:pt x="6357" y="5925"/>
                    <a:pt x="5650" y="6475"/>
                    <a:pt x="4856" y="6475"/>
                  </a:cubicBezTo>
                  <a:cubicBezTo>
                    <a:pt x="4734" y="6475"/>
                    <a:pt x="4610" y="6462"/>
                    <a:pt x="4486" y="6435"/>
                  </a:cubicBezTo>
                  <a:cubicBezTo>
                    <a:pt x="3552" y="6232"/>
                    <a:pt x="2964" y="5319"/>
                    <a:pt x="3166" y="4385"/>
                  </a:cubicBezTo>
                  <a:cubicBezTo>
                    <a:pt x="3325" y="3591"/>
                    <a:pt x="4037" y="3027"/>
                    <a:pt x="4834" y="3027"/>
                  </a:cubicBezTo>
                  <a:close/>
                  <a:moveTo>
                    <a:pt x="5034" y="1"/>
                  </a:moveTo>
                  <a:lnTo>
                    <a:pt x="4628" y="874"/>
                  </a:lnTo>
                  <a:cubicBezTo>
                    <a:pt x="4283" y="894"/>
                    <a:pt x="3938" y="955"/>
                    <a:pt x="3593" y="1077"/>
                  </a:cubicBezTo>
                  <a:lnTo>
                    <a:pt x="2903" y="387"/>
                  </a:lnTo>
                  <a:lnTo>
                    <a:pt x="1563" y="1259"/>
                  </a:lnTo>
                  <a:lnTo>
                    <a:pt x="1888" y="2173"/>
                  </a:lnTo>
                  <a:cubicBezTo>
                    <a:pt x="1664" y="2437"/>
                    <a:pt x="1461" y="2721"/>
                    <a:pt x="1299" y="3025"/>
                  </a:cubicBezTo>
                  <a:lnTo>
                    <a:pt x="325" y="3046"/>
                  </a:lnTo>
                  <a:lnTo>
                    <a:pt x="0" y="4609"/>
                  </a:lnTo>
                  <a:lnTo>
                    <a:pt x="873" y="5014"/>
                  </a:lnTo>
                  <a:cubicBezTo>
                    <a:pt x="893" y="5380"/>
                    <a:pt x="954" y="5725"/>
                    <a:pt x="1076" y="6050"/>
                  </a:cubicBezTo>
                  <a:lnTo>
                    <a:pt x="386" y="6740"/>
                  </a:lnTo>
                  <a:lnTo>
                    <a:pt x="1259" y="8100"/>
                  </a:lnTo>
                  <a:lnTo>
                    <a:pt x="2172" y="7755"/>
                  </a:lnTo>
                  <a:cubicBezTo>
                    <a:pt x="2436" y="7978"/>
                    <a:pt x="2720" y="8181"/>
                    <a:pt x="3045" y="8343"/>
                  </a:cubicBezTo>
                  <a:lnTo>
                    <a:pt x="3045" y="9318"/>
                  </a:lnTo>
                  <a:lnTo>
                    <a:pt x="4628" y="9642"/>
                  </a:lnTo>
                  <a:lnTo>
                    <a:pt x="5034" y="8770"/>
                  </a:lnTo>
                  <a:cubicBezTo>
                    <a:pt x="5379" y="8749"/>
                    <a:pt x="5724" y="8688"/>
                    <a:pt x="6049" y="8587"/>
                  </a:cubicBezTo>
                  <a:lnTo>
                    <a:pt x="6739" y="9257"/>
                  </a:lnTo>
                  <a:lnTo>
                    <a:pt x="8099" y="8384"/>
                  </a:lnTo>
                  <a:lnTo>
                    <a:pt x="7754" y="7470"/>
                  </a:lnTo>
                  <a:cubicBezTo>
                    <a:pt x="7997" y="7227"/>
                    <a:pt x="8180" y="6922"/>
                    <a:pt x="8342" y="6618"/>
                  </a:cubicBezTo>
                  <a:lnTo>
                    <a:pt x="9317" y="6598"/>
                  </a:lnTo>
                  <a:lnTo>
                    <a:pt x="9662" y="5035"/>
                  </a:lnTo>
                  <a:lnTo>
                    <a:pt x="8769" y="4629"/>
                  </a:lnTo>
                  <a:cubicBezTo>
                    <a:pt x="8748" y="4263"/>
                    <a:pt x="8687" y="3918"/>
                    <a:pt x="8586" y="3594"/>
                  </a:cubicBezTo>
                  <a:lnTo>
                    <a:pt x="9256" y="2904"/>
                  </a:lnTo>
                  <a:lnTo>
                    <a:pt x="8383" y="1564"/>
                  </a:lnTo>
                  <a:lnTo>
                    <a:pt x="7470" y="1889"/>
                  </a:lnTo>
                  <a:cubicBezTo>
                    <a:pt x="7226" y="1665"/>
                    <a:pt x="6942" y="1462"/>
                    <a:pt x="6617" y="1300"/>
                  </a:cubicBezTo>
                  <a:lnTo>
                    <a:pt x="6597" y="3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63"/>
          <p:cNvSpPr txBox="1"/>
          <p:nvPr/>
        </p:nvSpPr>
        <p:spPr>
          <a:xfrm>
            <a:off x="1034324" y="1430175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Linear Regression 68%  </a:t>
            </a:r>
          </a:p>
        </p:txBody>
      </p:sp>
      <p:sp>
        <p:nvSpPr>
          <p:cNvPr id="1317" name="Google Shape;1317;p63"/>
          <p:cNvSpPr txBox="1"/>
          <p:nvPr/>
        </p:nvSpPr>
        <p:spPr>
          <a:xfrm>
            <a:off x="1034324" y="2282228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Random Forest Regressor 82.2% </a:t>
            </a:r>
          </a:p>
        </p:txBody>
      </p:sp>
      <p:grpSp>
        <p:nvGrpSpPr>
          <p:cNvPr id="1319" name="Google Shape;1319;p63"/>
          <p:cNvGrpSpPr/>
          <p:nvPr/>
        </p:nvGrpSpPr>
        <p:grpSpPr>
          <a:xfrm>
            <a:off x="1865981" y="633232"/>
            <a:ext cx="772605" cy="196301"/>
            <a:chOff x="2641350" y="846250"/>
            <a:chExt cx="413600" cy="105075"/>
          </a:xfrm>
        </p:grpSpPr>
        <p:sp>
          <p:nvSpPr>
            <p:cNvPr id="1320" name="Google Shape;1320;p6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63"/>
          <p:cNvGrpSpPr/>
          <p:nvPr/>
        </p:nvGrpSpPr>
        <p:grpSpPr>
          <a:xfrm rot="10800000">
            <a:off x="6514181" y="633232"/>
            <a:ext cx="772605" cy="196301"/>
            <a:chOff x="2641350" y="846250"/>
            <a:chExt cx="413600" cy="105075"/>
          </a:xfrm>
        </p:grpSpPr>
        <p:sp>
          <p:nvSpPr>
            <p:cNvPr id="1325" name="Google Shape;1325;p6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63"/>
          <p:cNvSpPr txBox="1"/>
          <p:nvPr/>
        </p:nvSpPr>
        <p:spPr>
          <a:xfrm>
            <a:off x="1034324" y="3142800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K-Nearest Neighbors (KNN) Regressor and classifier 76%</a:t>
            </a:r>
          </a:p>
        </p:txBody>
      </p:sp>
      <p:sp>
        <p:nvSpPr>
          <p:cNvPr id="1331" name="Google Shape;1331;p63"/>
          <p:cNvSpPr txBox="1"/>
          <p:nvPr/>
        </p:nvSpPr>
        <p:spPr>
          <a:xfrm>
            <a:off x="1034324" y="3994853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Support Vector Machine (SVM) Regressor 79.3%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Analysis Models</a:t>
            </a:r>
          </a:p>
        </p:txBody>
      </p:sp>
      <p:grpSp>
        <p:nvGrpSpPr>
          <p:cNvPr id="1202" name="Google Shape;1202;p63"/>
          <p:cNvGrpSpPr/>
          <p:nvPr/>
        </p:nvGrpSpPr>
        <p:grpSpPr>
          <a:xfrm>
            <a:off x="5308017" y="1331784"/>
            <a:ext cx="2812975" cy="3280100"/>
            <a:chOff x="5308017" y="1331784"/>
            <a:chExt cx="2812975" cy="3280100"/>
          </a:xfrm>
        </p:grpSpPr>
        <p:sp>
          <p:nvSpPr>
            <p:cNvPr id="1203" name="Google Shape;1203;p63"/>
            <p:cNvSpPr/>
            <p:nvPr/>
          </p:nvSpPr>
          <p:spPr>
            <a:xfrm>
              <a:off x="5379367" y="2432984"/>
              <a:ext cx="162400" cy="162400"/>
            </a:xfrm>
            <a:custGeom>
              <a:avLst/>
              <a:gdLst/>
              <a:ahLst/>
              <a:cxnLst/>
              <a:rect l="l" t="t" r="r" b="b"/>
              <a:pathLst>
                <a:path w="6496" h="6496" extrusionOk="0">
                  <a:moveTo>
                    <a:pt x="3239" y="2042"/>
                  </a:moveTo>
                  <a:cubicBezTo>
                    <a:pt x="3322" y="2042"/>
                    <a:pt x="3406" y="2052"/>
                    <a:pt x="3491" y="2071"/>
                  </a:cubicBezTo>
                  <a:cubicBezTo>
                    <a:pt x="4121" y="2213"/>
                    <a:pt x="4526" y="2822"/>
                    <a:pt x="4384" y="3451"/>
                  </a:cubicBezTo>
                  <a:cubicBezTo>
                    <a:pt x="4278" y="4002"/>
                    <a:pt x="3782" y="4367"/>
                    <a:pt x="3251" y="4367"/>
                  </a:cubicBezTo>
                  <a:cubicBezTo>
                    <a:pt x="3176" y="4367"/>
                    <a:pt x="3100" y="4359"/>
                    <a:pt x="3024" y="4344"/>
                  </a:cubicBezTo>
                  <a:cubicBezTo>
                    <a:pt x="2395" y="4202"/>
                    <a:pt x="1989" y="3593"/>
                    <a:pt x="2131" y="2964"/>
                  </a:cubicBezTo>
                  <a:cubicBezTo>
                    <a:pt x="2237" y="2420"/>
                    <a:pt x="2707" y="2042"/>
                    <a:pt x="3239" y="2042"/>
                  </a:cubicBezTo>
                  <a:close/>
                  <a:moveTo>
                    <a:pt x="3390" y="0"/>
                  </a:moveTo>
                  <a:lnTo>
                    <a:pt x="3106" y="589"/>
                  </a:lnTo>
                  <a:cubicBezTo>
                    <a:pt x="2882" y="609"/>
                    <a:pt x="2639" y="650"/>
                    <a:pt x="2416" y="731"/>
                  </a:cubicBezTo>
                  <a:lnTo>
                    <a:pt x="1949" y="264"/>
                  </a:lnTo>
                  <a:lnTo>
                    <a:pt x="1056" y="853"/>
                  </a:lnTo>
                  <a:lnTo>
                    <a:pt x="1279" y="1462"/>
                  </a:lnTo>
                  <a:cubicBezTo>
                    <a:pt x="1116" y="1645"/>
                    <a:pt x="974" y="1827"/>
                    <a:pt x="873" y="2051"/>
                  </a:cubicBezTo>
                  <a:lnTo>
                    <a:pt x="223" y="2051"/>
                  </a:lnTo>
                  <a:lnTo>
                    <a:pt x="0" y="3106"/>
                  </a:lnTo>
                  <a:lnTo>
                    <a:pt x="589" y="3390"/>
                  </a:lnTo>
                  <a:cubicBezTo>
                    <a:pt x="609" y="3634"/>
                    <a:pt x="650" y="3857"/>
                    <a:pt x="711" y="4080"/>
                  </a:cubicBezTo>
                  <a:lnTo>
                    <a:pt x="264" y="4547"/>
                  </a:lnTo>
                  <a:lnTo>
                    <a:pt x="853" y="5461"/>
                  </a:lnTo>
                  <a:lnTo>
                    <a:pt x="1462" y="5217"/>
                  </a:lnTo>
                  <a:cubicBezTo>
                    <a:pt x="1624" y="5379"/>
                    <a:pt x="1827" y="5521"/>
                    <a:pt x="2050" y="5623"/>
                  </a:cubicBezTo>
                  <a:lnTo>
                    <a:pt x="2050" y="6272"/>
                  </a:lnTo>
                  <a:lnTo>
                    <a:pt x="3106" y="6496"/>
                  </a:lnTo>
                  <a:lnTo>
                    <a:pt x="3370" y="5907"/>
                  </a:lnTo>
                  <a:cubicBezTo>
                    <a:pt x="3613" y="5907"/>
                    <a:pt x="3857" y="5846"/>
                    <a:pt x="4080" y="5785"/>
                  </a:cubicBezTo>
                  <a:lnTo>
                    <a:pt x="4547" y="6232"/>
                  </a:lnTo>
                  <a:lnTo>
                    <a:pt x="5440" y="5643"/>
                  </a:lnTo>
                  <a:lnTo>
                    <a:pt x="5217" y="5034"/>
                  </a:lnTo>
                  <a:cubicBezTo>
                    <a:pt x="5379" y="4872"/>
                    <a:pt x="5521" y="4669"/>
                    <a:pt x="5623" y="4466"/>
                  </a:cubicBezTo>
                  <a:lnTo>
                    <a:pt x="6272" y="4446"/>
                  </a:lnTo>
                  <a:lnTo>
                    <a:pt x="6495" y="3390"/>
                  </a:lnTo>
                  <a:lnTo>
                    <a:pt x="5907" y="3126"/>
                  </a:lnTo>
                  <a:cubicBezTo>
                    <a:pt x="5886" y="2883"/>
                    <a:pt x="5846" y="2639"/>
                    <a:pt x="5785" y="2436"/>
                  </a:cubicBezTo>
                  <a:lnTo>
                    <a:pt x="6231" y="1969"/>
                  </a:lnTo>
                  <a:lnTo>
                    <a:pt x="5643" y="1056"/>
                  </a:lnTo>
                  <a:lnTo>
                    <a:pt x="5034" y="1279"/>
                  </a:lnTo>
                  <a:cubicBezTo>
                    <a:pt x="4851" y="1117"/>
                    <a:pt x="4669" y="995"/>
                    <a:pt x="4445" y="873"/>
                  </a:cubicBezTo>
                  <a:lnTo>
                    <a:pt x="4445" y="224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3"/>
            <p:cNvSpPr/>
            <p:nvPr/>
          </p:nvSpPr>
          <p:spPr>
            <a:xfrm>
              <a:off x="6561692" y="4326134"/>
              <a:ext cx="7650" cy="7000"/>
            </a:xfrm>
            <a:custGeom>
              <a:avLst/>
              <a:gdLst/>
              <a:ahLst/>
              <a:cxnLst/>
              <a:rect l="l" t="t" r="r" b="b"/>
              <a:pathLst>
                <a:path w="306" h="280" extrusionOk="0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3"/>
            <p:cNvSpPr/>
            <p:nvPr/>
          </p:nvSpPr>
          <p:spPr>
            <a:xfrm>
              <a:off x="6721542" y="1828634"/>
              <a:ext cx="715000" cy="498325"/>
            </a:xfrm>
            <a:custGeom>
              <a:avLst/>
              <a:gdLst/>
              <a:ahLst/>
              <a:cxnLst/>
              <a:rect l="l" t="t" r="r" b="b"/>
              <a:pathLst>
                <a:path w="28600" h="19933" extrusionOk="0">
                  <a:moveTo>
                    <a:pt x="23404" y="0"/>
                  </a:moveTo>
                  <a:lnTo>
                    <a:pt x="13945" y="10697"/>
                  </a:lnTo>
                  <a:lnTo>
                    <a:pt x="0" y="13072"/>
                  </a:lnTo>
                  <a:lnTo>
                    <a:pt x="772" y="19932"/>
                  </a:lnTo>
                  <a:cubicBezTo>
                    <a:pt x="772" y="19932"/>
                    <a:pt x="17152" y="17618"/>
                    <a:pt x="18816" y="15751"/>
                  </a:cubicBezTo>
                  <a:cubicBezTo>
                    <a:pt x="20501" y="13884"/>
                    <a:pt x="28600" y="2334"/>
                    <a:pt x="28600" y="2334"/>
                  </a:cubicBezTo>
                  <a:lnTo>
                    <a:pt x="23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3"/>
            <p:cNvSpPr/>
            <p:nvPr/>
          </p:nvSpPr>
          <p:spPr>
            <a:xfrm>
              <a:off x="7069642" y="2094009"/>
              <a:ext cx="104050" cy="142125"/>
            </a:xfrm>
            <a:custGeom>
              <a:avLst/>
              <a:gdLst/>
              <a:ahLst/>
              <a:cxnLst/>
              <a:rect l="l" t="t" r="r" b="b"/>
              <a:pathLst>
                <a:path w="4162" h="5685" extrusionOk="0">
                  <a:moveTo>
                    <a:pt x="21" y="1"/>
                  </a:moveTo>
                  <a:lnTo>
                    <a:pt x="21" y="1"/>
                  </a:lnTo>
                  <a:cubicBezTo>
                    <a:pt x="1" y="41"/>
                    <a:pt x="386" y="204"/>
                    <a:pt x="934" y="569"/>
                  </a:cubicBezTo>
                  <a:cubicBezTo>
                    <a:pt x="1218" y="731"/>
                    <a:pt x="1523" y="975"/>
                    <a:pt x="1848" y="1279"/>
                  </a:cubicBezTo>
                  <a:cubicBezTo>
                    <a:pt x="2172" y="1564"/>
                    <a:pt x="2497" y="1929"/>
                    <a:pt x="2781" y="2335"/>
                  </a:cubicBezTo>
                  <a:cubicBezTo>
                    <a:pt x="3086" y="2741"/>
                    <a:pt x="3309" y="3147"/>
                    <a:pt x="3512" y="3553"/>
                  </a:cubicBezTo>
                  <a:cubicBezTo>
                    <a:pt x="3695" y="3938"/>
                    <a:pt x="3816" y="4324"/>
                    <a:pt x="3898" y="4629"/>
                  </a:cubicBezTo>
                  <a:cubicBezTo>
                    <a:pt x="4080" y="5278"/>
                    <a:pt x="4121" y="5684"/>
                    <a:pt x="4141" y="5684"/>
                  </a:cubicBezTo>
                  <a:cubicBezTo>
                    <a:pt x="4162" y="5684"/>
                    <a:pt x="4162" y="5583"/>
                    <a:pt x="4141" y="5380"/>
                  </a:cubicBezTo>
                  <a:cubicBezTo>
                    <a:pt x="4141" y="5197"/>
                    <a:pt x="4101" y="4933"/>
                    <a:pt x="4019" y="4608"/>
                  </a:cubicBezTo>
                  <a:cubicBezTo>
                    <a:pt x="3959" y="4283"/>
                    <a:pt x="3837" y="3898"/>
                    <a:pt x="3654" y="3492"/>
                  </a:cubicBezTo>
                  <a:cubicBezTo>
                    <a:pt x="3471" y="3086"/>
                    <a:pt x="3228" y="2639"/>
                    <a:pt x="2923" y="2233"/>
                  </a:cubicBezTo>
                  <a:cubicBezTo>
                    <a:pt x="2619" y="1807"/>
                    <a:pt x="2294" y="1462"/>
                    <a:pt x="1949" y="1158"/>
                  </a:cubicBezTo>
                  <a:cubicBezTo>
                    <a:pt x="1624" y="853"/>
                    <a:pt x="1300" y="630"/>
                    <a:pt x="995" y="447"/>
                  </a:cubicBezTo>
                  <a:cubicBezTo>
                    <a:pt x="711" y="285"/>
                    <a:pt x="467" y="163"/>
                    <a:pt x="285" y="102"/>
                  </a:cubicBezTo>
                  <a:cubicBezTo>
                    <a:pt x="122" y="2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3"/>
            <p:cNvSpPr/>
            <p:nvPr/>
          </p:nvSpPr>
          <p:spPr>
            <a:xfrm>
              <a:off x="6804767" y="2170634"/>
              <a:ext cx="342025" cy="72075"/>
            </a:xfrm>
            <a:custGeom>
              <a:avLst/>
              <a:gdLst/>
              <a:ahLst/>
              <a:cxnLst/>
              <a:rect l="l" t="t" r="r" b="b"/>
              <a:pathLst>
                <a:path w="13681" h="2883" extrusionOk="0">
                  <a:moveTo>
                    <a:pt x="13681" y="1"/>
                  </a:moveTo>
                  <a:lnTo>
                    <a:pt x="13681" y="1"/>
                  </a:lnTo>
                  <a:cubicBezTo>
                    <a:pt x="13681" y="1"/>
                    <a:pt x="13478" y="41"/>
                    <a:pt x="13133" y="122"/>
                  </a:cubicBezTo>
                  <a:cubicBezTo>
                    <a:pt x="12767" y="204"/>
                    <a:pt x="12280" y="325"/>
                    <a:pt x="11692" y="467"/>
                  </a:cubicBezTo>
                  <a:cubicBezTo>
                    <a:pt x="10453" y="772"/>
                    <a:pt x="8748" y="1178"/>
                    <a:pt x="6861" y="1564"/>
                  </a:cubicBezTo>
                  <a:cubicBezTo>
                    <a:pt x="4993" y="1969"/>
                    <a:pt x="3268" y="2294"/>
                    <a:pt x="2030" y="2497"/>
                  </a:cubicBezTo>
                  <a:cubicBezTo>
                    <a:pt x="1421" y="2619"/>
                    <a:pt x="934" y="2700"/>
                    <a:pt x="548" y="2761"/>
                  </a:cubicBezTo>
                  <a:cubicBezTo>
                    <a:pt x="203" y="2822"/>
                    <a:pt x="0" y="2863"/>
                    <a:pt x="20" y="2883"/>
                  </a:cubicBezTo>
                  <a:cubicBezTo>
                    <a:pt x="20" y="2883"/>
                    <a:pt x="203" y="2863"/>
                    <a:pt x="568" y="2822"/>
                  </a:cubicBezTo>
                  <a:cubicBezTo>
                    <a:pt x="914" y="2781"/>
                    <a:pt x="1421" y="2720"/>
                    <a:pt x="2050" y="2619"/>
                  </a:cubicBezTo>
                  <a:cubicBezTo>
                    <a:pt x="3288" y="2436"/>
                    <a:pt x="5014" y="2132"/>
                    <a:pt x="6901" y="1746"/>
                  </a:cubicBezTo>
                  <a:cubicBezTo>
                    <a:pt x="8789" y="1340"/>
                    <a:pt x="10494" y="934"/>
                    <a:pt x="11712" y="589"/>
                  </a:cubicBezTo>
                  <a:cubicBezTo>
                    <a:pt x="12321" y="427"/>
                    <a:pt x="12808" y="285"/>
                    <a:pt x="13153" y="183"/>
                  </a:cubicBezTo>
                  <a:cubicBezTo>
                    <a:pt x="13498" y="82"/>
                    <a:pt x="13681" y="21"/>
                    <a:pt x="13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3"/>
            <p:cNvSpPr/>
            <p:nvPr/>
          </p:nvSpPr>
          <p:spPr>
            <a:xfrm>
              <a:off x="7101092" y="1847384"/>
              <a:ext cx="239550" cy="269000"/>
            </a:xfrm>
            <a:custGeom>
              <a:avLst/>
              <a:gdLst/>
              <a:ahLst/>
              <a:cxnLst/>
              <a:rect l="l" t="t" r="r" b="b"/>
              <a:pathLst>
                <a:path w="9582" h="10760" extrusionOk="0">
                  <a:moveTo>
                    <a:pt x="9540" y="1"/>
                  </a:moveTo>
                  <a:cubicBezTo>
                    <a:pt x="9502" y="1"/>
                    <a:pt x="7338" y="2368"/>
                    <a:pt x="4730" y="5319"/>
                  </a:cubicBezTo>
                  <a:cubicBezTo>
                    <a:pt x="2112" y="8303"/>
                    <a:pt x="1" y="10738"/>
                    <a:pt x="42" y="10759"/>
                  </a:cubicBezTo>
                  <a:cubicBezTo>
                    <a:pt x="42" y="10759"/>
                    <a:pt x="42" y="10759"/>
                    <a:pt x="43" y="10759"/>
                  </a:cubicBezTo>
                  <a:cubicBezTo>
                    <a:pt x="118" y="10759"/>
                    <a:pt x="2256" y="8399"/>
                    <a:pt x="4852" y="5441"/>
                  </a:cubicBezTo>
                  <a:cubicBezTo>
                    <a:pt x="7491" y="2477"/>
                    <a:pt x="9581" y="42"/>
                    <a:pt x="9541" y="1"/>
                  </a:cubicBezTo>
                  <a:cubicBezTo>
                    <a:pt x="9541" y="1"/>
                    <a:pt x="9541" y="1"/>
                    <a:pt x="95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3"/>
            <p:cNvSpPr/>
            <p:nvPr/>
          </p:nvSpPr>
          <p:spPr>
            <a:xfrm>
              <a:off x="7172642" y="2052584"/>
              <a:ext cx="7650" cy="6700"/>
            </a:xfrm>
            <a:custGeom>
              <a:avLst/>
              <a:gdLst/>
              <a:ahLst/>
              <a:cxnLst/>
              <a:rect l="l" t="t" r="r" b="b"/>
              <a:pathLst>
                <a:path w="306" h="268" extrusionOk="0">
                  <a:moveTo>
                    <a:pt x="142" y="1"/>
                  </a:moveTo>
                  <a:cubicBezTo>
                    <a:pt x="121" y="1"/>
                    <a:pt x="100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57"/>
                  </a:cubicBezTo>
                  <a:cubicBezTo>
                    <a:pt x="121" y="264"/>
                    <a:pt x="139" y="268"/>
                    <a:pt x="157" y="268"/>
                  </a:cubicBezTo>
                  <a:cubicBezTo>
                    <a:pt x="237" y="268"/>
                    <a:pt x="305" y="198"/>
                    <a:pt x="305" y="115"/>
                  </a:cubicBezTo>
                  <a:cubicBezTo>
                    <a:pt x="305" y="52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3"/>
            <p:cNvSpPr/>
            <p:nvPr/>
          </p:nvSpPr>
          <p:spPr>
            <a:xfrm>
              <a:off x="6960042" y="2190334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5" y="0"/>
                  </a:moveTo>
                  <a:cubicBezTo>
                    <a:pt x="149" y="0"/>
                    <a:pt x="124" y="8"/>
                    <a:pt x="102" y="25"/>
                  </a:cubicBezTo>
                  <a:lnTo>
                    <a:pt x="81" y="25"/>
                  </a:lnTo>
                  <a:cubicBezTo>
                    <a:pt x="0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3"/>
            <p:cNvSpPr/>
            <p:nvPr/>
          </p:nvSpPr>
          <p:spPr>
            <a:xfrm>
              <a:off x="7062542" y="216748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lnTo>
                    <a:pt x="61" y="25"/>
                  </a:lnTo>
                  <a:cubicBezTo>
                    <a:pt x="0" y="86"/>
                    <a:pt x="21" y="228"/>
                    <a:pt x="102" y="269"/>
                  </a:cubicBezTo>
                  <a:cubicBezTo>
                    <a:pt x="116" y="276"/>
                    <a:pt x="132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3"/>
            <p:cNvSpPr/>
            <p:nvPr/>
          </p:nvSpPr>
          <p:spPr>
            <a:xfrm>
              <a:off x="7230492" y="1987434"/>
              <a:ext cx="8050" cy="6900"/>
            </a:xfrm>
            <a:custGeom>
              <a:avLst/>
              <a:gdLst/>
              <a:ahLst/>
              <a:cxnLst/>
              <a:rect l="l" t="t" r="r" b="b"/>
              <a:pathLst>
                <a:path w="322" h="276" extrusionOk="0">
                  <a:moveTo>
                    <a:pt x="167" y="0"/>
                  </a:moveTo>
                  <a:cubicBezTo>
                    <a:pt x="144" y="0"/>
                    <a:pt x="122" y="7"/>
                    <a:pt x="102" y="21"/>
                  </a:cubicBezTo>
                  <a:lnTo>
                    <a:pt x="82" y="21"/>
                  </a:lnTo>
                  <a:cubicBezTo>
                    <a:pt x="1" y="82"/>
                    <a:pt x="21" y="224"/>
                    <a:pt x="123" y="265"/>
                  </a:cubicBezTo>
                  <a:cubicBezTo>
                    <a:pt x="137" y="272"/>
                    <a:pt x="153" y="276"/>
                    <a:pt x="169" y="276"/>
                  </a:cubicBezTo>
                  <a:cubicBezTo>
                    <a:pt x="243" y="276"/>
                    <a:pt x="322" y="206"/>
                    <a:pt x="305" y="123"/>
                  </a:cubicBezTo>
                  <a:cubicBezTo>
                    <a:pt x="305" y="62"/>
                    <a:pt x="23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3"/>
            <p:cNvSpPr/>
            <p:nvPr/>
          </p:nvSpPr>
          <p:spPr>
            <a:xfrm>
              <a:off x="7291392" y="1918634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77"/>
                  </a:cubicBezTo>
                  <a:cubicBezTo>
                    <a:pt x="113" y="279"/>
                    <a:pt x="124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3"/>
            <p:cNvSpPr/>
            <p:nvPr/>
          </p:nvSpPr>
          <p:spPr>
            <a:xfrm>
              <a:off x="6810342" y="2110834"/>
              <a:ext cx="240550" cy="44175"/>
            </a:xfrm>
            <a:custGeom>
              <a:avLst/>
              <a:gdLst/>
              <a:ahLst/>
              <a:cxnLst/>
              <a:rect l="l" t="t" r="r" b="b"/>
              <a:pathLst>
                <a:path w="9622" h="1767" extrusionOk="0">
                  <a:moveTo>
                    <a:pt x="8904" y="1"/>
                  </a:moveTo>
                  <a:cubicBezTo>
                    <a:pt x="8055" y="1"/>
                    <a:pt x="6497" y="159"/>
                    <a:pt x="4730" y="444"/>
                  </a:cubicBezTo>
                  <a:cubicBezTo>
                    <a:pt x="2111" y="870"/>
                    <a:pt x="0" y="1418"/>
                    <a:pt x="41" y="1662"/>
                  </a:cubicBezTo>
                  <a:cubicBezTo>
                    <a:pt x="54" y="1733"/>
                    <a:pt x="280" y="1767"/>
                    <a:pt x="667" y="1767"/>
                  </a:cubicBezTo>
                  <a:cubicBezTo>
                    <a:pt x="1502" y="1767"/>
                    <a:pt x="3083" y="1608"/>
                    <a:pt x="4872" y="1317"/>
                  </a:cubicBezTo>
                  <a:cubicBezTo>
                    <a:pt x="7511" y="891"/>
                    <a:pt x="9622" y="343"/>
                    <a:pt x="9581" y="119"/>
                  </a:cubicBezTo>
                  <a:cubicBezTo>
                    <a:pt x="9568" y="39"/>
                    <a:pt x="9322" y="1"/>
                    <a:pt x="8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3"/>
            <p:cNvSpPr/>
            <p:nvPr/>
          </p:nvSpPr>
          <p:spPr>
            <a:xfrm>
              <a:off x="6871742" y="2206059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58" y="0"/>
                  </a:moveTo>
                  <a:cubicBezTo>
                    <a:pt x="131" y="0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9" y="279"/>
                    <a:pt x="158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3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3"/>
            <p:cNvSpPr/>
            <p:nvPr/>
          </p:nvSpPr>
          <p:spPr>
            <a:xfrm>
              <a:off x="6684992" y="2126009"/>
              <a:ext cx="129950" cy="236975"/>
            </a:xfrm>
            <a:custGeom>
              <a:avLst/>
              <a:gdLst/>
              <a:ahLst/>
              <a:cxnLst/>
              <a:rect l="l" t="t" r="r" b="b"/>
              <a:pathLst>
                <a:path w="5198" h="9479" extrusionOk="0">
                  <a:moveTo>
                    <a:pt x="1120" y="1"/>
                  </a:moveTo>
                  <a:cubicBezTo>
                    <a:pt x="739" y="1"/>
                    <a:pt x="360" y="65"/>
                    <a:pt x="1" y="202"/>
                  </a:cubicBezTo>
                  <a:lnTo>
                    <a:pt x="1198" y="9478"/>
                  </a:lnTo>
                  <a:cubicBezTo>
                    <a:pt x="2498" y="8951"/>
                    <a:pt x="4406" y="7022"/>
                    <a:pt x="4791" y="5581"/>
                  </a:cubicBezTo>
                  <a:cubicBezTo>
                    <a:pt x="5197" y="4160"/>
                    <a:pt x="4954" y="2516"/>
                    <a:pt x="4000" y="1380"/>
                  </a:cubicBezTo>
                  <a:cubicBezTo>
                    <a:pt x="3309" y="523"/>
                    <a:pt x="2206" y="1"/>
                    <a:pt x="1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3"/>
            <p:cNvSpPr/>
            <p:nvPr/>
          </p:nvSpPr>
          <p:spPr>
            <a:xfrm>
              <a:off x="7299017" y="1622559"/>
              <a:ext cx="211625" cy="224875"/>
            </a:xfrm>
            <a:custGeom>
              <a:avLst/>
              <a:gdLst/>
              <a:ahLst/>
              <a:cxnLst/>
              <a:rect l="l" t="t" r="r" b="b"/>
              <a:pathLst>
                <a:path w="8465" h="8995" extrusionOk="0">
                  <a:moveTo>
                    <a:pt x="6154" y="1"/>
                  </a:moveTo>
                  <a:cubicBezTo>
                    <a:pt x="5992" y="1"/>
                    <a:pt x="5823" y="51"/>
                    <a:pt x="5683" y="144"/>
                  </a:cubicBezTo>
                  <a:cubicBezTo>
                    <a:pt x="5399" y="327"/>
                    <a:pt x="5217" y="652"/>
                    <a:pt x="5054" y="956"/>
                  </a:cubicBezTo>
                  <a:lnTo>
                    <a:pt x="3024" y="4772"/>
                  </a:lnTo>
                  <a:cubicBezTo>
                    <a:pt x="2415" y="3838"/>
                    <a:pt x="1827" y="2905"/>
                    <a:pt x="1218" y="1951"/>
                  </a:cubicBezTo>
                  <a:cubicBezTo>
                    <a:pt x="1050" y="1690"/>
                    <a:pt x="814" y="1395"/>
                    <a:pt x="526" y="1395"/>
                  </a:cubicBezTo>
                  <a:cubicBezTo>
                    <a:pt x="500" y="1395"/>
                    <a:pt x="473" y="1398"/>
                    <a:pt x="447" y="1403"/>
                  </a:cubicBezTo>
                  <a:cubicBezTo>
                    <a:pt x="183" y="1443"/>
                    <a:pt x="0" y="1728"/>
                    <a:pt x="0" y="1991"/>
                  </a:cubicBezTo>
                  <a:cubicBezTo>
                    <a:pt x="0" y="2276"/>
                    <a:pt x="102" y="2519"/>
                    <a:pt x="223" y="2783"/>
                  </a:cubicBezTo>
                  <a:cubicBezTo>
                    <a:pt x="751" y="3879"/>
                    <a:pt x="1705" y="6416"/>
                    <a:pt x="1705" y="6416"/>
                  </a:cubicBezTo>
                  <a:lnTo>
                    <a:pt x="6881" y="8994"/>
                  </a:lnTo>
                  <a:cubicBezTo>
                    <a:pt x="7287" y="8405"/>
                    <a:pt x="7713" y="7817"/>
                    <a:pt x="8018" y="7147"/>
                  </a:cubicBezTo>
                  <a:cubicBezTo>
                    <a:pt x="8302" y="6477"/>
                    <a:pt x="8464" y="5746"/>
                    <a:pt x="8322" y="5016"/>
                  </a:cubicBezTo>
                  <a:cubicBezTo>
                    <a:pt x="8180" y="4305"/>
                    <a:pt x="7713" y="3635"/>
                    <a:pt x="7043" y="3392"/>
                  </a:cubicBezTo>
                  <a:cubicBezTo>
                    <a:pt x="6859" y="3321"/>
                    <a:pt x="6662" y="3287"/>
                    <a:pt x="6465" y="3287"/>
                  </a:cubicBezTo>
                  <a:cubicBezTo>
                    <a:pt x="5925" y="3287"/>
                    <a:pt x="5388" y="3545"/>
                    <a:pt x="5135" y="4021"/>
                  </a:cubicBezTo>
                  <a:cubicBezTo>
                    <a:pt x="5602" y="3108"/>
                    <a:pt x="6049" y="2194"/>
                    <a:pt x="6516" y="1281"/>
                  </a:cubicBezTo>
                  <a:cubicBezTo>
                    <a:pt x="6678" y="956"/>
                    <a:pt x="6840" y="530"/>
                    <a:pt x="6637" y="226"/>
                  </a:cubicBezTo>
                  <a:cubicBezTo>
                    <a:pt x="6527" y="71"/>
                    <a:pt x="6346" y="1"/>
                    <a:pt x="6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3"/>
            <p:cNvSpPr/>
            <p:nvPr/>
          </p:nvSpPr>
          <p:spPr>
            <a:xfrm>
              <a:off x="6707342" y="2125984"/>
              <a:ext cx="64450" cy="232425"/>
            </a:xfrm>
            <a:custGeom>
              <a:avLst/>
              <a:gdLst/>
              <a:ahLst/>
              <a:cxnLst/>
              <a:rect l="l" t="t" r="r" b="b"/>
              <a:pathLst>
                <a:path w="2578" h="9297" extrusionOk="0">
                  <a:moveTo>
                    <a:pt x="0" y="0"/>
                  </a:moveTo>
                  <a:cubicBezTo>
                    <a:pt x="0" y="21"/>
                    <a:pt x="162" y="41"/>
                    <a:pt x="386" y="183"/>
                  </a:cubicBezTo>
                  <a:cubicBezTo>
                    <a:pt x="629" y="325"/>
                    <a:pt x="893" y="609"/>
                    <a:pt x="1157" y="1015"/>
                  </a:cubicBezTo>
                  <a:cubicBezTo>
                    <a:pt x="1685" y="1827"/>
                    <a:pt x="2253" y="3086"/>
                    <a:pt x="2355" y="4567"/>
                  </a:cubicBezTo>
                  <a:cubicBezTo>
                    <a:pt x="2395" y="5298"/>
                    <a:pt x="2334" y="6009"/>
                    <a:pt x="2131" y="6617"/>
                  </a:cubicBezTo>
                  <a:cubicBezTo>
                    <a:pt x="1949" y="7226"/>
                    <a:pt x="1644" y="7734"/>
                    <a:pt x="1360" y="8119"/>
                  </a:cubicBezTo>
                  <a:cubicBezTo>
                    <a:pt x="771" y="8891"/>
                    <a:pt x="284" y="9256"/>
                    <a:pt x="304" y="9297"/>
                  </a:cubicBezTo>
                  <a:cubicBezTo>
                    <a:pt x="304" y="9297"/>
                    <a:pt x="426" y="9216"/>
                    <a:pt x="650" y="9033"/>
                  </a:cubicBezTo>
                  <a:cubicBezTo>
                    <a:pt x="853" y="8850"/>
                    <a:pt x="1137" y="8586"/>
                    <a:pt x="1461" y="8201"/>
                  </a:cubicBezTo>
                  <a:cubicBezTo>
                    <a:pt x="1766" y="7815"/>
                    <a:pt x="2091" y="7308"/>
                    <a:pt x="2294" y="6678"/>
                  </a:cubicBezTo>
                  <a:cubicBezTo>
                    <a:pt x="2517" y="6049"/>
                    <a:pt x="2578" y="5318"/>
                    <a:pt x="2517" y="4567"/>
                  </a:cubicBezTo>
                  <a:cubicBezTo>
                    <a:pt x="2415" y="3045"/>
                    <a:pt x="1827" y="1746"/>
                    <a:pt x="1258" y="954"/>
                  </a:cubicBezTo>
                  <a:cubicBezTo>
                    <a:pt x="974" y="548"/>
                    <a:pt x="690" y="244"/>
                    <a:pt x="426" y="122"/>
                  </a:cubicBezTo>
                  <a:cubicBezTo>
                    <a:pt x="304" y="61"/>
                    <a:pt x="203" y="21"/>
                    <a:pt x="122" y="21"/>
                  </a:cubicBezTo>
                  <a:cubicBezTo>
                    <a:pt x="41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3"/>
            <p:cNvSpPr/>
            <p:nvPr/>
          </p:nvSpPr>
          <p:spPr>
            <a:xfrm>
              <a:off x="7292417" y="1766259"/>
              <a:ext cx="185225" cy="130800"/>
            </a:xfrm>
            <a:custGeom>
              <a:avLst/>
              <a:gdLst/>
              <a:ahLst/>
              <a:cxnLst/>
              <a:rect l="l" t="t" r="r" b="b"/>
              <a:pathLst>
                <a:path w="7409" h="5232" extrusionOk="0">
                  <a:moveTo>
                    <a:pt x="1817" y="1"/>
                  </a:moveTo>
                  <a:cubicBezTo>
                    <a:pt x="1642" y="1"/>
                    <a:pt x="1468" y="19"/>
                    <a:pt x="1299" y="59"/>
                  </a:cubicBezTo>
                  <a:cubicBezTo>
                    <a:pt x="771" y="161"/>
                    <a:pt x="284" y="526"/>
                    <a:pt x="142" y="1034"/>
                  </a:cubicBezTo>
                  <a:cubicBezTo>
                    <a:pt x="0" y="1541"/>
                    <a:pt x="81" y="2170"/>
                    <a:pt x="569" y="2495"/>
                  </a:cubicBezTo>
                  <a:cubicBezTo>
                    <a:pt x="2274" y="3551"/>
                    <a:pt x="3167" y="4038"/>
                    <a:pt x="4993" y="4890"/>
                  </a:cubicBezTo>
                  <a:cubicBezTo>
                    <a:pt x="5364" y="5069"/>
                    <a:pt x="5798" y="5232"/>
                    <a:pt x="6206" y="5232"/>
                  </a:cubicBezTo>
                  <a:cubicBezTo>
                    <a:pt x="6447" y="5232"/>
                    <a:pt x="6678" y="5175"/>
                    <a:pt x="6881" y="5032"/>
                  </a:cubicBezTo>
                  <a:cubicBezTo>
                    <a:pt x="7287" y="4768"/>
                    <a:pt x="7409" y="4220"/>
                    <a:pt x="7307" y="3733"/>
                  </a:cubicBezTo>
                  <a:cubicBezTo>
                    <a:pt x="7206" y="3266"/>
                    <a:pt x="6901" y="2860"/>
                    <a:pt x="6577" y="2495"/>
                  </a:cubicBezTo>
                  <a:cubicBezTo>
                    <a:pt x="5602" y="1399"/>
                    <a:pt x="4283" y="567"/>
                    <a:pt x="2862" y="181"/>
                  </a:cubicBezTo>
                  <a:cubicBezTo>
                    <a:pt x="2524" y="73"/>
                    <a:pt x="2168" y="1"/>
                    <a:pt x="1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3"/>
            <p:cNvSpPr/>
            <p:nvPr/>
          </p:nvSpPr>
          <p:spPr>
            <a:xfrm>
              <a:off x="7298492" y="1787484"/>
              <a:ext cx="171550" cy="88875"/>
            </a:xfrm>
            <a:custGeom>
              <a:avLst/>
              <a:gdLst/>
              <a:ahLst/>
              <a:cxnLst/>
              <a:rect l="l" t="t" r="r" b="b"/>
              <a:pathLst>
                <a:path w="6862" h="3555" extrusionOk="0">
                  <a:moveTo>
                    <a:pt x="1337" y="0"/>
                  </a:moveTo>
                  <a:cubicBezTo>
                    <a:pt x="1290" y="0"/>
                    <a:pt x="1244" y="1"/>
                    <a:pt x="1198" y="2"/>
                  </a:cubicBezTo>
                  <a:cubicBezTo>
                    <a:pt x="813" y="22"/>
                    <a:pt x="528" y="63"/>
                    <a:pt x="326" y="103"/>
                  </a:cubicBezTo>
                  <a:cubicBezTo>
                    <a:pt x="102" y="144"/>
                    <a:pt x="1" y="164"/>
                    <a:pt x="1" y="185"/>
                  </a:cubicBezTo>
                  <a:cubicBezTo>
                    <a:pt x="1" y="187"/>
                    <a:pt x="7" y="188"/>
                    <a:pt x="18" y="188"/>
                  </a:cubicBezTo>
                  <a:cubicBezTo>
                    <a:pt x="108" y="188"/>
                    <a:pt x="549" y="124"/>
                    <a:pt x="1198" y="124"/>
                  </a:cubicBezTo>
                  <a:cubicBezTo>
                    <a:pt x="1929" y="124"/>
                    <a:pt x="2944" y="286"/>
                    <a:pt x="3959" y="773"/>
                  </a:cubicBezTo>
                  <a:cubicBezTo>
                    <a:pt x="4953" y="1281"/>
                    <a:pt x="5704" y="1991"/>
                    <a:pt x="6171" y="2580"/>
                  </a:cubicBezTo>
                  <a:cubicBezTo>
                    <a:pt x="6608" y="3135"/>
                    <a:pt x="6811" y="3555"/>
                    <a:pt x="6839" y="3555"/>
                  </a:cubicBezTo>
                  <a:cubicBezTo>
                    <a:pt x="6840" y="3555"/>
                    <a:pt x="6841" y="3554"/>
                    <a:pt x="6841" y="3554"/>
                  </a:cubicBezTo>
                  <a:cubicBezTo>
                    <a:pt x="6861" y="3554"/>
                    <a:pt x="6821" y="3432"/>
                    <a:pt x="6719" y="3250"/>
                  </a:cubicBezTo>
                  <a:cubicBezTo>
                    <a:pt x="6638" y="3067"/>
                    <a:pt x="6476" y="2803"/>
                    <a:pt x="6252" y="2499"/>
                  </a:cubicBezTo>
                  <a:cubicBezTo>
                    <a:pt x="5826" y="1890"/>
                    <a:pt x="5075" y="1139"/>
                    <a:pt x="4040" y="631"/>
                  </a:cubicBezTo>
                  <a:cubicBezTo>
                    <a:pt x="3067" y="154"/>
                    <a:pt x="2076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3"/>
            <p:cNvSpPr/>
            <p:nvPr/>
          </p:nvSpPr>
          <p:spPr>
            <a:xfrm>
              <a:off x="6292742" y="2757484"/>
              <a:ext cx="342050" cy="57000"/>
            </a:xfrm>
            <a:custGeom>
              <a:avLst/>
              <a:gdLst/>
              <a:ahLst/>
              <a:cxnLst/>
              <a:rect l="l" t="t" r="r" b="b"/>
              <a:pathLst>
                <a:path w="13682" h="2280" extrusionOk="0">
                  <a:moveTo>
                    <a:pt x="13539" y="1"/>
                  </a:moveTo>
                  <a:cubicBezTo>
                    <a:pt x="13312" y="1"/>
                    <a:pt x="12625" y="229"/>
                    <a:pt x="11631" y="498"/>
                  </a:cubicBezTo>
                  <a:cubicBezTo>
                    <a:pt x="11043" y="681"/>
                    <a:pt x="10332" y="843"/>
                    <a:pt x="9520" y="1006"/>
                  </a:cubicBezTo>
                  <a:cubicBezTo>
                    <a:pt x="8729" y="1148"/>
                    <a:pt x="7836" y="1290"/>
                    <a:pt x="6902" y="1351"/>
                  </a:cubicBezTo>
                  <a:cubicBezTo>
                    <a:pt x="6343" y="1398"/>
                    <a:pt x="5805" y="1418"/>
                    <a:pt x="5292" y="1418"/>
                  </a:cubicBezTo>
                  <a:cubicBezTo>
                    <a:pt x="4930" y="1418"/>
                    <a:pt x="4579" y="1408"/>
                    <a:pt x="4243" y="1391"/>
                  </a:cubicBezTo>
                  <a:cubicBezTo>
                    <a:pt x="3431" y="1351"/>
                    <a:pt x="2700" y="1290"/>
                    <a:pt x="2071" y="1208"/>
                  </a:cubicBezTo>
                  <a:cubicBezTo>
                    <a:pt x="1154" y="1101"/>
                    <a:pt x="490" y="983"/>
                    <a:pt x="201" y="983"/>
                  </a:cubicBezTo>
                  <a:cubicBezTo>
                    <a:pt x="106" y="983"/>
                    <a:pt x="51" y="996"/>
                    <a:pt x="41" y="1026"/>
                  </a:cubicBezTo>
                  <a:cubicBezTo>
                    <a:pt x="1" y="1148"/>
                    <a:pt x="711" y="1513"/>
                    <a:pt x="1970" y="1817"/>
                  </a:cubicBezTo>
                  <a:cubicBezTo>
                    <a:pt x="2579" y="1980"/>
                    <a:pt x="3330" y="2122"/>
                    <a:pt x="4182" y="2203"/>
                  </a:cubicBezTo>
                  <a:cubicBezTo>
                    <a:pt x="4698" y="2252"/>
                    <a:pt x="5244" y="2279"/>
                    <a:pt x="5816" y="2279"/>
                  </a:cubicBezTo>
                  <a:cubicBezTo>
                    <a:pt x="6188" y="2279"/>
                    <a:pt x="6571" y="2268"/>
                    <a:pt x="6963" y="2244"/>
                  </a:cubicBezTo>
                  <a:cubicBezTo>
                    <a:pt x="7937" y="2162"/>
                    <a:pt x="8871" y="2000"/>
                    <a:pt x="9703" y="1797"/>
                  </a:cubicBezTo>
                  <a:cubicBezTo>
                    <a:pt x="10515" y="1594"/>
                    <a:pt x="11246" y="1351"/>
                    <a:pt x="11834" y="1087"/>
                  </a:cubicBezTo>
                  <a:cubicBezTo>
                    <a:pt x="13032" y="600"/>
                    <a:pt x="13681" y="133"/>
                    <a:pt x="13621" y="31"/>
                  </a:cubicBezTo>
                  <a:cubicBezTo>
                    <a:pt x="13614" y="11"/>
                    <a:pt x="13586" y="1"/>
                    <a:pt x="13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3"/>
            <p:cNvSpPr/>
            <p:nvPr/>
          </p:nvSpPr>
          <p:spPr>
            <a:xfrm>
              <a:off x="6314067" y="2803759"/>
              <a:ext cx="309550" cy="43525"/>
            </a:xfrm>
            <a:custGeom>
              <a:avLst/>
              <a:gdLst/>
              <a:ahLst/>
              <a:cxnLst/>
              <a:rect l="l" t="t" r="r" b="b"/>
              <a:pathLst>
                <a:path w="12382" h="1741" extrusionOk="0">
                  <a:moveTo>
                    <a:pt x="12174" y="1"/>
                  </a:moveTo>
                  <a:cubicBezTo>
                    <a:pt x="11532" y="1"/>
                    <a:pt x="9131" y="608"/>
                    <a:pt x="6211" y="819"/>
                  </a:cubicBezTo>
                  <a:cubicBezTo>
                    <a:pt x="5297" y="890"/>
                    <a:pt x="4430" y="913"/>
                    <a:pt x="3650" y="913"/>
                  </a:cubicBezTo>
                  <a:cubicBezTo>
                    <a:pt x="2318" y="913"/>
                    <a:pt x="1241" y="847"/>
                    <a:pt x="615" y="847"/>
                  </a:cubicBezTo>
                  <a:cubicBezTo>
                    <a:pt x="248" y="847"/>
                    <a:pt x="37" y="870"/>
                    <a:pt x="21" y="941"/>
                  </a:cubicBezTo>
                  <a:cubicBezTo>
                    <a:pt x="0" y="1042"/>
                    <a:pt x="670" y="1306"/>
                    <a:pt x="1807" y="1489"/>
                  </a:cubicBezTo>
                  <a:cubicBezTo>
                    <a:pt x="2616" y="1636"/>
                    <a:pt x="3681" y="1740"/>
                    <a:pt x="4870" y="1740"/>
                  </a:cubicBezTo>
                  <a:cubicBezTo>
                    <a:pt x="5322" y="1740"/>
                    <a:pt x="5792" y="1725"/>
                    <a:pt x="6272" y="1692"/>
                  </a:cubicBezTo>
                  <a:cubicBezTo>
                    <a:pt x="8018" y="1570"/>
                    <a:pt x="9581" y="1225"/>
                    <a:pt x="10657" y="860"/>
                  </a:cubicBezTo>
                  <a:cubicBezTo>
                    <a:pt x="11753" y="494"/>
                    <a:pt x="12382" y="149"/>
                    <a:pt x="12341" y="48"/>
                  </a:cubicBezTo>
                  <a:cubicBezTo>
                    <a:pt x="12330" y="15"/>
                    <a:pt x="12273" y="1"/>
                    <a:pt x="12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3"/>
            <p:cNvSpPr/>
            <p:nvPr/>
          </p:nvSpPr>
          <p:spPr>
            <a:xfrm>
              <a:off x="6036992" y="1546884"/>
              <a:ext cx="688625" cy="521400"/>
            </a:xfrm>
            <a:custGeom>
              <a:avLst/>
              <a:gdLst/>
              <a:ahLst/>
              <a:cxnLst/>
              <a:rect l="l" t="t" r="r" b="b"/>
              <a:pathLst>
                <a:path w="27545" h="20856" extrusionOk="0">
                  <a:moveTo>
                    <a:pt x="15526" y="1"/>
                  </a:moveTo>
                  <a:cubicBezTo>
                    <a:pt x="14195" y="1"/>
                    <a:pt x="12742" y="161"/>
                    <a:pt x="11165" y="512"/>
                  </a:cubicBezTo>
                  <a:cubicBezTo>
                    <a:pt x="11165" y="512"/>
                    <a:pt x="1" y="2583"/>
                    <a:pt x="143" y="12569"/>
                  </a:cubicBezTo>
                  <a:cubicBezTo>
                    <a:pt x="243" y="19600"/>
                    <a:pt x="4961" y="20856"/>
                    <a:pt x="8701" y="20856"/>
                  </a:cubicBezTo>
                  <a:cubicBezTo>
                    <a:pt x="10273" y="20856"/>
                    <a:pt x="11673" y="20634"/>
                    <a:pt x="12484" y="20526"/>
                  </a:cubicBezTo>
                  <a:cubicBezTo>
                    <a:pt x="13722" y="20384"/>
                    <a:pt x="16219" y="20018"/>
                    <a:pt x="18553" y="19694"/>
                  </a:cubicBezTo>
                  <a:cubicBezTo>
                    <a:pt x="23505" y="18963"/>
                    <a:pt x="27220" y="16547"/>
                    <a:pt x="27504" y="11554"/>
                  </a:cubicBezTo>
                  <a:cubicBezTo>
                    <a:pt x="27545" y="10966"/>
                    <a:pt x="27524" y="10377"/>
                    <a:pt x="27443" y="9788"/>
                  </a:cubicBezTo>
                  <a:cubicBezTo>
                    <a:pt x="26855" y="5292"/>
                    <a:pt x="23188" y="1"/>
                    <a:pt x="15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3"/>
            <p:cNvSpPr/>
            <p:nvPr/>
          </p:nvSpPr>
          <p:spPr>
            <a:xfrm>
              <a:off x="6171467" y="1673459"/>
              <a:ext cx="506975" cy="213950"/>
            </a:xfrm>
            <a:custGeom>
              <a:avLst/>
              <a:gdLst/>
              <a:ahLst/>
              <a:cxnLst/>
              <a:rect l="l" t="t" r="r" b="b"/>
              <a:pathLst>
                <a:path w="20279" h="8558" extrusionOk="0">
                  <a:moveTo>
                    <a:pt x="17247" y="0"/>
                  </a:moveTo>
                  <a:cubicBezTo>
                    <a:pt x="17062" y="0"/>
                    <a:pt x="16874" y="19"/>
                    <a:pt x="16685" y="57"/>
                  </a:cubicBezTo>
                  <a:lnTo>
                    <a:pt x="2436" y="3081"/>
                  </a:lnTo>
                  <a:cubicBezTo>
                    <a:pt x="955" y="3406"/>
                    <a:pt x="1" y="4867"/>
                    <a:pt x="305" y="6369"/>
                  </a:cubicBezTo>
                  <a:cubicBezTo>
                    <a:pt x="589" y="7665"/>
                    <a:pt x="1742" y="8557"/>
                    <a:pt x="3032" y="8557"/>
                  </a:cubicBezTo>
                  <a:cubicBezTo>
                    <a:pt x="3217" y="8557"/>
                    <a:pt x="3405" y="8539"/>
                    <a:pt x="3593" y="8501"/>
                  </a:cubicBezTo>
                  <a:lnTo>
                    <a:pt x="17842" y="5476"/>
                  </a:lnTo>
                  <a:cubicBezTo>
                    <a:pt x="19324" y="5152"/>
                    <a:pt x="20278" y="3690"/>
                    <a:pt x="19974" y="2188"/>
                  </a:cubicBezTo>
                  <a:cubicBezTo>
                    <a:pt x="19690" y="892"/>
                    <a:pt x="18536" y="0"/>
                    <a:pt x="17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3"/>
            <p:cNvSpPr/>
            <p:nvPr/>
          </p:nvSpPr>
          <p:spPr>
            <a:xfrm>
              <a:off x="6287167" y="1788534"/>
              <a:ext cx="44175" cy="44675"/>
            </a:xfrm>
            <a:custGeom>
              <a:avLst/>
              <a:gdLst/>
              <a:ahLst/>
              <a:cxnLst/>
              <a:rect l="l" t="t" r="r" b="b"/>
              <a:pathLst>
                <a:path w="1767" h="1787" extrusionOk="0">
                  <a:moveTo>
                    <a:pt x="894" y="1"/>
                  </a:moveTo>
                  <a:cubicBezTo>
                    <a:pt x="386" y="1"/>
                    <a:pt x="1" y="406"/>
                    <a:pt x="1" y="894"/>
                  </a:cubicBezTo>
                  <a:cubicBezTo>
                    <a:pt x="1" y="1381"/>
                    <a:pt x="386" y="1787"/>
                    <a:pt x="894" y="1787"/>
                  </a:cubicBezTo>
                  <a:cubicBezTo>
                    <a:pt x="1381" y="1787"/>
                    <a:pt x="1766" y="1381"/>
                    <a:pt x="1766" y="894"/>
                  </a:cubicBezTo>
                  <a:cubicBezTo>
                    <a:pt x="1766" y="406"/>
                    <a:pt x="1381" y="1"/>
                    <a:pt x="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3"/>
            <p:cNvSpPr/>
            <p:nvPr/>
          </p:nvSpPr>
          <p:spPr>
            <a:xfrm>
              <a:off x="6535817" y="1735759"/>
              <a:ext cx="44675" cy="44175"/>
            </a:xfrm>
            <a:custGeom>
              <a:avLst/>
              <a:gdLst/>
              <a:ahLst/>
              <a:cxnLst/>
              <a:rect l="l" t="t" r="r" b="b"/>
              <a:pathLst>
                <a:path w="1787" h="1767" extrusionOk="0">
                  <a:moveTo>
                    <a:pt x="894" y="1"/>
                  </a:moveTo>
                  <a:cubicBezTo>
                    <a:pt x="406" y="1"/>
                    <a:pt x="0" y="407"/>
                    <a:pt x="0" y="894"/>
                  </a:cubicBezTo>
                  <a:cubicBezTo>
                    <a:pt x="0" y="1381"/>
                    <a:pt x="406" y="1766"/>
                    <a:pt x="894" y="1766"/>
                  </a:cubicBezTo>
                  <a:cubicBezTo>
                    <a:pt x="1381" y="1766"/>
                    <a:pt x="1787" y="1381"/>
                    <a:pt x="1787" y="894"/>
                  </a:cubicBezTo>
                  <a:cubicBezTo>
                    <a:pt x="1787" y="407"/>
                    <a:pt x="1381" y="1"/>
                    <a:pt x="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3"/>
            <p:cNvSpPr/>
            <p:nvPr/>
          </p:nvSpPr>
          <p:spPr>
            <a:xfrm>
              <a:off x="6299342" y="1563234"/>
              <a:ext cx="125875" cy="128400"/>
            </a:xfrm>
            <a:custGeom>
              <a:avLst/>
              <a:gdLst/>
              <a:ahLst/>
              <a:cxnLst/>
              <a:rect l="l" t="t" r="r" b="b"/>
              <a:pathLst>
                <a:path w="5035" h="5136" extrusionOk="0">
                  <a:moveTo>
                    <a:pt x="305" y="0"/>
                  </a:moveTo>
                  <a:cubicBezTo>
                    <a:pt x="102" y="0"/>
                    <a:pt x="1" y="0"/>
                    <a:pt x="1" y="21"/>
                  </a:cubicBezTo>
                  <a:cubicBezTo>
                    <a:pt x="1" y="41"/>
                    <a:pt x="427" y="41"/>
                    <a:pt x="1076" y="285"/>
                  </a:cubicBezTo>
                  <a:cubicBezTo>
                    <a:pt x="1706" y="508"/>
                    <a:pt x="2518" y="1056"/>
                    <a:pt x="3167" y="1847"/>
                  </a:cubicBezTo>
                  <a:cubicBezTo>
                    <a:pt x="3817" y="2659"/>
                    <a:pt x="4263" y="3492"/>
                    <a:pt x="4547" y="4121"/>
                  </a:cubicBezTo>
                  <a:cubicBezTo>
                    <a:pt x="4832" y="4750"/>
                    <a:pt x="4994" y="5136"/>
                    <a:pt x="5014" y="5136"/>
                  </a:cubicBezTo>
                  <a:cubicBezTo>
                    <a:pt x="5035" y="5136"/>
                    <a:pt x="5014" y="5034"/>
                    <a:pt x="4953" y="4852"/>
                  </a:cubicBezTo>
                  <a:cubicBezTo>
                    <a:pt x="4892" y="4669"/>
                    <a:pt x="4791" y="4405"/>
                    <a:pt x="4669" y="4080"/>
                  </a:cubicBezTo>
                  <a:cubicBezTo>
                    <a:pt x="4405" y="3431"/>
                    <a:pt x="3979" y="2558"/>
                    <a:pt x="3289" y="1746"/>
                  </a:cubicBezTo>
                  <a:cubicBezTo>
                    <a:pt x="2619" y="914"/>
                    <a:pt x="1787" y="366"/>
                    <a:pt x="1117" y="163"/>
                  </a:cubicBezTo>
                  <a:cubicBezTo>
                    <a:pt x="772" y="61"/>
                    <a:pt x="488" y="21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3"/>
            <p:cNvSpPr/>
            <p:nvPr/>
          </p:nvSpPr>
          <p:spPr>
            <a:xfrm>
              <a:off x="6433317" y="1864659"/>
              <a:ext cx="49750" cy="183800"/>
            </a:xfrm>
            <a:custGeom>
              <a:avLst/>
              <a:gdLst/>
              <a:ahLst/>
              <a:cxnLst/>
              <a:rect l="l" t="t" r="r" b="b"/>
              <a:pathLst>
                <a:path w="1990" h="7352" extrusionOk="0">
                  <a:moveTo>
                    <a:pt x="1523" y="0"/>
                  </a:moveTo>
                  <a:lnTo>
                    <a:pt x="1523" y="0"/>
                  </a:lnTo>
                  <a:cubicBezTo>
                    <a:pt x="1482" y="0"/>
                    <a:pt x="1563" y="447"/>
                    <a:pt x="1665" y="1137"/>
                  </a:cubicBezTo>
                  <a:cubicBezTo>
                    <a:pt x="1786" y="1847"/>
                    <a:pt x="1807" y="2822"/>
                    <a:pt x="1685" y="3897"/>
                  </a:cubicBezTo>
                  <a:cubicBezTo>
                    <a:pt x="1543" y="4953"/>
                    <a:pt x="1096" y="5846"/>
                    <a:pt x="711" y="6435"/>
                  </a:cubicBezTo>
                  <a:cubicBezTo>
                    <a:pt x="325" y="7023"/>
                    <a:pt x="0" y="7328"/>
                    <a:pt x="21" y="7348"/>
                  </a:cubicBezTo>
                  <a:cubicBezTo>
                    <a:pt x="21" y="7350"/>
                    <a:pt x="22" y="7351"/>
                    <a:pt x="24" y="7351"/>
                  </a:cubicBezTo>
                  <a:cubicBezTo>
                    <a:pt x="42" y="7351"/>
                    <a:pt x="137" y="7274"/>
                    <a:pt x="264" y="7165"/>
                  </a:cubicBezTo>
                  <a:cubicBezTo>
                    <a:pt x="406" y="7023"/>
                    <a:pt x="609" y="6800"/>
                    <a:pt x="812" y="6516"/>
                  </a:cubicBezTo>
                  <a:cubicBezTo>
                    <a:pt x="1238" y="5927"/>
                    <a:pt x="1705" y="5014"/>
                    <a:pt x="1868" y="3918"/>
                  </a:cubicBezTo>
                  <a:cubicBezTo>
                    <a:pt x="1989" y="2822"/>
                    <a:pt x="1929" y="1827"/>
                    <a:pt x="1786" y="1117"/>
                  </a:cubicBezTo>
                  <a:cubicBezTo>
                    <a:pt x="1726" y="771"/>
                    <a:pt x="1665" y="487"/>
                    <a:pt x="1604" y="284"/>
                  </a:cubicBezTo>
                  <a:cubicBezTo>
                    <a:pt x="1563" y="102"/>
                    <a:pt x="1523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3"/>
            <p:cNvSpPr/>
            <p:nvPr/>
          </p:nvSpPr>
          <p:spPr>
            <a:xfrm>
              <a:off x="6174517" y="1906284"/>
              <a:ext cx="518625" cy="162900"/>
            </a:xfrm>
            <a:custGeom>
              <a:avLst/>
              <a:gdLst/>
              <a:ahLst/>
              <a:cxnLst/>
              <a:rect l="l" t="t" r="r" b="b"/>
              <a:pathLst>
                <a:path w="20745" h="6516" extrusionOk="0">
                  <a:moveTo>
                    <a:pt x="15644" y="0"/>
                  </a:moveTo>
                  <a:cubicBezTo>
                    <a:pt x="14369" y="0"/>
                    <a:pt x="13088" y="158"/>
                    <a:pt x="11834" y="345"/>
                  </a:cubicBezTo>
                  <a:cubicBezTo>
                    <a:pt x="8323" y="872"/>
                    <a:pt x="4750" y="1705"/>
                    <a:pt x="1929" y="3816"/>
                  </a:cubicBezTo>
                  <a:cubicBezTo>
                    <a:pt x="1117" y="4404"/>
                    <a:pt x="366" y="5135"/>
                    <a:pt x="1" y="6069"/>
                  </a:cubicBezTo>
                  <a:cubicBezTo>
                    <a:pt x="1" y="6069"/>
                    <a:pt x="1104" y="6516"/>
                    <a:pt x="3311" y="6516"/>
                  </a:cubicBezTo>
                  <a:cubicBezTo>
                    <a:pt x="3679" y="6516"/>
                    <a:pt x="4077" y="6504"/>
                    <a:pt x="4507" y="6475"/>
                  </a:cubicBezTo>
                  <a:cubicBezTo>
                    <a:pt x="7490" y="6292"/>
                    <a:pt x="13681" y="5216"/>
                    <a:pt x="13681" y="5216"/>
                  </a:cubicBezTo>
                  <a:cubicBezTo>
                    <a:pt x="13681" y="5216"/>
                    <a:pt x="16848" y="4668"/>
                    <a:pt x="18634" y="3328"/>
                  </a:cubicBezTo>
                  <a:cubicBezTo>
                    <a:pt x="20420" y="2009"/>
                    <a:pt x="20745" y="1360"/>
                    <a:pt x="20745" y="1360"/>
                  </a:cubicBezTo>
                  <a:cubicBezTo>
                    <a:pt x="19466" y="507"/>
                    <a:pt x="17923" y="121"/>
                    <a:pt x="16401" y="20"/>
                  </a:cubicBezTo>
                  <a:cubicBezTo>
                    <a:pt x="16149" y="6"/>
                    <a:pt x="15897" y="0"/>
                    <a:pt x="15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3"/>
            <p:cNvSpPr/>
            <p:nvPr/>
          </p:nvSpPr>
          <p:spPr>
            <a:xfrm>
              <a:off x="6149142" y="1654409"/>
              <a:ext cx="548075" cy="258500"/>
            </a:xfrm>
            <a:custGeom>
              <a:avLst/>
              <a:gdLst/>
              <a:ahLst/>
              <a:cxnLst/>
              <a:rect l="l" t="t" r="r" b="b"/>
              <a:pathLst>
                <a:path w="21923" h="10340" extrusionOk="0">
                  <a:moveTo>
                    <a:pt x="17547" y="1"/>
                  </a:moveTo>
                  <a:cubicBezTo>
                    <a:pt x="17335" y="1"/>
                    <a:pt x="17115" y="10"/>
                    <a:pt x="16888" y="27"/>
                  </a:cubicBezTo>
                  <a:cubicBezTo>
                    <a:pt x="16361" y="48"/>
                    <a:pt x="15812" y="129"/>
                    <a:pt x="15224" y="251"/>
                  </a:cubicBezTo>
                  <a:cubicBezTo>
                    <a:pt x="14067" y="474"/>
                    <a:pt x="12849" y="859"/>
                    <a:pt x="11489" y="1144"/>
                  </a:cubicBezTo>
                  <a:cubicBezTo>
                    <a:pt x="10149" y="1468"/>
                    <a:pt x="8708" y="1793"/>
                    <a:pt x="7206" y="2159"/>
                  </a:cubicBezTo>
                  <a:cubicBezTo>
                    <a:pt x="6435" y="2321"/>
                    <a:pt x="5664" y="2504"/>
                    <a:pt x="4872" y="2686"/>
                  </a:cubicBezTo>
                  <a:cubicBezTo>
                    <a:pt x="4486" y="2788"/>
                    <a:pt x="4080" y="2889"/>
                    <a:pt x="3674" y="2970"/>
                  </a:cubicBezTo>
                  <a:cubicBezTo>
                    <a:pt x="3269" y="3072"/>
                    <a:pt x="2863" y="3153"/>
                    <a:pt x="2457" y="3336"/>
                  </a:cubicBezTo>
                  <a:cubicBezTo>
                    <a:pt x="1665" y="3681"/>
                    <a:pt x="975" y="4290"/>
                    <a:pt x="549" y="5081"/>
                  </a:cubicBezTo>
                  <a:cubicBezTo>
                    <a:pt x="122" y="5853"/>
                    <a:pt x="1" y="6827"/>
                    <a:pt x="244" y="7720"/>
                  </a:cubicBezTo>
                  <a:cubicBezTo>
                    <a:pt x="488" y="8593"/>
                    <a:pt x="1056" y="9384"/>
                    <a:pt x="1807" y="9851"/>
                  </a:cubicBezTo>
                  <a:cubicBezTo>
                    <a:pt x="2379" y="10213"/>
                    <a:pt x="3041" y="10339"/>
                    <a:pt x="3692" y="10339"/>
                  </a:cubicBezTo>
                  <a:cubicBezTo>
                    <a:pt x="3919" y="10339"/>
                    <a:pt x="4144" y="10324"/>
                    <a:pt x="4365" y="10298"/>
                  </a:cubicBezTo>
                  <a:cubicBezTo>
                    <a:pt x="5197" y="10176"/>
                    <a:pt x="6009" y="9973"/>
                    <a:pt x="6800" y="9811"/>
                  </a:cubicBezTo>
                  <a:cubicBezTo>
                    <a:pt x="7592" y="9628"/>
                    <a:pt x="8384" y="9466"/>
                    <a:pt x="9135" y="9303"/>
                  </a:cubicBezTo>
                  <a:cubicBezTo>
                    <a:pt x="12159" y="8633"/>
                    <a:pt x="14899" y="8045"/>
                    <a:pt x="17193" y="7537"/>
                  </a:cubicBezTo>
                  <a:cubicBezTo>
                    <a:pt x="18350" y="7294"/>
                    <a:pt x="19385" y="7030"/>
                    <a:pt x="20197" y="6523"/>
                  </a:cubicBezTo>
                  <a:cubicBezTo>
                    <a:pt x="21009" y="6035"/>
                    <a:pt x="21516" y="5325"/>
                    <a:pt x="21719" y="4696"/>
                  </a:cubicBezTo>
                  <a:cubicBezTo>
                    <a:pt x="21922" y="4066"/>
                    <a:pt x="21902" y="3518"/>
                    <a:pt x="21841" y="3194"/>
                  </a:cubicBezTo>
                  <a:cubicBezTo>
                    <a:pt x="21800" y="2849"/>
                    <a:pt x="21719" y="2666"/>
                    <a:pt x="21719" y="2666"/>
                  </a:cubicBezTo>
                  <a:lnTo>
                    <a:pt x="21719" y="2666"/>
                  </a:lnTo>
                  <a:cubicBezTo>
                    <a:pt x="21719" y="2686"/>
                    <a:pt x="21780" y="2849"/>
                    <a:pt x="21821" y="3194"/>
                  </a:cubicBezTo>
                  <a:cubicBezTo>
                    <a:pt x="21861" y="3539"/>
                    <a:pt x="21861" y="4046"/>
                    <a:pt x="21658" y="4675"/>
                  </a:cubicBezTo>
                  <a:cubicBezTo>
                    <a:pt x="21435" y="5284"/>
                    <a:pt x="20948" y="5974"/>
                    <a:pt x="20156" y="6441"/>
                  </a:cubicBezTo>
                  <a:cubicBezTo>
                    <a:pt x="19365" y="6908"/>
                    <a:pt x="18309" y="7172"/>
                    <a:pt x="17172" y="7416"/>
                  </a:cubicBezTo>
                  <a:cubicBezTo>
                    <a:pt x="14879" y="7903"/>
                    <a:pt x="12139" y="8491"/>
                    <a:pt x="9094" y="9141"/>
                  </a:cubicBezTo>
                  <a:cubicBezTo>
                    <a:pt x="8343" y="9303"/>
                    <a:pt x="7572" y="9466"/>
                    <a:pt x="6760" y="9648"/>
                  </a:cubicBezTo>
                  <a:cubicBezTo>
                    <a:pt x="5968" y="9811"/>
                    <a:pt x="5156" y="10014"/>
                    <a:pt x="4344" y="10115"/>
                  </a:cubicBezTo>
                  <a:cubicBezTo>
                    <a:pt x="4119" y="10148"/>
                    <a:pt x="3891" y="10166"/>
                    <a:pt x="3663" y="10166"/>
                  </a:cubicBezTo>
                  <a:cubicBezTo>
                    <a:pt x="3050" y="10166"/>
                    <a:pt x="2442" y="10035"/>
                    <a:pt x="1909" y="9709"/>
                  </a:cubicBezTo>
                  <a:cubicBezTo>
                    <a:pt x="1178" y="9263"/>
                    <a:pt x="630" y="8512"/>
                    <a:pt x="407" y="7659"/>
                  </a:cubicBezTo>
                  <a:cubicBezTo>
                    <a:pt x="183" y="6827"/>
                    <a:pt x="305" y="5914"/>
                    <a:pt x="711" y="5163"/>
                  </a:cubicBezTo>
                  <a:cubicBezTo>
                    <a:pt x="1097" y="4412"/>
                    <a:pt x="1767" y="3823"/>
                    <a:pt x="2518" y="3478"/>
                  </a:cubicBezTo>
                  <a:cubicBezTo>
                    <a:pt x="2903" y="3315"/>
                    <a:pt x="3309" y="3234"/>
                    <a:pt x="3715" y="3133"/>
                  </a:cubicBezTo>
                  <a:cubicBezTo>
                    <a:pt x="4121" y="3052"/>
                    <a:pt x="4527" y="2950"/>
                    <a:pt x="4913" y="2869"/>
                  </a:cubicBezTo>
                  <a:cubicBezTo>
                    <a:pt x="5704" y="2666"/>
                    <a:pt x="6476" y="2483"/>
                    <a:pt x="7247" y="2301"/>
                  </a:cubicBezTo>
                  <a:cubicBezTo>
                    <a:pt x="8749" y="1956"/>
                    <a:pt x="10190" y="1610"/>
                    <a:pt x="11530" y="1286"/>
                  </a:cubicBezTo>
                  <a:cubicBezTo>
                    <a:pt x="12869" y="1002"/>
                    <a:pt x="14107" y="616"/>
                    <a:pt x="15264" y="372"/>
                  </a:cubicBezTo>
                  <a:cubicBezTo>
                    <a:pt x="15833" y="251"/>
                    <a:pt x="16381" y="169"/>
                    <a:pt x="16909" y="129"/>
                  </a:cubicBezTo>
                  <a:cubicBezTo>
                    <a:pt x="17095" y="114"/>
                    <a:pt x="17277" y="108"/>
                    <a:pt x="17455" y="108"/>
                  </a:cubicBezTo>
                  <a:cubicBezTo>
                    <a:pt x="17779" y="108"/>
                    <a:pt x="18089" y="130"/>
                    <a:pt x="18390" y="169"/>
                  </a:cubicBezTo>
                  <a:cubicBezTo>
                    <a:pt x="19304" y="311"/>
                    <a:pt x="20055" y="657"/>
                    <a:pt x="20562" y="1042"/>
                  </a:cubicBezTo>
                  <a:cubicBezTo>
                    <a:pt x="21070" y="1448"/>
                    <a:pt x="21354" y="1895"/>
                    <a:pt x="21516" y="2199"/>
                  </a:cubicBezTo>
                  <a:cubicBezTo>
                    <a:pt x="21651" y="2488"/>
                    <a:pt x="21713" y="2667"/>
                    <a:pt x="21719" y="2667"/>
                  </a:cubicBezTo>
                  <a:cubicBezTo>
                    <a:pt x="21719" y="2667"/>
                    <a:pt x="21719" y="2667"/>
                    <a:pt x="21719" y="2666"/>
                  </a:cubicBezTo>
                  <a:cubicBezTo>
                    <a:pt x="21719" y="2666"/>
                    <a:pt x="21719" y="2625"/>
                    <a:pt x="21678" y="2544"/>
                  </a:cubicBezTo>
                  <a:cubicBezTo>
                    <a:pt x="21658" y="2463"/>
                    <a:pt x="21618" y="2341"/>
                    <a:pt x="21536" y="2179"/>
                  </a:cubicBezTo>
                  <a:cubicBezTo>
                    <a:pt x="21394" y="1854"/>
                    <a:pt x="21110" y="1408"/>
                    <a:pt x="20603" y="1002"/>
                  </a:cubicBezTo>
                  <a:cubicBezTo>
                    <a:pt x="20075" y="596"/>
                    <a:pt x="19324" y="210"/>
                    <a:pt x="18390" y="68"/>
                  </a:cubicBezTo>
                  <a:cubicBezTo>
                    <a:pt x="18129" y="20"/>
                    <a:pt x="17846" y="1"/>
                    <a:pt x="17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3"/>
            <p:cNvSpPr/>
            <p:nvPr/>
          </p:nvSpPr>
          <p:spPr>
            <a:xfrm>
              <a:off x="6044117" y="1848784"/>
              <a:ext cx="110125" cy="54000"/>
            </a:xfrm>
            <a:custGeom>
              <a:avLst/>
              <a:gdLst/>
              <a:ahLst/>
              <a:cxnLst/>
              <a:rect l="l" t="t" r="r" b="b"/>
              <a:pathLst>
                <a:path w="4405" h="2160" extrusionOk="0">
                  <a:moveTo>
                    <a:pt x="4364" y="1"/>
                  </a:moveTo>
                  <a:cubicBezTo>
                    <a:pt x="4294" y="1"/>
                    <a:pt x="4048" y="46"/>
                    <a:pt x="3674" y="148"/>
                  </a:cubicBezTo>
                  <a:cubicBezTo>
                    <a:pt x="3248" y="250"/>
                    <a:pt x="2659" y="473"/>
                    <a:pt x="2050" y="757"/>
                  </a:cubicBezTo>
                  <a:cubicBezTo>
                    <a:pt x="1441" y="1061"/>
                    <a:pt x="913" y="1406"/>
                    <a:pt x="568" y="1670"/>
                  </a:cubicBezTo>
                  <a:cubicBezTo>
                    <a:pt x="203" y="1934"/>
                    <a:pt x="0" y="2137"/>
                    <a:pt x="20" y="2157"/>
                  </a:cubicBezTo>
                  <a:cubicBezTo>
                    <a:pt x="21" y="2159"/>
                    <a:pt x="22" y="2159"/>
                    <a:pt x="24" y="2159"/>
                  </a:cubicBezTo>
                  <a:cubicBezTo>
                    <a:pt x="90" y="2159"/>
                    <a:pt x="948" y="1491"/>
                    <a:pt x="2131" y="919"/>
                  </a:cubicBezTo>
                  <a:cubicBezTo>
                    <a:pt x="3329" y="331"/>
                    <a:pt x="4405" y="47"/>
                    <a:pt x="4384" y="6"/>
                  </a:cubicBezTo>
                  <a:cubicBezTo>
                    <a:pt x="4384" y="3"/>
                    <a:pt x="4377" y="1"/>
                    <a:pt x="4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3"/>
            <p:cNvSpPr/>
            <p:nvPr/>
          </p:nvSpPr>
          <p:spPr>
            <a:xfrm>
              <a:off x="6332342" y="159408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cubicBezTo>
                    <a:pt x="0" y="86"/>
                    <a:pt x="20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6" y="279"/>
                    <a:pt x="305" y="210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3"/>
            <p:cNvSpPr/>
            <p:nvPr/>
          </p:nvSpPr>
          <p:spPr>
            <a:xfrm>
              <a:off x="6376467" y="16588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41" y="1"/>
                  </a:moveTo>
                  <a:cubicBezTo>
                    <a:pt x="120" y="1"/>
                    <a:pt x="99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8"/>
                  </a:cubicBezTo>
                  <a:cubicBezTo>
                    <a:pt x="113" y="280"/>
                    <a:pt x="124" y="281"/>
                    <a:pt x="135" y="281"/>
                  </a:cubicBezTo>
                  <a:cubicBezTo>
                    <a:pt x="228" y="281"/>
                    <a:pt x="324" y="208"/>
                    <a:pt x="305" y="135"/>
                  </a:cubicBezTo>
                  <a:cubicBezTo>
                    <a:pt x="305" y="56"/>
                    <a:pt x="218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3"/>
            <p:cNvSpPr/>
            <p:nvPr/>
          </p:nvSpPr>
          <p:spPr>
            <a:xfrm>
              <a:off x="6108542" y="1839759"/>
              <a:ext cx="8050" cy="6925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3"/>
            <p:cNvSpPr/>
            <p:nvPr/>
          </p:nvSpPr>
          <p:spPr>
            <a:xfrm>
              <a:off x="6053242" y="1869409"/>
              <a:ext cx="8050" cy="7200"/>
            </a:xfrm>
            <a:custGeom>
              <a:avLst/>
              <a:gdLst/>
              <a:ahLst/>
              <a:cxnLst/>
              <a:rect l="l" t="t" r="r" b="b"/>
              <a:pathLst>
                <a:path w="322" h="288" extrusionOk="0">
                  <a:moveTo>
                    <a:pt x="158" y="0"/>
                  </a:moveTo>
                  <a:cubicBezTo>
                    <a:pt x="138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22" y="277"/>
                  </a:cubicBezTo>
                  <a:cubicBezTo>
                    <a:pt x="137" y="284"/>
                    <a:pt x="153" y="288"/>
                    <a:pt x="169" y="288"/>
                  </a:cubicBezTo>
                  <a:cubicBezTo>
                    <a:pt x="243" y="288"/>
                    <a:pt x="321" y="21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3"/>
            <p:cNvSpPr/>
            <p:nvPr/>
          </p:nvSpPr>
          <p:spPr>
            <a:xfrm>
              <a:off x="6065917" y="1562409"/>
              <a:ext cx="326325" cy="279950"/>
            </a:xfrm>
            <a:custGeom>
              <a:avLst/>
              <a:gdLst/>
              <a:ahLst/>
              <a:cxnLst/>
              <a:rect l="l" t="t" r="r" b="b"/>
              <a:pathLst>
                <a:path w="13053" h="11198" extrusionOk="0">
                  <a:moveTo>
                    <a:pt x="12774" y="1"/>
                  </a:moveTo>
                  <a:cubicBezTo>
                    <a:pt x="12363" y="1"/>
                    <a:pt x="11484" y="117"/>
                    <a:pt x="10292" y="378"/>
                  </a:cubicBezTo>
                  <a:cubicBezTo>
                    <a:pt x="9460" y="561"/>
                    <a:pt x="8485" y="825"/>
                    <a:pt x="7430" y="1231"/>
                  </a:cubicBezTo>
                  <a:cubicBezTo>
                    <a:pt x="6374" y="1637"/>
                    <a:pt x="5238" y="2205"/>
                    <a:pt x="4162" y="2977"/>
                  </a:cubicBezTo>
                  <a:cubicBezTo>
                    <a:pt x="3086" y="3768"/>
                    <a:pt x="2193" y="4702"/>
                    <a:pt x="1543" y="5656"/>
                  </a:cubicBezTo>
                  <a:cubicBezTo>
                    <a:pt x="894" y="6610"/>
                    <a:pt x="468" y="7564"/>
                    <a:pt x="265" y="8416"/>
                  </a:cubicBezTo>
                  <a:cubicBezTo>
                    <a:pt x="41" y="9269"/>
                    <a:pt x="1" y="9979"/>
                    <a:pt x="41" y="10446"/>
                  </a:cubicBezTo>
                  <a:cubicBezTo>
                    <a:pt x="82" y="10933"/>
                    <a:pt x="163" y="11197"/>
                    <a:pt x="224" y="11197"/>
                  </a:cubicBezTo>
                  <a:cubicBezTo>
                    <a:pt x="366" y="11197"/>
                    <a:pt x="305" y="10121"/>
                    <a:pt x="853" y="8599"/>
                  </a:cubicBezTo>
                  <a:cubicBezTo>
                    <a:pt x="1117" y="7848"/>
                    <a:pt x="1564" y="6975"/>
                    <a:pt x="2213" y="6123"/>
                  </a:cubicBezTo>
                  <a:cubicBezTo>
                    <a:pt x="2842" y="5270"/>
                    <a:pt x="3675" y="4418"/>
                    <a:pt x="4669" y="3687"/>
                  </a:cubicBezTo>
                  <a:cubicBezTo>
                    <a:pt x="6699" y="2246"/>
                    <a:pt x="8891" y="1495"/>
                    <a:pt x="10454" y="967"/>
                  </a:cubicBezTo>
                  <a:cubicBezTo>
                    <a:pt x="12058" y="460"/>
                    <a:pt x="13052" y="175"/>
                    <a:pt x="13032" y="54"/>
                  </a:cubicBezTo>
                  <a:cubicBezTo>
                    <a:pt x="13026" y="19"/>
                    <a:pt x="12937" y="1"/>
                    <a:pt x="12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3"/>
            <p:cNvSpPr/>
            <p:nvPr/>
          </p:nvSpPr>
          <p:spPr>
            <a:xfrm>
              <a:off x="6077592" y="1910584"/>
              <a:ext cx="48225" cy="55975"/>
            </a:xfrm>
            <a:custGeom>
              <a:avLst/>
              <a:gdLst/>
              <a:ahLst/>
              <a:cxnLst/>
              <a:rect l="l" t="t" r="r" b="b"/>
              <a:pathLst>
                <a:path w="1929" h="2239" extrusionOk="0">
                  <a:moveTo>
                    <a:pt x="280" y="1"/>
                  </a:moveTo>
                  <a:cubicBezTo>
                    <a:pt x="260" y="1"/>
                    <a:pt x="242" y="4"/>
                    <a:pt x="224" y="10"/>
                  </a:cubicBezTo>
                  <a:cubicBezTo>
                    <a:pt x="1" y="91"/>
                    <a:pt x="21" y="782"/>
                    <a:pt x="508" y="1451"/>
                  </a:cubicBezTo>
                  <a:cubicBezTo>
                    <a:pt x="878" y="1966"/>
                    <a:pt x="1363" y="2239"/>
                    <a:pt x="1619" y="2239"/>
                  </a:cubicBezTo>
                  <a:cubicBezTo>
                    <a:pt x="1686" y="2239"/>
                    <a:pt x="1737" y="2220"/>
                    <a:pt x="1767" y="2182"/>
                  </a:cubicBezTo>
                  <a:cubicBezTo>
                    <a:pt x="1929" y="1979"/>
                    <a:pt x="1604" y="1492"/>
                    <a:pt x="1219" y="924"/>
                  </a:cubicBezTo>
                  <a:cubicBezTo>
                    <a:pt x="864" y="419"/>
                    <a:pt x="509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3"/>
            <p:cNvSpPr/>
            <p:nvPr/>
          </p:nvSpPr>
          <p:spPr>
            <a:xfrm>
              <a:off x="6102967" y="2074384"/>
              <a:ext cx="614525" cy="706775"/>
            </a:xfrm>
            <a:custGeom>
              <a:avLst/>
              <a:gdLst/>
              <a:ahLst/>
              <a:cxnLst/>
              <a:rect l="l" t="t" r="r" b="b"/>
              <a:pathLst>
                <a:path w="24581" h="28271" extrusionOk="0">
                  <a:moveTo>
                    <a:pt x="16093" y="0"/>
                  </a:moveTo>
                  <a:cubicBezTo>
                    <a:pt x="7114" y="0"/>
                    <a:pt x="1" y="3830"/>
                    <a:pt x="1" y="3830"/>
                  </a:cubicBezTo>
                  <a:cubicBezTo>
                    <a:pt x="143" y="7423"/>
                    <a:pt x="285" y="11036"/>
                    <a:pt x="1076" y="14547"/>
                  </a:cubicBezTo>
                  <a:cubicBezTo>
                    <a:pt x="1848" y="18059"/>
                    <a:pt x="3309" y="21489"/>
                    <a:pt x="5765" y="24128"/>
                  </a:cubicBezTo>
                  <a:cubicBezTo>
                    <a:pt x="8068" y="26583"/>
                    <a:pt x="11317" y="28271"/>
                    <a:pt x="14675" y="28271"/>
                  </a:cubicBezTo>
                  <a:cubicBezTo>
                    <a:pt x="14898" y="28271"/>
                    <a:pt x="15122" y="28263"/>
                    <a:pt x="15346" y="28248"/>
                  </a:cubicBezTo>
                  <a:cubicBezTo>
                    <a:pt x="18329" y="28045"/>
                    <a:pt x="21232" y="26401"/>
                    <a:pt x="22754" y="23823"/>
                  </a:cubicBezTo>
                  <a:cubicBezTo>
                    <a:pt x="24114" y="21530"/>
                    <a:pt x="24317" y="18729"/>
                    <a:pt x="24398" y="16049"/>
                  </a:cubicBezTo>
                  <a:cubicBezTo>
                    <a:pt x="24540" y="11056"/>
                    <a:pt x="24581" y="1253"/>
                    <a:pt x="23891" y="1050"/>
                  </a:cubicBezTo>
                  <a:cubicBezTo>
                    <a:pt x="21223" y="295"/>
                    <a:pt x="18586" y="0"/>
                    <a:pt x="1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3"/>
            <p:cNvSpPr/>
            <p:nvPr/>
          </p:nvSpPr>
          <p:spPr>
            <a:xfrm>
              <a:off x="6114142" y="2205134"/>
              <a:ext cx="350150" cy="568200"/>
            </a:xfrm>
            <a:custGeom>
              <a:avLst/>
              <a:gdLst/>
              <a:ahLst/>
              <a:cxnLst/>
              <a:rect l="l" t="t" r="r" b="b"/>
              <a:pathLst>
                <a:path w="14006" h="22728" extrusionOk="0">
                  <a:moveTo>
                    <a:pt x="244" y="1"/>
                  </a:moveTo>
                  <a:lnTo>
                    <a:pt x="81" y="3350"/>
                  </a:lnTo>
                  <a:cubicBezTo>
                    <a:pt x="0" y="6496"/>
                    <a:pt x="568" y="10150"/>
                    <a:pt x="1583" y="12788"/>
                  </a:cubicBezTo>
                  <a:cubicBezTo>
                    <a:pt x="2679" y="15630"/>
                    <a:pt x="4263" y="18208"/>
                    <a:pt x="6922" y="20359"/>
                  </a:cubicBezTo>
                  <a:cubicBezTo>
                    <a:pt x="7449" y="20786"/>
                    <a:pt x="8302" y="21313"/>
                    <a:pt x="9276" y="21841"/>
                  </a:cubicBezTo>
                  <a:cubicBezTo>
                    <a:pt x="10047" y="22247"/>
                    <a:pt x="10738" y="22450"/>
                    <a:pt x="11509" y="22673"/>
                  </a:cubicBezTo>
                  <a:cubicBezTo>
                    <a:pt x="11635" y="22710"/>
                    <a:pt x="11756" y="22727"/>
                    <a:pt x="11872" y="22727"/>
                  </a:cubicBezTo>
                  <a:cubicBezTo>
                    <a:pt x="12909" y="22727"/>
                    <a:pt x="13525" y="21345"/>
                    <a:pt x="13762" y="20177"/>
                  </a:cubicBezTo>
                  <a:cubicBezTo>
                    <a:pt x="14005" y="18898"/>
                    <a:pt x="13539" y="17538"/>
                    <a:pt x="12747" y="16482"/>
                  </a:cubicBezTo>
                  <a:cubicBezTo>
                    <a:pt x="11976" y="15447"/>
                    <a:pt x="10900" y="14656"/>
                    <a:pt x="9784" y="13945"/>
                  </a:cubicBezTo>
                  <a:cubicBezTo>
                    <a:pt x="8687" y="13235"/>
                    <a:pt x="7531" y="12585"/>
                    <a:pt x="6516" y="11753"/>
                  </a:cubicBezTo>
                  <a:cubicBezTo>
                    <a:pt x="4750" y="10332"/>
                    <a:pt x="3471" y="8404"/>
                    <a:pt x="2497" y="6374"/>
                  </a:cubicBezTo>
                  <a:cubicBezTo>
                    <a:pt x="1543" y="4324"/>
                    <a:pt x="893" y="2152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3"/>
            <p:cNvSpPr/>
            <p:nvPr/>
          </p:nvSpPr>
          <p:spPr>
            <a:xfrm>
              <a:off x="6321167" y="2622459"/>
              <a:ext cx="8050" cy="6700"/>
            </a:xfrm>
            <a:custGeom>
              <a:avLst/>
              <a:gdLst/>
              <a:ahLst/>
              <a:cxnLst/>
              <a:rect l="l" t="t" r="r" b="b"/>
              <a:pathLst>
                <a:path w="322" h="268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56"/>
                  </a:cubicBezTo>
                  <a:cubicBezTo>
                    <a:pt x="121" y="264"/>
                    <a:pt x="140" y="267"/>
                    <a:pt x="159" y="267"/>
                  </a:cubicBezTo>
                  <a:cubicBezTo>
                    <a:pt x="243" y="267"/>
                    <a:pt x="322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3"/>
            <p:cNvSpPr/>
            <p:nvPr/>
          </p:nvSpPr>
          <p:spPr>
            <a:xfrm>
              <a:off x="6429767" y="2618109"/>
              <a:ext cx="7625" cy="6975"/>
            </a:xfrm>
            <a:custGeom>
              <a:avLst/>
              <a:gdLst/>
              <a:ahLst/>
              <a:cxnLst/>
              <a:rect l="l" t="t" r="r" b="b"/>
              <a:pathLst>
                <a:path w="305" h="279" extrusionOk="0">
                  <a:moveTo>
                    <a:pt x="158" y="0"/>
                  </a:moveTo>
                  <a:cubicBezTo>
                    <a:pt x="131" y="0"/>
                    <a:pt x="104" y="8"/>
                    <a:pt x="81" y="24"/>
                  </a:cubicBezTo>
                  <a:cubicBezTo>
                    <a:pt x="0" y="85"/>
                    <a:pt x="21" y="227"/>
                    <a:pt x="102" y="268"/>
                  </a:cubicBezTo>
                  <a:cubicBezTo>
                    <a:pt x="120" y="275"/>
                    <a:pt x="138" y="279"/>
                    <a:pt x="156" y="279"/>
                  </a:cubicBezTo>
                  <a:cubicBezTo>
                    <a:pt x="236" y="279"/>
                    <a:pt x="305" y="209"/>
                    <a:pt x="305" y="126"/>
                  </a:cubicBezTo>
                  <a:cubicBezTo>
                    <a:pt x="305" y="52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3"/>
            <p:cNvSpPr/>
            <p:nvPr/>
          </p:nvSpPr>
          <p:spPr>
            <a:xfrm>
              <a:off x="6548492" y="2505959"/>
              <a:ext cx="7650" cy="6975"/>
            </a:xfrm>
            <a:custGeom>
              <a:avLst/>
              <a:gdLst/>
              <a:ahLst/>
              <a:cxnLst/>
              <a:rect l="l" t="t" r="r" b="b"/>
              <a:pathLst>
                <a:path w="306" h="279" extrusionOk="0">
                  <a:moveTo>
                    <a:pt x="155" y="0"/>
                  </a:moveTo>
                  <a:cubicBezTo>
                    <a:pt x="130" y="0"/>
                    <a:pt x="104" y="8"/>
                    <a:pt x="82" y="25"/>
                  </a:cubicBezTo>
                  <a:cubicBezTo>
                    <a:pt x="1" y="86"/>
                    <a:pt x="21" y="228"/>
                    <a:pt x="102" y="268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09"/>
                    <a:pt x="305" y="126"/>
                  </a:cubicBezTo>
                  <a:cubicBezTo>
                    <a:pt x="291" y="53"/>
                    <a:pt x="223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3"/>
            <p:cNvSpPr/>
            <p:nvPr/>
          </p:nvSpPr>
          <p:spPr>
            <a:xfrm>
              <a:off x="6493692" y="2229409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5" y="0"/>
                  </a:moveTo>
                  <a:cubicBezTo>
                    <a:pt x="150" y="0"/>
                    <a:pt x="125" y="8"/>
                    <a:pt x="102" y="24"/>
                  </a:cubicBezTo>
                  <a:lnTo>
                    <a:pt x="82" y="24"/>
                  </a:lnTo>
                  <a:cubicBezTo>
                    <a:pt x="1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3"/>
            <p:cNvSpPr/>
            <p:nvPr/>
          </p:nvSpPr>
          <p:spPr>
            <a:xfrm>
              <a:off x="6604817" y="2274634"/>
              <a:ext cx="8050" cy="6925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3"/>
            <p:cNvSpPr/>
            <p:nvPr/>
          </p:nvSpPr>
          <p:spPr>
            <a:xfrm>
              <a:off x="6198367" y="2590484"/>
              <a:ext cx="7625" cy="6700"/>
            </a:xfrm>
            <a:custGeom>
              <a:avLst/>
              <a:gdLst/>
              <a:ahLst/>
              <a:cxnLst/>
              <a:rect l="l" t="t" r="r" b="b"/>
              <a:pathLst>
                <a:path w="305" h="268" extrusionOk="0">
                  <a:moveTo>
                    <a:pt x="139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61" y="33"/>
                  </a:lnTo>
                  <a:cubicBezTo>
                    <a:pt x="0" y="74"/>
                    <a:pt x="21" y="216"/>
                    <a:pt x="102" y="257"/>
                  </a:cubicBezTo>
                  <a:cubicBezTo>
                    <a:pt x="117" y="264"/>
                    <a:pt x="133" y="267"/>
                    <a:pt x="149" y="267"/>
                  </a:cubicBezTo>
                  <a:cubicBezTo>
                    <a:pt x="223" y="267"/>
                    <a:pt x="305" y="198"/>
                    <a:pt x="305" y="115"/>
                  </a:cubicBezTo>
                  <a:cubicBezTo>
                    <a:pt x="289" y="51"/>
                    <a:pt x="211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3"/>
            <p:cNvSpPr/>
            <p:nvPr/>
          </p:nvSpPr>
          <p:spPr>
            <a:xfrm>
              <a:off x="6180092" y="2498334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5" y="8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3" y="269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3"/>
            <p:cNvSpPr/>
            <p:nvPr/>
          </p:nvSpPr>
          <p:spPr>
            <a:xfrm>
              <a:off x="6172492" y="2414909"/>
              <a:ext cx="7625" cy="6700"/>
            </a:xfrm>
            <a:custGeom>
              <a:avLst/>
              <a:gdLst/>
              <a:ahLst/>
              <a:cxnLst/>
              <a:rect l="l" t="t" r="r" b="b"/>
              <a:pathLst>
                <a:path w="305" h="268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57"/>
                  </a:cubicBezTo>
                  <a:cubicBezTo>
                    <a:pt x="120" y="264"/>
                    <a:pt x="139" y="267"/>
                    <a:pt x="157" y="267"/>
                  </a:cubicBezTo>
                  <a:cubicBezTo>
                    <a:pt x="237" y="267"/>
                    <a:pt x="305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3"/>
            <p:cNvSpPr/>
            <p:nvPr/>
          </p:nvSpPr>
          <p:spPr>
            <a:xfrm>
              <a:off x="6164367" y="2326309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4" y="9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2" y="269"/>
                  </a:cubicBezTo>
                  <a:cubicBezTo>
                    <a:pt x="137" y="276"/>
                    <a:pt x="153" y="280"/>
                    <a:pt x="169" y="280"/>
                  </a:cubicBezTo>
                  <a:cubicBezTo>
                    <a:pt x="243" y="280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3"/>
            <p:cNvSpPr/>
            <p:nvPr/>
          </p:nvSpPr>
          <p:spPr>
            <a:xfrm>
              <a:off x="6670792" y="2253034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0"/>
                  </a:moveTo>
                  <a:cubicBezTo>
                    <a:pt x="139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3"/>
            <p:cNvSpPr/>
            <p:nvPr/>
          </p:nvSpPr>
          <p:spPr>
            <a:xfrm>
              <a:off x="6566267" y="2609759"/>
              <a:ext cx="8075" cy="7025"/>
            </a:xfrm>
            <a:custGeom>
              <a:avLst/>
              <a:gdLst/>
              <a:ahLst/>
              <a:cxnLst/>
              <a:rect l="l" t="t" r="r" b="b"/>
              <a:pathLst>
                <a:path w="323" h="281" extrusionOk="0">
                  <a:moveTo>
                    <a:pt x="158" y="1"/>
                  </a:moveTo>
                  <a:cubicBezTo>
                    <a:pt x="138" y="1"/>
                    <a:pt x="119" y="5"/>
                    <a:pt x="102" y="13"/>
                  </a:cubicBezTo>
                  <a:lnTo>
                    <a:pt x="81" y="34"/>
                  </a:lnTo>
                  <a:cubicBezTo>
                    <a:pt x="0" y="95"/>
                    <a:pt x="21" y="237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7" y="280"/>
                    <a:pt x="323" y="208"/>
                    <a:pt x="305" y="135"/>
                  </a:cubicBezTo>
                  <a:cubicBezTo>
                    <a:pt x="305" y="55"/>
                    <a:pt x="229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3"/>
            <p:cNvSpPr/>
            <p:nvPr/>
          </p:nvSpPr>
          <p:spPr>
            <a:xfrm>
              <a:off x="6578442" y="26972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7" y="279"/>
                    <a:pt x="305" y="209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3"/>
            <p:cNvSpPr/>
            <p:nvPr/>
          </p:nvSpPr>
          <p:spPr>
            <a:xfrm>
              <a:off x="6130867" y="2165709"/>
              <a:ext cx="502900" cy="54050"/>
            </a:xfrm>
            <a:custGeom>
              <a:avLst/>
              <a:gdLst/>
              <a:ahLst/>
              <a:cxnLst/>
              <a:rect l="l" t="t" r="r" b="b"/>
              <a:pathLst>
                <a:path w="20116" h="2162" extrusionOk="0">
                  <a:moveTo>
                    <a:pt x="19971" y="0"/>
                  </a:moveTo>
                  <a:cubicBezTo>
                    <a:pt x="19216" y="0"/>
                    <a:pt x="15148" y="1107"/>
                    <a:pt x="10089" y="1273"/>
                  </a:cubicBezTo>
                  <a:cubicBezTo>
                    <a:pt x="9586" y="1292"/>
                    <a:pt x="9092" y="1300"/>
                    <a:pt x="8610" y="1300"/>
                  </a:cubicBezTo>
                  <a:cubicBezTo>
                    <a:pt x="4411" y="1300"/>
                    <a:pt x="1087" y="676"/>
                    <a:pt x="234" y="676"/>
                  </a:cubicBezTo>
                  <a:cubicBezTo>
                    <a:pt x="102" y="676"/>
                    <a:pt x="29" y="691"/>
                    <a:pt x="21" y="725"/>
                  </a:cubicBezTo>
                  <a:cubicBezTo>
                    <a:pt x="1" y="827"/>
                    <a:pt x="1077" y="1212"/>
                    <a:pt x="2883" y="1578"/>
                  </a:cubicBezTo>
                  <a:cubicBezTo>
                    <a:pt x="3797" y="1761"/>
                    <a:pt x="4893" y="1923"/>
                    <a:pt x="6110" y="2045"/>
                  </a:cubicBezTo>
                  <a:cubicBezTo>
                    <a:pt x="7029" y="2120"/>
                    <a:pt x="8003" y="2162"/>
                    <a:pt x="9025" y="2162"/>
                  </a:cubicBezTo>
                  <a:cubicBezTo>
                    <a:pt x="9380" y="2162"/>
                    <a:pt x="9742" y="2157"/>
                    <a:pt x="10109" y="2146"/>
                  </a:cubicBezTo>
                  <a:cubicBezTo>
                    <a:pt x="11530" y="2085"/>
                    <a:pt x="12870" y="1943"/>
                    <a:pt x="14087" y="1761"/>
                  </a:cubicBezTo>
                  <a:cubicBezTo>
                    <a:pt x="15305" y="1578"/>
                    <a:pt x="16381" y="1355"/>
                    <a:pt x="17274" y="1091"/>
                  </a:cubicBezTo>
                  <a:cubicBezTo>
                    <a:pt x="19081" y="624"/>
                    <a:pt x="20116" y="137"/>
                    <a:pt x="20096" y="35"/>
                  </a:cubicBezTo>
                  <a:cubicBezTo>
                    <a:pt x="20088" y="11"/>
                    <a:pt x="20046" y="0"/>
                    <a:pt x="19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3"/>
            <p:cNvSpPr/>
            <p:nvPr/>
          </p:nvSpPr>
          <p:spPr>
            <a:xfrm>
              <a:off x="6176042" y="2183834"/>
              <a:ext cx="137550" cy="548650"/>
            </a:xfrm>
            <a:custGeom>
              <a:avLst/>
              <a:gdLst/>
              <a:ahLst/>
              <a:cxnLst/>
              <a:rect l="l" t="t" r="r" b="b"/>
              <a:pathLst>
                <a:path w="5502" h="21946" extrusionOk="0">
                  <a:moveTo>
                    <a:pt x="0" y="0"/>
                  </a:moveTo>
                  <a:cubicBezTo>
                    <a:pt x="0" y="0"/>
                    <a:pt x="0" y="82"/>
                    <a:pt x="0" y="244"/>
                  </a:cubicBezTo>
                  <a:cubicBezTo>
                    <a:pt x="0" y="406"/>
                    <a:pt x="0" y="630"/>
                    <a:pt x="0" y="914"/>
                  </a:cubicBezTo>
                  <a:cubicBezTo>
                    <a:pt x="21" y="1502"/>
                    <a:pt x="82" y="2335"/>
                    <a:pt x="163" y="3370"/>
                  </a:cubicBezTo>
                  <a:cubicBezTo>
                    <a:pt x="325" y="5460"/>
                    <a:pt x="650" y="8322"/>
                    <a:pt x="1279" y="11448"/>
                  </a:cubicBezTo>
                  <a:cubicBezTo>
                    <a:pt x="1584" y="13011"/>
                    <a:pt x="1929" y="14493"/>
                    <a:pt x="2294" y="15832"/>
                  </a:cubicBezTo>
                  <a:cubicBezTo>
                    <a:pt x="2477" y="16502"/>
                    <a:pt x="2639" y="17132"/>
                    <a:pt x="2822" y="17720"/>
                  </a:cubicBezTo>
                  <a:cubicBezTo>
                    <a:pt x="2984" y="18309"/>
                    <a:pt x="3167" y="18857"/>
                    <a:pt x="3390" y="19324"/>
                  </a:cubicBezTo>
                  <a:cubicBezTo>
                    <a:pt x="3816" y="20298"/>
                    <a:pt x="4405" y="20947"/>
                    <a:pt x="4811" y="21353"/>
                  </a:cubicBezTo>
                  <a:cubicBezTo>
                    <a:pt x="5014" y="21556"/>
                    <a:pt x="5197" y="21698"/>
                    <a:pt x="5298" y="21800"/>
                  </a:cubicBezTo>
                  <a:cubicBezTo>
                    <a:pt x="5404" y="21888"/>
                    <a:pt x="5464" y="21946"/>
                    <a:pt x="5478" y="21946"/>
                  </a:cubicBezTo>
                  <a:cubicBezTo>
                    <a:pt x="5480" y="21946"/>
                    <a:pt x="5481" y="21945"/>
                    <a:pt x="5481" y="21942"/>
                  </a:cubicBezTo>
                  <a:cubicBezTo>
                    <a:pt x="5501" y="21942"/>
                    <a:pt x="5440" y="21881"/>
                    <a:pt x="5339" y="21780"/>
                  </a:cubicBezTo>
                  <a:cubicBezTo>
                    <a:pt x="5217" y="21678"/>
                    <a:pt x="5055" y="21516"/>
                    <a:pt x="4872" y="21293"/>
                  </a:cubicBezTo>
                  <a:cubicBezTo>
                    <a:pt x="4466" y="20887"/>
                    <a:pt x="3918" y="20237"/>
                    <a:pt x="3492" y="19283"/>
                  </a:cubicBezTo>
                  <a:cubicBezTo>
                    <a:pt x="3289" y="18816"/>
                    <a:pt x="3126" y="18268"/>
                    <a:pt x="2964" y="17680"/>
                  </a:cubicBezTo>
                  <a:cubicBezTo>
                    <a:pt x="2781" y="17091"/>
                    <a:pt x="2619" y="16441"/>
                    <a:pt x="2436" y="15792"/>
                  </a:cubicBezTo>
                  <a:cubicBezTo>
                    <a:pt x="2091" y="14452"/>
                    <a:pt x="1766" y="12971"/>
                    <a:pt x="1442" y="11428"/>
                  </a:cubicBezTo>
                  <a:cubicBezTo>
                    <a:pt x="833" y="8302"/>
                    <a:pt x="488" y="5440"/>
                    <a:pt x="285" y="3370"/>
                  </a:cubicBezTo>
                  <a:cubicBezTo>
                    <a:pt x="183" y="2335"/>
                    <a:pt x="122" y="1482"/>
                    <a:pt x="82" y="914"/>
                  </a:cubicBezTo>
                  <a:cubicBezTo>
                    <a:pt x="61" y="630"/>
                    <a:pt x="41" y="406"/>
                    <a:pt x="21" y="244"/>
                  </a:cubicBezTo>
                  <a:cubicBezTo>
                    <a:pt x="21" y="8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3"/>
            <p:cNvSpPr/>
            <p:nvPr/>
          </p:nvSpPr>
          <p:spPr>
            <a:xfrm>
              <a:off x="6508917" y="2463434"/>
              <a:ext cx="38600" cy="300925"/>
            </a:xfrm>
            <a:custGeom>
              <a:avLst/>
              <a:gdLst/>
              <a:ahLst/>
              <a:cxnLst/>
              <a:rect l="l" t="t" r="r" b="b"/>
              <a:pathLst>
                <a:path w="1544" h="12037" extrusionOk="0">
                  <a:moveTo>
                    <a:pt x="42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1" y="0"/>
                    <a:pt x="285" y="2700"/>
                    <a:pt x="691" y="6029"/>
                  </a:cubicBezTo>
                  <a:cubicBezTo>
                    <a:pt x="1095" y="9345"/>
                    <a:pt x="1459" y="12037"/>
                    <a:pt x="1502" y="12037"/>
                  </a:cubicBezTo>
                  <a:cubicBezTo>
                    <a:pt x="1502" y="12037"/>
                    <a:pt x="1503" y="12037"/>
                    <a:pt x="1503" y="12037"/>
                  </a:cubicBezTo>
                  <a:cubicBezTo>
                    <a:pt x="1543" y="12037"/>
                    <a:pt x="1259" y="9337"/>
                    <a:pt x="873" y="6008"/>
                  </a:cubicBezTo>
                  <a:cubicBezTo>
                    <a:pt x="469" y="2692"/>
                    <a:pt x="105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3"/>
            <p:cNvSpPr/>
            <p:nvPr/>
          </p:nvSpPr>
          <p:spPr>
            <a:xfrm>
              <a:off x="6382567" y="2083359"/>
              <a:ext cx="84250" cy="189300"/>
            </a:xfrm>
            <a:custGeom>
              <a:avLst/>
              <a:gdLst/>
              <a:ahLst/>
              <a:cxnLst/>
              <a:rect l="l" t="t" r="r" b="b"/>
              <a:pathLst>
                <a:path w="3370" h="7572" extrusionOk="0">
                  <a:moveTo>
                    <a:pt x="21" y="0"/>
                  </a:moveTo>
                  <a:cubicBezTo>
                    <a:pt x="1" y="21"/>
                    <a:pt x="61" y="122"/>
                    <a:pt x="204" y="285"/>
                  </a:cubicBezTo>
                  <a:cubicBezTo>
                    <a:pt x="325" y="467"/>
                    <a:pt x="528" y="731"/>
                    <a:pt x="772" y="1036"/>
                  </a:cubicBezTo>
                  <a:cubicBezTo>
                    <a:pt x="1259" y="1645"/>
                    <a:pt x="1929" y="2497"/>
                    <a:pt x="2700" y="3431"/>
                  </a:cubicBezTo>
                  <a:cubicBezTo>
                    <a:pt x="2781" y="3532"/>
                    <a:pt x="2883" y="3654"/>
                    <a:pt x="2964" y="3776"/>
                  </a:cubicBezTo>
                  <a:cubicBezTo>
                    <a:pt x="2984" y="3796"/>
                    <a:pt x="3025" y="3816"/>
                    <a:pt x="3025" y="3837"/>
                  </a:cubicBezTo>
                  <a:cubicBezTo>
                    <a:pt x="3025" y="3857"/>
                    <a:pt x="3045" y="3857"/>
                    <a:pt x="3045" y="3877"/>
                  </a:cubicBezTo>
                  <a:lnTo>
                    <a:pt x="3045" y="3918"/>
                  </a:lnTo>
                  <a:cubicBezTo>
                    <a:pt x="3065" y="3979"/>
                    <a:pt x="3065" y="4060"/>
                    <a:pt x="3086" y="4121"/>
                  </a:cubicBezTo>
                  <a:cubicBezTo>
                    <a:pt x="3106" y="4405"/>
                    <a:pt x="3126" y="4669"/>
                    <a:pt x="3147" y="4933"/>
                  </a:cubicBezTo>
                  <a:cubicBezTo>
                    <a:pt x="3187" y="5440"/>
                    <a:pt x="3208" y="5907"/>
                    <a:pt x="3228" y="6313"/>
                  </a:cubicBezTo>
                  <a:cubicBezTo>
                    <a:pt x="3268" y="7084"/>
                    <a:pt x="3309" y="7571"/>
                    <a:pt x="3329" y="7571"/>
                  </a:cubicBezTo>
                  <a:cubicBezTo>
                    <a:pt x="3350" y="7571"/>
                    <a:pt x="3350" y="7450"/>
                    <a:pt x="3370" y="7226"/>
                  </a:cubicBezTo>
                  <a:cubicBezTo>
                    <a:pt x="3370" y="7003"/>
                    <a:pt x="3370" y="6699"/>
                    <a:pt x="3350" y="6293"/>
                  </a:cubicBezTo>
                  <a:cubicBezTo>
                    <a:pt x="3350" y="5907"/>
                    <a:pt x="3329" y="5440"/>
                    <a:pt x="3309" y="4912"/>
                  </a:cubicBezTo>
                  <a:cubicBezTo>
                    <a:pt x="3289" y="4669"/>
                    <a:pt x="3289" y="4385"/>
                    <a:pt x="3248" y="4101"/>
                  </a:cubicBezTo>
                  <a:cubicBezTo>
                    <a:pt x="3248" y="4040"/>
                    <a:pt x="3228" y="3958"/>
                    <a:pt x="3228" y="3877"/>
                  </a:cubicBezTo>
                  <a:lnTo>
                    <a:pt x="3208" y="3837"/>
                  </a:lnTo>
                  <a:cubicBezTo>
                    <a:pt x="3208" y="3796"/>
                    <a:pt x="3187" y="3776"/>
                    <a:pt x="3187" y="3755"/>
                  </a:cubicBezTo>
                  <a:cubicBezTo>
                    <a:pt x="3167" y="3715"/>
                    <a:pt x="3167" y="3715"/>
                    <a:pt x="3147" y="3695"/>
                  </a:cubicBezTo>
                  <a:lnTo>
                    <a:pt x="3106" y="3654"/>
                  </a:lnTo>
                  <a:cubicBezTo>
                    <a:pt x="3025" y="3553"/>
                    <a:pt x="2923" y="3431"/>
                    <a:pt x="2822" y="3309"/>
                  </a:cubicBezTo>
                  <a:cubicBezTo>
                    <a:pt x="2071" y="2396"/>
                    <a:pt x="1381" y="1543"/>
                    <a:pt x="873" y="954"/>
                  </a:cubicBezTo>
                  <a:cubicBezTo>
                    <a:pt x="609" y="650"/>
                    <a:pt x="406" y="406"/>
                    <a:pt x="264" y="244"/>
                  </a:cubicBezTo>
                  <a:cubicBezTo>
                    <a:pt x="102" y="82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3"/>
            <p:cNvSpPr/>
            <p:nvPr/>
          </p:nvSpPr>
          <p:spPr>
            <a:xfrm>
              <a:off x="6244042" y="2590809"/>
              <a:ext cx="273525" cy="16525"/>
            </a:xfrm>
            <a:custGeom>
              <a:avLst/>
              <a:gdLst/>
              <a:ahLst/>
              <a:cxnLst/>
              <a:rect l="l" t="t" r="r" b="b"/>
              <a:pathLst>
                <a:path w="10941" h="661" extrusionOk="0">
                  <a:moveTo>
                    <a:pt x="10941" y="0"/>
                  </a:moveTo>
                  <a:cubicBezTo>
                    <a:pt x="10941" y="0"/>
                    <a:pt x="10799" y="0"/>
                    <a:pt x="10514" y="20"/>
                  </a:cubicBezTo>
                  <a:cubicBezTo>
                    <a:pt x="10210" y="61"/>
                    <a:pt x="9804" y="81"/>
                    <a:pt x="9337" y="122"/>
                  </a:cubicBezTo>
                  <a:cubicBezTo>
                    <a:pt x="8363" y="223"/>
                    <a:pt x="6983" y="325"/>
                    <a:pt x="5481" y="406"/>
                  </a:cubicBezTo>
                  <a:cubicBezTo>
                    <a:pt x="3958" y="487"/>
                    <a:pt x="2598" y="507"/>
                    <a:pt x="1604" y="528"/>
                  </a:cubicBezTo>
                  <a:lnTo>
                    <a:pt x="427" y="528"/>
                  </a:lnTo>
                  <a:cubicBezTo>
                    <a:pt x="142" y="548"/>
                    <a:pt x="0" y="548"/>
                    <a:pt x="0" y="568"/>
                  </a:cubicBezTo>
                  <a:cubicBezTo>
                    <a:pt x="0" y="568"/>
                    <a:pt x="142" y="589"/>
                    <a:pt x="427" y="609"/>
                  </a:cubicBezTo>
                  <a:cubicBezTo>
                    <a:pt x="690" y="629"/>
                    <a:pt x="1096" y="629"/>
                    <a:pt x="1604" y="650"/>
                  </a:cubicBezTo>
                  <a:cubicBezTo>
                    <a:pt x="1935" y="656"/>
                    <a:pt x="2310" y="661"/>
                    <a:pt x="2717" y="661"/>
                  </a:cubicBezTo>
                  <a:cubicBezTo>
                    <a:pt x="3532" y="661"/>
                    <a:pt x="4479" y="643"/>
                    <a:pt x="5481" y="589"/>
                  </a:cubicBezTo>
                  <a:cubicBezTo>
                    <a:pt x="7003" y="507"/>
                    <a:pt x="8363" y="386"/>
                    <a:pt x="9357" y="244"/>
                  </a:cubicBezTo>
                  <a:cubicBezTo>
                    <a:pt x="9845" y="183"/>
                    <a:pt x="10251" y="142"/>
                    <a:pt x="10514" y="81"/>
                  </a:cubicBezTo>
                  <a:cubicBezTo>
                    <a:pt x="10799" y="41"/>
                    <a:pt x="10941" y="20"/>
                    <a:pt x="10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3"/>
            <p:cNvSpPr/>
            <p:nvPr/>
          </p:nvSpPr>
          <p:spPr>
            <a:xfrm>
              <a:off x="6542417" y="2263959"/>
              <a:ext cx="171525" cy="53025"/>
            </a:xfrm>
            <a:custGeom>
              <a:avLst/>
              <a:gdLst/>
              <a:ahLst/>
              <a:cxnLst/>
              <a:rect l="l" t="t" r="r" b="b"/>
              <a:pathLst>
                <a:path w="6861" h="2121" extrusionOk="0">
                  <a:moveTo>
                    <a:pt x="6855" y="1"/>
                  </a:moveTo>
                  <a:cubicBezTo>
                    <a:pt x="6805" y="1"/>
                    <a:pt x="6465" y="178"/>
                    <a:pt x="5887" y="429"/>
                  </a:cubicBezTo>
                  <a:cubicBezTo>
                    <a:pt x="5298" y="692"/>
                    <a:pt x="4466" y="1017"/>
                    <a:pt x="3512" y="1301"/>
                  </a:cubicBezTo>
                  <a:cubicBezTo>
                    <a:pt x="2558" y="1586"/>
                    <a:pt x="1685" y="1768"/>
                    <a:pt x="1035" y="1890"/>
                  </a:cubicBezTo>
                  <a:cubicBezTo>
                    <a:pt x="406" y="2032"/>
                    <a:pt x="0" y="2093"/>
                    <a:pt x="0" y="2113"/>
                  </a:cubicBezTo>
                  <a:cubicBezTo>
                    <a:pt x="5" y="2118"/>
                    <a:pt x="28" y="2120"/>
                    <a:pt x="68" y="2120"/>
                  </a:cubicBezTo>
                  <a:cubicBezTo>
                    <a:pt x="207" y="2120"/>
                    <a:pt x="552" y="2091"/>
                    <a:pt x="1056" y="2012"/>
                  </a:cubicBezTo>
                  <a:cubicBezTo>
                    <a:pt x="1705" y="1931"/>
                    <a:pt x="2598" y="1748"/>
                    <a:pt x="3552" y="1464"/>
                  </a:cubicBezTo>
                  <a:cubicBezTo>
                    <a:pt x="4527" y="1180"/>
                    <a:pt x="5359" y="835"/>
                    <a:pt x="5947" y="550"/>
                  </a:cubicBezTo>
                  <a:cubicBezTo>
                    <a:pt x="6252" y="408"/>
                    <a:pt x="6475" y="266"/>
                    <a:pt x="6638" y="165"/>
                  </a:cubicBezTo>
                  <a:cubicBezTo>
                    <a:pt x="6780" y="84"/>
                    <a:pt x="6861" y="23"/>
                    <a:pt x="6861" y="2"/>
                  </a:cubicBezTo>
                  <a:cubicBezTo>
                    <a:pt x="6860" y="1"/>
                    <a:pt x="6858" y="1"/>
                    <a:pt x="6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3"/>
            <p:cNvSpPr/>
            <p:nvPr/>
          </p:nvSpPr>
          <p:spPr>
            <a:xfrm>
              <a:off x="6383067" y="2267559"/>
              <a:ext cx="197925" cy="198425"/>
            </a:xfrm>
            <a:custGeom>
              <a:avLst/>
              <a:gdLst/>
              <a:ahLst/>
              <a:cxnLst/>
              <a:rect l="l" t="t" r="r" b="b"/>
              <a:pathLst>
                <a:path w="7917" h="7937" extrusionOk="0">
                  <a:moveTo>
                    <a:pt x="3959" y="0"/>
                  </a:moveTo>
                  <a:cubicBezTo>
                    <a:pt x="1767" y="0"/>
                    <a:pt x="1" y="1787"/>
                    <a:pt x="1" y="3979"/>
                  </a:cubicBezTo>
                  <a:cubicBezTo>
                    <a:pt x="1" y="6171"/>
                    <a:pt x="1767" y="7937"/>
                    <a:pt x="3959" y="7937"/>
                  </a:cubicBezTo>
                  <a:cubicBezTo>
                    <a:pt x="6151" y="7937"/>
                    <a:pt x="7917" y="6171"/>
                    <a:pt x="7917" y="3979"/>
                  </a:cubicBezTo>
                  <a:cubicBezTo>
                    <a:pt x="7917" y="1787"/>
                    <a:pt x="6151" y="0"/>
                    <a:pt x="3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3"/>
            <p:cNvSpPr/>
            <p:nvPr/>
          </p:nvSpPr>
          <p:spPr>
            <a:xfrm>
              <a:off x="6409967" y="2294459"/>
              <a:ext cx="144150" cy="144650"/>
            </a:xfrm>
            <a:custGeom>
              <a:avLst/>
              <a:gdLst/>
              <a:ahLst/>
              <a:cxnLst/>
              <a:rect l="l" t="t" r="r" b="b"/>
              <a:pathLst>
                <a:path w="5766" h="5786" extrusionOk="0">
                  <a:moveTo>
                    <a:pt x="2883" y="0"/>
                  </a:moveTo>
                  <a:cubicBezTo>
                    <a:pt x="1279" y="0"/>
                    <a:pt x="1" y="1299"/>
                    <a:pt x="1" y="2903"/>
                  </a:cubicBezTo>
                  <a:cubicBezTo>
                    <a:pt x="1" y="4486"/>
                    <a:pt x="1279" y="5785"/>
                    <a:pt x="2883" y="5785"/>
                  </a:cubicBezTo>
                  <a:cubicBezTo>
                    <a:pt x="4466" y="5785"/>
                    <a:pt x="5765" y="4486"/>
                    <a:pt x="5765" y="2903"/>
                  </a:cubicBezTo>
                  <a:cubicBezTo>
                    <a:pt x="5765" y="1299"/>
                    <a:pt x="4466" y="0"/>
                    <a:pt x="2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3"/>
            <p:cNvSpPr/>
            <p:nvPr/>
          </p:nvSpPr>
          <p:spPr>
            <a:xfrm>
              <a:off x="6102967" y="2073559"/>
              <a:ext cx="597275" cy="110925"/>
            </a:xfrm>
            <a:custGeom>
              <a:avLst/>
              <a:gdLst/>
              <a:ahLst/>
              <a:cxnLst/>
              <a:rect l="l" t="t" r="r" b="b"/>
              <a:pathLst>
                <a:path w="23891" h="4437" extrusionOk="0">
                  <a:moveTo>
                    <a:pt x="16033" y="1"/>
                  </a:moveTo>
                  <a:cubicBezTo>
                    <a:pt x="7082" y="1"/>
                    <a:pt x="1" y="3863"/>
                    <a:pt x="1" y="3863"/>
                  </a:cubicBezTo>
                  <a:cubicBezTo>
                    <a:pt x="3394" y="4270"/>
                    <a:pt x="6344" y="4436"/>
                    <a:pt x="8899" y="4436"/>
                  </a:cubicBezTo>
                  <a:cubicBezTo>
                    <a:pt x="20374" y="4436"/>
                    <a:pt x="23891" y="1083"/>
                    <a:pt x="23891" y="1083"/>
                  </a:cubicBezTo>
                  <a:cubicBezTo>
                    <a:pt x="21201" y="305"/>
                    <a:pt x="18544" y="1"/>
                    <a:pt x="160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3"/>
            <p:cNvSpPr/>
            <p:nvPr/>
          </p:nvSpPr>
          <p:spPr>
            <a:xfrm>
              <a:off x="6568292" y="4121134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4" y="8"/>
                    <a:pt x="102" y="25"/>
                  </a:cubicBezTo>
                  <a:lnTo>
                    <a:pt x="82" y="25"/>
                  </a:lnTo>
                  <a:cubicBezTo>
                    <a:pt x="0" y="86"/>
                    <a:pt x="21" y="228"/>
                    <a:pt x="122" y="268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6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3"/>
            <p:cNvSpPr/>
            <p:nvPr/>
          </p:nvSpPr>
          <p:spPr>
            <a:xfrm>
              <a:off x="6441442" y="2840959"/>
              <a:ext cx="306000" cy="929600"/>
            </a:xfrm>
            <a:custGeom>
              <a:avLst/>
              <a:gdLst/>
              <a:ahLst/>
              <a:cxnLst/>
              <a:rect l="l" t="t" r="r" b="b"/>
              <a:pathLst>
                <a:path w="12240" h="37184" extrusionOk="0">
                  <a:moveTo>
                    <a:pt x="7429" y="1"/>
                  </a:moveTo>
                  <a:cubicBezTo>
                    <a:pt x="2639" y="1"/>
                    <a:pt x="0" y="2721"/>
                    <a:pt x="122" y="7775"/>
                  </a:cubicBezTo>
                  <a:cubicBezTo>
                    <a:pt x="325" y="16036"/>
                    <a:pt x="1177" y="24297"/>
                    <a:pt x="3288" y="32294"/>
                  </a:cubicBezTo>
                  <a:cubicBezTo>
                    <a:pt x="3633" y="33654"/>
                    <a:pt x="4060" y="35095"/>
                    <a:pt x="5054" y="36110"/>
                  </a:cubicBezTo>
                  <a:cubicBezTo>
                    <a:pt x="5677" y="36758"/>
                    <a:pt x="6605" y="37183"/>
                    <a:pt x="7491" y="37183"/>
                  </a:cubicBezTo>
                  <a:cubicBezTo>
                    <a:pt x="7992" y="37183"/>
                    <a:pt x="8480" y="37047"/>
                    <a:pt x="8890" y="36739"/>
                  </a:cubicBezTo>
                  <a:cubicBezTo>
                    <a:pt x="9865" y="36029"/>
                    <a:pt x="10088" y="34669"/>
                    <a:pt x="10230" y="33471"/>
                  </a:cubicBezTo>
                  <a:cubicBezTo>
                    <a:pt x="11286" y="24094"/>
                    <a:pt x="11854" y="16239"/>
                    <a:pt x="11976" y="6800"/>
                  </a:cubicBezTo>
                  <a:cubicBezTo>
                    <a:pt x="11976" y="6800"/>
                    <a:pt x="12240" y="1"/>
                    <a:pt x="7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3"/>
            <p:cNvSpPr/>
            <p:nvPr/>
          </p:nvSpPr>
          <p:spPr>
            <a:xfrm>
              <a:off x="6444467" y="2846084"/>
              <a:ext cx="185250" cy="696700"/>
            </a:xfrm>
            <a:custGeom>
              <a:avLst/>
              <a:gdLst/>
              <a:ahLst/>
              <a:cxnLst/>
              <a:rect l="l" t="t" r="r" b="b"/>
              <a:pathLst>
                <a:path w="7410" h="27868" extrusionOk="0">
                  <a:moveTo>
                    <a:pt x="4616" y="1"/>
                  </a:moveTo>
                  <a:cubicBezTo>
                    <a:pt x="4132" y="1"/>
                    <a:pt x="3661" y="173"/>
                    <a:pt x="3350" y="547"/>
                  </a:cubicBezTo>
                  <a:cubicBezTo>
                    <a:pt x="3350" y="547"/>
                    <a:pt x="529" y="9539"/>
                    <a:pt x="305" y="12604"/>
                  </a:cubicBezTo>
                  <a:cubicBezTo>
                    <a:pt x="1" y="16825"/>
                    <a:pt x="2173" y="27867"/>
                    <a:pt x="2173" y="27867"/>
                  </a:cubicBezTo>
                  <a:cubicBezTo>
                    <a:pt x="4405" y="26081"/>
                    <a:pt x="5035" y="23158"/>
                    <a:pt x="5177" y="20296"/>
                  </a:cubicBezTo>
                  <a:cubicBezTo>
                    <a:pt x="5319" y="17414"/>
                    <a:pt x="4933" y="14511"/>
                    <a:pt x="5441" y="11690"/>
                  </a:cubicBezTo>
                  <a:cubicBezTo>
                    <a:pt x="5948" y="8747"/>
                    <a:pt x="7409" y="5905"/>
                    <a:pt x="7064" y="2942"/>
                  </a:cubicBezTo>
                  <a:cubicBezTo>
                    <a:pt x="6963" y="2008"/>
                    <a:pt x="6638" y="1054"/>
                    <a:pt x="5907" y="445"/>
                  </a:cubicBezTo>
                  <a:cubicBezTo>
                    <a:pt x="5551" y="158"/>
                    <a:pt x="5077" y="1"/>
                    <a:pt x="4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3"/>
            <p:cNvSpPr/>
            <p:nvPr/>
          </p:nvSpPr>
          <p:spPr>
            <a:xfrm>
              <a:off x="6544442" y="3138334"/>
              <a:ext cx="81725" cy="632275"/>
            </a:xfrm>
            <a:custGeom>
              <a:avLst/>
              <a:gdLst/>
              <a:ahLst/>
              <a:cxnLst/>
              <a:rect l="l" t="t" r="r" b="b"/>
              <a:pathLst>
                <a:path w="3269" h="25291" extrusionOk="0">
                  <a:moveTo>
                    <a:pt x="0" y="0"/>
                  </a:moveTo>
                  <a:cubicBezTo>
                    <a:pt x="0" y="0"/>
                    <a:pt x="0" y="81"/>
                    <a:pt x="0" y="244"/>
                  </a:cubicBezTo>
                  <a:cubicBezTo>
                    <a:pt x="21" y="447"/>
                    <a:pt x="41" y="690"/>
                    <a:pt x="41" y="995"/>
                  </a:cubicBezTo>
                  <a:cubicBezTo>
                    <a:pt x="102" y="1644"/>
                    <a:pt x="163" y="2578"/>
                    <a:pt x="285" y="3715"/>
                  </a:cubicBezTo>
                  <a:cubicBezTo>
                    <a:pt x="488" y="6028"/>
                    <a:pt x="812" y="9195"/>
                    <a:pt x="1259" y="12686"/>
                  </a:cubicBezTo>
                  <a:cubicBezTo>
                    <a:pt x="1705" y="16177"/>
                    <a:pt x="2193" y="19344"/>
                    <a:pt x="2578" y="21617"/>
                  </a:cubicBezTo>
                  <a:cubicBezTo>
                    <a:pt x="2761" y="22754"/>
                    <a:pt x="2923" y="23667"/>
                    <a:pt x="3045" y="24296"/>
                  </a:cubicBezTo>
                  <a:cubicBezTo>
                    <a:pt x="3106" y="24601"/>
                    <a:pt x="3167" y="24844"/>
                    <a:pt x="3187" y="25027"/>
                  </a:cubicBezTo>
                  <a:cubicBezTo>
                    <a:pt x="3228" y="25210"/>
                    <a:pt x="3248" y="25291"/>
                    <a:pt x="3248" y="25291"/>
                  </a:cubicBezTo>
                  <a:cubicBezTo>
                    <a:pt x="3268" y="25291"/>
                    <a:pt x="3248" y="25189"/>
                    <a:pt x="3228" y="25027"/>
                  </a:cubicBezTo>
                  <a:cubicBezTo>
                    <a:pt x="3207" y="24844"/>
                    <a:pt x="3167" y="24601"/>
                    <a:pt x="3126" y="24296"/>
                  </a:cubicBezTo>
                  <a:cubicBezTo>
                    <a:pt x="3025" y="23647"/>
                    <a:pt x="2883" y="22713"/>
                    <a:pt x="2700" y="21597"/>
                  </a:cubicBezTo>
                  <a:cubicBezTo>
                    <a:pt x="2355" y="19303"/>
                    <a:pt x="1888" y="16157"/>
                    <a:pt x="1442" y="12666"/>
                  </a:cubicBezTo>
                  <a:cubicBezTo>
                    <a:pt x="995" y="9175"/>
                    <a:pt x="630" y="6008"/>
                    <a:pt x="406" y="3715"/>
                  </a:cubicBezTo>
                  <a:cubicBezTo>
                    <a:pt x="285" y="2578"/>
                    <a:pt x="183" y="1644"/>
                    <a:pt x="122" y="995"/>
                  </a:cubicBezTo>
                  <a:cubicBezTo>
                    <a:pt x="82" y="690"/>
                    <a:pt x="61" y="426"/>
                    <a:pt x="41" y="244"/>
                  </a:cubicBezTo>
                  <a:cubicBezTo>
                    <a:pt x="21" y="8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3"/>
            <p:cNvSpPr/>
            <p:nvPr/>
          </p:nvSpPr>
          <p:spPr>
            <a:xfrm>
              <a:off x="6182117" y="2850334"/>
              <a:ext cx="429325" cy="345875"/>
            </a:xfrm>
            <a:custGeom>
              <a:avLst/>
              <a:gdLst/>
              <a:ahLst/>
              <a:cxnLst/>
              <a:rect l="l" t="t" r="r" b="b"/>
              <a:pathLst>
                <a:path w="17173" h="13835" extrusionOk="0">
                  <a:moveTo>
                    <a:pt x="14167" y="1"/>
                  </a:moveTo>
                  <a:cubicBezTo>
                    <a:pt x="14003" y="1"/>
                    <a:pt x="13841" y="5"/>
                    <a:pt x="13682" y="11"/>
                  </a:cubicBezTo>
                  <a:cubicBezTo>
                    <a:pt x="10332" y="113"/>
                    <a:pt x="7004" y="235"/>
                    <a:pt x="3655" y="336"/>
                  </a:cubicBezTo>
                  <a:cubicBezTo>
                    <a:pt x="3655" y="336"/>
                    <a:pt x="1" y="1392"/>
                    <a:pt x="1" y="3584"/>
                  </a:cubicBezTo>
                  <a:cubicBezTo>
                    <a:pt x="1" y="5796"/>
                    <a:pt x="4345" y="11865"/>
                    <a:pt x="7410" y="13367"/>
                  </a:cubicBezTo>
                  <a:cubicBezTo>
                    <a:pt x="8060" y="13684"/>
                    <a:pt x="8790" y="13834"/>
                    <a:pt x="9536" y="13834"/>
                  </a:cubicBezTo>
                  <a:cubicBezTo>
                    <a:pt x="11376" y="13834"/>
                    <a:pt x="13315" y="12920"/>
                    <a:pt x="14412" y="11317"/>
                  </a:cubicBezTo>
                  <a:cubicBezTo>
                    <a:pt x="15975" y="9044"/>
                    <a:pt x="16462" y="6222"/>
                    <a:pt x="16909" y="3523"/>
                  </a:cubicBezTo>
                  <a:cubicBezTo>
                    <a:pt x="17051" y="2609"/>
                    <a:pt x="17173" y="1574"/>
                    <a:pt x="16604" y="844"/>
                  </a:cubicBezTo>
                  <a:cubicBezTo>
                    <a:pt x="16053" y="137"/>
                    <a:pt x="15091" y="1"/>
                    <a:pt x="14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3"/>
            <p:cNvSpPr/>
            <p:nvPr/>
          </p:nvSpPr>
          <p:spPr>
            <a:xfrm>
              <a:off x="6498267" y="3784534"/>
              <a:ext cx="217200" cy="756050"/>
            </a:xfrm>
            <a:custGeom>
              <a:avLst/>
              <a:gdLst/>
              <a:ahLst/>
              <a:cxnLst/>
              <a:rect l="l" t="t" r="r" b="b"/>
              <a:pathLst>
                <a:path w="8688" h="30242" extrusionOk="0">
                  <a:moveTo>
                    <a:pt x="5538" y="0"/>
                  </a:moveTo>
                  <a:cubicBezTo>
                    <a:pt x="4870" y="0"/>
                    <a:pt x="4201" y="127"/>
                    <a:pt x="3532" y="255"/>
                  </a:cubicBezTo>
                  <a:lnTo>
                    <a:pt x="3390" y="214"/>
                  </a:lnTo>
                  <a:cubicBezTo>
                    <a:pt x="2314" y="255"/>
                    <a:pt x="1401" y="1128"/>
                    <a:pt x="975" y="2122"/>
                  </a:cubicBezTo>
                  <a:cubicBezTo>
                    <a:pt x="548" y="3117"/>
                    <a:pt x="508" y="4233"/>
                    <a:pt x="467" y="5309"/>
                  </a:cubicBezTo>
                  <a:cubicBezTo>
                    <a:pt x="244" y="11885"/>
                    <a:pt x="0" y="18462"/>
                    <a:pt x="366" y="25038"/>
                  </a:cubicBezTo>
                  <a:cubicBezTo>
                    <a:pt x="447" y="26459"/>
                    <a:pt x="589" y="27981"/>
                    <a:pt x="1462" y="29098"/>
                  </a:cubicBezTo>
                  <a:cubicBezTo>
                    <a:pt x="1998" y="29796"/>
                    <a:pt x="2909" y="30241"/>
                    <a:pt x="3758" y="30241"/>
                  </a:cubicBezTo>
                  <a:cubicBezTo>
                    <a:pt x="4292" y="30241"/>
                    <a:pt x="4800" y="30065"/>
                    <a:pt x="5176" y="29666"/>
                  </a:cubicBezTo>
                  <a:cubicBezTo>
                    <a:pt x="5745" y="29077"/>
                    <a:pt x="5846" y="28205"/>
                    <a:pt x="5948" y="27393"/>
                  </a:cubicBezTo>
                  <a:cubicBezTo>
                    <a:pt x="6800" y="19558"/>
                    <a:pt x="7653" y="11723"/>
                    <a:pt x="8505" y="3888"/>
                  </a:cubicBezTo>
                  <a:cubicBezTo>
                    <a:pt x="8586" y="2995"/>
                    <a:pt x="8688" y="2041"/>
                    <a:pt x="8221" y="1270"/>
                  </a:cubicBezTo>
                  <a:cubicBezTo>
                    <a:pt x="7795" y="539"/>
                    <a:pt x="6942" y="133"/>
                    <a:pt x="6090" y="32"/>
                  </a:cubicBezTo>
                  <a:cubicBezTo>
                    <a:pt x="5906" y="10"/>
                    <a:pt x="5722" y="0"/>
                    <a:pt x="5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3"/>
            <p:cNvSpPr/>
            <p:nvPr/>
          </p:nvSpPr>
          <p:spPr>
            <a:xfrm>
              <a:off x="6537342" y="3796984"/>
              <a:ext cx="42125" cy="766775"/>
            </a:xfrm>
            <a:custGeom>
              <a:avLst/>
              <a:gdLst/>
              <a:ahLst/>
              <a:cxnLst/>
              <a:rect l="l" t="t" r="r" b="b"/>
              <a:pathLst>
                <a:path w="1685" h="30671" extrusionOk="0">
                  <a:moveTo>
                    <a:pt x="1685" y="0"/>
                  </a:moveTo>
                  <a:lnTo>
                    <a:pt x="1685" y="0"/>
                  </a:lnTo>
                  <a:cubicBezTo>
                    <a:pt x="1685" y="0"/>
                    <a:pt x="1665" y="21"/>
                    <a:pt x="1644" y="61"/>
                  </a:cubicBezTo>
                  <a:cubicBezTo>
                    <a:pt x="1685" y="21"/>
                    <a:pt x="1685" y="0"/>
                    <a:pt x="1685" y="0"/>
                  </a:cubicBezTo>
                  <a:close/>
                  <a:moveTo>
                    <a:pt x="1644" y="61"/>
                  </a:moveTo>
                  <a:cubicBezTo>
                    <a:pt x="1604" y="102"/>
                    <a:pt x="1543" y="163"/>
                    <a:pt x="1502" y="244"/>
                  </a:cubicBezTo>
                  <a:cubicBezTo>
                    <a:pt x="1381" y="427"/>
                    <a:pt x="1218" y="670"/>
                    <a:pt x="1076" y="1036"/>
                  </a:cubicBezTo>
                  <a:cubicBezTo>
                    <a:pt x="751" y="1766"/>
                    <a:pt x="548" y="2903"/>
                    <a:pt x="508" y="4303"/>
                  </a:cubicBezTo>
                  <a:cubicBezTo>
                    <a:pt x="406" y="7105"/>
                    <a:pt x="284" y="10961"/>
                    <a:pt x="163" y="15224"/>
                  </a:cubicBezTo>
                  <a:cubicBezTo>
                    <a:pt x="21" y="19486"/>
                    <a:pt x="0" y="23363"/>
                    <a:pt x="142" y="26144"/>
                  </a:cubicBezTo>
                  <a:cubicBezTo>
                    <a:pt x="203" y="27544"/>
                    <a:pt x="284" y="28681"/>
                    <a:pt x="366" y="29452"/>
                  </a:cubicBezTo>
                  <a:cubicBezTo>
                    <a:pt x="406" y="29858"/>
                    <a:pt x="427" y="30142"/>
                    <a:pt x="467" y="30345"/>
                  </a:cubicBezTo>
                  <a:cubicBezTo>
                    <a:pt x="467" y="30447"/>
                    <a:pt x="487" y="30528"/>
                    <a:pt x="487" y="30589"/>
                  </a:cubicBezTo>
                  <a:cubicBezTo>
                    <a:pt x="487" y="30650"/>
                    <a:pt x="508" y="30670"/>
                    <a:pt x="508" y="30670"/>
                  </a:cubicBezTo>
                  <a:cubicBezTo>
                    <a:pt x="508" y="30670"/>
                    <a:pt x="508" y="30629"/>
                    <a:pt x="508" y="30589"/>
                  </a:cubicBezTo>
                  <a:cubicBezTo>
                    <a:pt x="508" y="30528"/>
                    <a:pt x="508" y="30447"/>
                    <a:pt x="487" y="30345"/>
                  </a:cubicBezTo>
                  <a:cubicBezTo>
                    <a:pt x="467" y="30122"/>
                    <a:pt x="447" y="29838"/>
                    <a:pt x="427" y="29452"/>
                  </a:cubicBezTo>
                  <a:cubicBezTo>
                    <a:pt x="386" y="28681"/>
                    <a:pt x="305" y="27544"/>
                    <a:pt x="264" y="26144"/>
                  </a:cubicBezTo>
                  <a:cubicBezTo>
                    <a:pt x="163" y="23363"/>
                    <a:pt x="203" y="19486"/>
                    <a:pt x="345" y="15224"/>
                  </a:cubicBezTo>
                  <a:cubicBezTo>
                    <a:pt x="447" y="10981"/>
                    <a:pt x="548" y="7125"/>
                    <a:pt x="630" y="4303"/>
                  </a:cubicBezTo>
                  <a:cubicBezTo>
                    <a:pt x="650" y="2923"/>
                    <a:pt x="833" y="1787"/>
                    <a:pt x="1137" y="1076"/>
                  </a:cubicBezTo>
                  <a:cubicBezTo>
                    <a:pt x="1259" y="711"/>
                    <a:pt x="1421" y="447"/>
                    <a:pt x="1523" y="264"/>
                  </a:cubicBezTo>
                  <a:cubicBezTo>
                    <a:pt x="1584" y="183"/>
                    <a:pt x="1624" y="122"/>
                    <a:pt x="1644" y="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3"/>
            <p:cNvSpPr/>
            <p:nvPr/>
          </p:nvSpPr>
          <p:spPr>
            <a:xfrm>
              <a:off x="6518042" y="4469434"/>
              <a:ext cx="144650" cy="116650"/>
            </a:xfrm>
            <a:custGeom>
              <a:avLst/>
              <a:gdLst/>
              <a:ahLst/>
              <a:cxnLst/>
              <a:rect l="l" t="t" r="r" b="b"/>
              <a:pathLst>
                <a:path w="5786" h="4666" extrusionOk="0">
                  <a:moveTo>
                    <a:pt x="2864" y="0"/>
                  </a:moveTo>
                  <a:cubicBezTo>
                    <a:pt x="2734" y="0"/>
                    <a:pt x="2604" y="7"/>
                    <a:pt x="2477" y="17"/>
                  </a:cubicBezTo>
                  <a:cubicBezTo>
                    <a:pt x="1950" y="78"/>
                    <a:pt x="1422" y="200"/>
                    <a:pt x="996" y="524"/>
                  </a:cubicBezTo>
                  <a:cubicBezTo>
                    <a:pt x="468" y="930"/>
                    <a:pt x="184" y="1600"/>
                    <a:pt x="102" y="2270"/>
                  </a:cubicBezTo>
                  <a:cubicBezTo>
                    <a:pt x="1" y="2940"/>
                    <a:pt x="102" y="3630"/>
                    <a:pt x="184" y="4300"/>
                  </a:cubicBezTo>
                  <a:lnTo>
                    <a:pt x="5786" y="4665"/>
                  </a:lnTo>
                  <a:lnTo>
                    <a:pt x="5786" y="4665"/>
                  </a:lnTo>
                  <a:lnTo>
                    <a:pt x="5278" y="2209"/>
                  </a:lnTo>
                  <a:cubicBezTo>
                    <a:pt x="5157" y="1397"/>
                    <a:pt x="4730" y="606"/>
                    <a:pt x="4000" y="240"/>
                  </a:cubicBezTo>
                  <a:cubicBezTo>
                    <a:pt x="3649" y="58"/>
                    <a:pt x="3254" y="0"/>
                    <a:pt x="2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3"/>
            <p:cNvSpPr/>
            <p:nvPr/>
          </p:nvSpPr>
          <p:spPr>
            <a:xfrm>
              <a:off x="6513492" y="4573859"/>
              <a:ext cx="257800" cy="38025"/>
            </a:xfrm>
            <a:custGeom>
              <a:avLst/>
              <a:gdLst/>
              <a:ahLst/>
              <a:cxnLst/>
              <a:rect l="l" t="t" r="r" b="b"/>
              <a:pathLst>
                <a:path w="10312" h="1521" extrusionOk="0">
                  <a:moveTo>
                    <a:pt x="163" y="1"/>
                  </a:moveTo>
                  <a:lnTo>
                    <a:pt x="0" y="1320"/>
                  </a:lnTo>
                  <a:cubicBezTo>
                    <a:pt x="0" y="1320"/>
                    <a:pt x="4988" y="1520"/>
                    <a:pt x="7991" y="1520"/>
                  </a:cubicBezTo>
                  <a:cubicBezTo>
                    <a:pt x="9268" y="1520"/>
                    <a:pt x="10186" y="1484"/>
                    <a:pt x="10210" y="1381"/>
                  </a:cubicBezTo>
                  <a:cubicBezTo>
                    <a:pt x="10312" y="1036"/>
                    <a:pt x="6008" y="62"/>
                    <a:pt x="6008" y="62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3"/>
            <p:cNvSpPr/>
            <p:nvPr/>
          </p:nvSpPr>
          <p:spPr>
            <a:xfrm>
              <a:off x="6426217" y="2858734"/>
              <a:ext cx="76650" cy="337500"/>
            </a:xfrm>
            <a:custGeom>
              <a:avLst/>
              <a:gdLst/>
              <a:ahLst/>
              <a:cxnLst/>
              <a:rect l="l" t="t" r="r" b="b"/>
              <a:pathLst>
                <a:path w="3066" h="13500" extrusionOk="0">
                  <a:moveTo>
                    <a:pt x="2213" y="0"/>
                  </a:moveTo>
                  <a:cubicBezTo>
                    <a:pt x="2192" y="0"/>
                    <a:pt x="2253" y="203"/>
                    <a:pt x="2334" y="548"/>
                  </a:cubicBezTo>
                  <a:cubicBezTo>
                    <a:pt x="2395" y="711"/>
                    <a:pt x="2456" y="934"/>
                    <a:pt x="2497" y="1177"/>
                  </a:cubicBezTo>
                  <a:cubicBezTo>
                    <a:pt x="2558" y="1421"/>
                    <a:pt x="2619" y="1705"/>
                    <a:pt x="2659" y="2030"/>
                  </a:cubicBezTo>
                  <a:cubicBezTo>
                    <a:pt x="2720" y="2355"/>
                    <a:pt x="2781" y="2700"/>
                    <a:pt x="2801" y="3065"/>
                  </a:cubicBezTo>
                  <a:cubicBezTo>
                    <a:pt x="2862" y="3451"/>
                    <a:pt x="2862" y="3857"/>
                    <a:pt x="2882" y="4263"/>
                  </a:cubicBezTo>
                  <a:cubicBezTo>
                    <a:pt x="2903" y="5115"/>
                    <a:pt x="2862" y="6049"/>
                    <a:pt x="2720" y="7023"/>
                  </a:cubicBezTo>
                  <a:cubicBezTo>
                    <a:pt x="2558" y="7997"/>
                    <a:pt x="2334" y="8890"/>
                    <a:pt x="2050" y="9702"/>
                  </a:cubicBezTo>
                  <a:cubicBezTo>
                    <a:pt x="1888" y="10088"/>
                    <a:pt x="1766" y="10474"/>
                    <a:pt x="1604" y="10819"/>
                  </a:cubicBezTo>
                  <a:cubicBezTo>
                    <a:pt x="1522" y="10981"/>
                    <a:pt x="1441" y="11144"/>
                    <a:pt x="1360" y="11306"/>
                  </a:cubicBezTo>
                  <a:cubicBezTo>
                    <a:pt x="1279" y="11468"/>
                    <a:pt x="1198" y="11610"/>
                    <a:pt x="1137" y="11752"/>
                  </a:cubicBezTo>
                  <a:cubicBezTo>
                    <a:pt x="974" y="12037"/>
                    <a:pt x="812" y="12280"/>
                    <a:pt x="690" y="12503"/>
                  </a:cubicBezTo>
                  <a:cubicBezTo>
                    <a:pt x="548" y="12706"/>
                    <a:pt x="426" y="12889"/>
                    <a:pt x="325" y="13031"/>
                  </a:cubicBezTo>
                  <a:cubicBezTo>
                    <a:pt x="102" y="13336"/>
                    <a:pt x="0" y="13498"/>
                    <a:pt x="0" y="13498"/>
                  </a:cubicBezTo>
                  <a:cubicBezTo>
                    <a:pt x="1" y="13499"/>
                    <a:pt x="3" y="13500"/>
                    <a:pt x="4" y="13500"/>
                  </a:cubicBezTo>
                  <a:cubicBezTo>
                    <a:pt x="34" y="13500"/>
                    <a:pt x="155" y="13340"/>
                    <a:pt x="365" y="13072"/>
                  </a:cubicBezTo>
                  <a:cubicBezTo>
                    <a:pt x="487" y="12950"/>
                    <a:pt x="629" y="12767"/>
                    <a:pt x="771" y="12544"/>
                  </a:cubicBezTo>
                  <a:cubicBezTo>
                    <a:pt x="914" y="12341"/>
                    <a:pt x="1076" y="12098"/>
                    <a:pt x="1238" y="11813"/>
                  </a:cubicBezTo>
                  <a:cubicBezTo>
                    <a:pt x="1319" y="11671"/>
                    <a:pt x="1401" y="11529"/>
                    <a:pt x="1482" y="11367"/>
                  </a:cubicBezTo>
                  <a:cubicBezTo>
                    <a:pt x="1563" y="11204"/>
                    <a:pt x="1644" y="11042"/>
                    <a:pt x="1725" y="10880"/>
                  </a:cubicBezTo>
                  <a:cubicBezTo>
                    <a:pt x="1908" y="10535"/>
                    <a:pt x="2050" y="10149"/>
                    <a:pt x="2213" y="9743"/>
                  </a:cubicBezTo>
                  <a:cubicBezTo>
                    <a:pt x="2497" y="8951"/>
                    <a:pt x="2740" y="8038"/>
                    <a:pt x="2903" y="7043"/>
                  </a:cubicBezTo>
                  <a:cubicBezTo>
                    <a:pt x="3045" y="6069"/>
                    <a:pt x="3065" y="5115"/>
                    <a:pt x="3045" y="4263"/>
                  </a:cubicBezTo>
                  <a:cubicBezTo>
                    <a:pt x="3024" y="3836"/>
                    <a:pt x="3004" y="3430"/>
                    <a:pt x="2964" y="3045"/>
                  </a:cubicBezTo>
                  <a:cubicBezTo>
                    <a:pt x="2923" y="2679"/>
                    <a:pt x="2862" y="2334"/>
                    <a:pt x="2781" y="2010"/>
                  </a:cubicBezTo>
                  <a:cubicBezTo>
                    <a:pt x="2740" y="1685"/>
                    <a:pt x="2659" y="1401"/>
                    <a:pt x="2598" y="1157"/>
                  </a:cubicBezTo>
                  <a:cubicBezTo>
                    <a:pt x="2537" y="914"/>
                    <a:pt x="2476" y="690"/>
                    <a:pt x="2416" y="528"/>
                  </a:cubicBezTo>
                  <a:cubicBezTo>
                    <a:pt x="2294" y="183"/>
                    <a:pt x="2213" y="0"/>
                    <a:pt x="2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3"/>
            <p:cNvSpPr/>
            <p:nvPr/>
          </p:nvSpPr>
          <p:spPr>
            <a:xfrm>
              <a:off x="6593667" y="3350409"/>
              <a:ext cx="7625" cy="6925"/>
            </a:xfrm>
            <a:custGeom>
              <a:avLst/>
              <a:gdLst/>
              <a:ahLst/>
              <a:cxnLst/>
              <a:rect l="l" t="t" r="r" b="b"/>
              <a:pathLst>
                <a:path w="305" h="277" extrusionOk="0">
                  <a:moveTo>
                    <a:pt x="146" y="1"/>
                  </a:moveTo>
                  <a:cubicBezTo>
                    <a:pt x="124" y="1"/>
                    <a:pt x="101" y="7"/>
                    <a:pt x="82" y="22"/>
                  </a:cubicBezTo>
                  <a:lnTo>
                    <a:pt x="61" y="22"/>
                  </a:lnTo>
                  <a:cubicBezTo>
                    <a:pt x="0" y="83"/>
                    <a:pt x="0" y="225"/>
                    <a:pt x="102" y="265"/>
                  </a:cubicBezTo>
                  <a:cubicBezTo>
                    <a:pt x="116" y="273"/>
                    <a:pt x="132" y="276"/>
                    <a:pt x="149" y="276"/>
                  </a:cubicBezTo>
                  <a:cubicBezTo>
                    <a:pt x="223" y="276"/>
                    <a:pt x="305" y="206"/>
                    <a:pt x="305" y="123"/>
                  </a:cubicBezTo>
                  <a:cubicBezTo>
                    <a:pt x="289" y="62"/>
                    <a:pt x="216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3"/>
            <p:cNvSpPr/>
            <p:nvPr/>
          </p:nvSpPr>
          <p:spPr>
            <a:xfrm>
              <a:off x="6614967" y="3531484"/>
              <a:ext cx="7650" cy="7000"/>
            </a:xfrm>
            <a:custGeom>
              <a:avLst/>
              <a:gdLst/>
              <a:ahLst/>
              <a:cxnLst/>
              <a:rect l="l" t="t" r="r" b="b"/>
              <a:pathLst>
                <a:path w="306" h="280" extrusionOk="0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1" y="53"/>
                    <a:pt x="223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3"/>
            <p:cNvSpPr/>
            <p:nvPr/>
          </p:nvSpPr>
          <p:spPr>
            <a:xfrm>
              <a:off x="6571842" y="3165909"/>
              <a:ext cx="8050" cy="6700"/>
            </a:xfrm>
            <a:custGeom>
              <a:avLst/>
              <a:gdLst/>
              <a:ahLst/>
              <a:cxnLst/>
              <a:rect l="l" t="t" r="r" b="b"/>
              <a:pathLst>
                <a:path w="322" h="268" extrusionOk="0">
                  <a:moveTo>
                    <a:pt x="142" y="1"/>
                  </a:moveTo>
                  <a:cubicBezTo>
                    <a:pt x="120" y="1"/>
                    <a:pt x="100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16"/>
                    <a:pt x="102" y="257"/>
                  </a:cubicBezTo>
                  <a:cubicBezTo>
                    <a:pt x="120" y="264"/>
                    <a:pt x="139" y="268"/>
                    <a:pt x="158" y="268"/>
                  </a:cubicBezTo>
                  <a:cubicBezTo>
                    <a:pt x="243" y="268"/>
                    <a:pt x="322" y="198"/>
                    <a:pt x="305" y="115"/>
                  </a:cubicBezTo>
                  <a:cubicBezTo>
                    <a:pt x="305" y="52"/>
                    <a:pt x="218" y="1"/>
                    <a:pt x="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3"/>
            <p:cNvSpPr/>
            <p:nvPr/>
          </p:nvSpPr>
          <p:spPr>
            <a:xfrm>
              <a:off x="6571842" y="3948384"/>
              <a:ext cx="8075" cy="7175"/>
            </a:xfrm>
            <a:custGeom>
              <a:avLst/>
              <a:gdLst/>
              <a:ahLst/>
              <a:cxnLst/>
              <a:rect l="l" t="t" r="r" b="b"/>
              <a:pathLst>
                <a:path w="323" h="287" extrusionOk="0">
                  <a:moveTo>
                    <a:pt x="140" y="1"/>
                  </a:moveTo>
                  <a:cubicBezTo>
                    <a:pt x="119" y="1"/>
                    <a:pt x="99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8" y="284"/>
                    <a:pt x="134" y="286"/>
                    <a:pt x="151" y="286"/>
                  </a:cubicBezTo>
                  <a:cubicBezTo>
                    <a:pt x="238" y="286"/>
                    <a:pt x="322" y="204"/>
                    <a:pt x="305" y="135"/>
                  </a:cubicBezTo>
                  <a:cubicBezTo>
                    <a:pt x="305" y="55"/>
                    <a:pt x="21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3"/>
            <p:cNvSpPr/>
            <p:nvPr/>
          </p:nvSpPr>
          <p:spPr>
            <a:xfrm>
              <a:off x="6518042" y="4525584"/>
              <a:ext cx="135025" cy="15725"/>
            </a:xfrm>
            <a:custGeom>
              <a:avLst/>
              <a:gdLst/>
              <a:ahLst/>
              <a:cxnLst/>
              <a:rect l="l" t="t" r="r" b="b"/>
              <a:pathLst>
                <a:path w="5401" h="629" extrusionOk="0">
                  <a:moveTo>
                    <a:pt x="5389" y="1"/>
                  </a:moveTo>
                  <a:cubicBezTo>
                    <a:pt x="5262" y="1"/>
                    <a:pt x="4129" y="353"/>
                    <a:pt x="2721" y="430"/>
                  </a:cubicBezTo>
                  <a:cubicBezTo>
                    <a:pt x="2458" y="448"/>
                    <a:pt x="2204" y="455"/>
                    <a:pt x="1964" y="455"/>
                  </a:cubicBezTo>
                  <a:cubicBezTo>
                    <a:pt x="937" y="455"/>
                    <a:pt x="161" y="324"/>
                    <a:pt x="23" y="324"/>
                  </a:cubicBezTo>
                  <a:cubicBezTo>
                    <a:pt x="8" y="324"/>
                    <a:pt x="1" y="325"/>
                    <a:pt x="1" y="328"/>
                  </a:cubicBezTo>
                  <a:cubicBezTo>
                    <a:pt x="1" y="349"/>
                    <a:pt x="285" y="450"/>
                    <a:pt x="772" y="531"/>
                  </a:cubicBezTo>
                  <a:cubicBezTo>
                    <a:pt x="1144" y="591"/>
                    <a:pt x="1613" y="629"/>
                    <a:pt x="2133" y="629"/>
                  </a:cubicBezTo>
                  <a:cubicBezTo>
                    <a:pt x="2323" y="629"/>
                    <a:pt x="2520" y="624"/>
                    <a:pt x="2721" y="613"/>
                  </a:cubicBezTo>
                  <a:cubicBezTo>
                    <a:pt x="3492" y="572"/>
                    <a:pt x="4162" y="430"/>
                    <a:pt x="4649" y="288"/>
                  </a:cubicBezTo>
                  <a:cubicBezTo>
                    <a:pt x="5116" y="146"/>
                    <a:pt x="5400" y="24"/>
                    <a:pt x="5400" y="4"/>
                  </a:cubicBezTo>
                  <a:cubicBezTo>
                    <a:pt x="5399" y="2"/>
                    <a:pt x="5395" y="1"/>
                    <a:pt x="5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3"/>
            <p:cNvSpPr/>
            <p:nvPr/>
          </p:nvSpPr>
          <p:spPr>
            <a:xfrm>
              <a:off x="6501567" y="3810384"/>
              <a:ext cx="128150" cy="481875"/>
            </a:xfrm>
            <a:custGeom>
              <a:avLst/>
              <a:gdLst/>
              <a:ahLst/>
              <a:cxnLst/>
              <a:rect l="l" t="t" r="r" b="b"/>
              <a:pathLst>
                <a:path w="5126" h="19275" extrusionOk="0">
                  <a:moveTo>
                    <a:pt x="2120" y="0"/>
                  </a:moveTo>
                  <a:cubicBezTo>
                    <a:pt x="1803" y="0"/>
                    <a:pt x="1503" y="78"/>
                    <a:pt x="1249" y="276"/>
                  </a:cubicBezTo>
                  <a:cubicBezTo>
                    <a:pt x="761" y="662"/>
                    <a:pt x="640" y="1352"/>
                    <a:pt x="579" y="1981"/>
                  </a:cubicBezTo>
                  <a:cubicBezTo>
                    <a:pt x="0" y="7628"/>
                    <a:pt x="49" y="13315"/>
                    <a:pt x="90" y="18982"/>
                  </a:cubicBezTo>
                  <a:lnTo>
                    <a:pt x="90" y="18982"/>
                  </a:lnTo>
                  <a:cubicBezTo>
                    <a:pt x="1610" y="17845"/>
                    <a:pt x="2593" y="16093"/>
                    <a:pt x="3136" y="14282"/>
                  </a:cubicBezTo>
                  <a:cubicBezTo>
                    <a:pt x="3684" y="12455"/>
                    <a:pt x="3826" y="10527"/>
                    <a:pt x="3989" y="8598"/>
                  </a:cubicBezTo>
                  <a:cubicBezTo>
                    <a:pt x="4131" y="6690"/>
                    <a:pt x="4293" y="4762"/>
                    <a:pt x="4862" y="2935"/>
                  </a:cubicBezTo>
                  <a:cubicBezTo>
                    <a:pt x="4983" y="2529"/>
                    <a:pt x="5125" y="2123"/>
                    <a:pt x="5024" y="1717"/>
                  </a:cubicBezTo>
                  <a:cubicBezTo>
                    <a:pt x="4902" y="1048"/>
                    <a:pt x="4232" y="662"/>
                    <a:pt x="3603" y="398"/>
                  </a:cubicBezTo>
                  <a:cubicBezTo>
                    <a:pt x="3146" y="188"/>
                    <a:pt x="2613" y="0"/>
                    <a:pt x="2120" y="0"/>
                  </a:cubicBezTo>
                  <a:close/>
                  <a:moveTo>
                    <a:pt x="90" y="18982"/>
                  </a:moveTo>
                  <a:cubicBezTo>
                    <a:pt x="77" y="18992"/>
                    <a:pt x="64" y="19001"/>
                    <a:pt x="51" y="19011"/>
                  </a:cubicBezTo>
                  <a:lnTo>
                    <a:pt x="92" y="19275"/>
                  </a:lnTo>
                  <a:cubicBezTo>
                    <a:pt x="91" y="19177"/>
                    <a:pt x="90" y="19080"/>
                    <a:pt x="90" y="18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6524142" y="3660984"/>
              <a:ext cx="208075" cy="207575"/>
            </a:xfrm>
            <a:custGeom>
              <a:avLst/>
              <a:gdLst/>
              <a:ahLst/>
              <a:cxnLst/>
              <a:rect l="l" t="t" r="r" b="b"/>
              <a:pathLst>
                <a:path w="8323" h="8303" extrusionOk="0">
                  <a:moveTo>
                    <a:pt x="4162" y="1"/>
                  </a:moveTo>
                  <a:cubicBezTo>
                    <a:pt x="1868" y="1"/>
                    <a:pt x="1" y="1848"/>
                    <a:pt x="1" y="4141"/>
                  </a:cubicBezTo>
                  <a:cubicBezTo>
                    <a:pt x="1" y="6455"/>
                    <a:pt x="1868" y="8302"/>
                    <a:pt x="4162" y="8302"/>
                  </a:cubicBezTo>
                  <a:cubicBezTo>
                    <a:pt x="6455" y="8302"/>
                    <a:pt x="8323" y="6455"/>
                    <a:pt x="8323" y="4141"/>
                  </a:cubicBezTo>
                  <a:cubicBezTo>
                    <a:pt x="8323" y="1848"/>
                    <a:pt x="6455" y="1"/>
                    <a:pt x="4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3"/>
            <p:cNvSpPr/>
            <p:nvPr/>
          </p:nvSpPr>
          <p:spPr>
            <a:xfrm>
              <a:off x="6527192" y="3749759"/>
              <a:ext cx="199450" cy="36675"/>
            </a:xfrm>
            <a:custGeom>
              <a:avLst/>
              <a:gdLst/>
              <a:ahLst/>
              <a:cxnLst/>
              <a:rect l="l" t="t" r="r" b="b"/>
              <a:pathLst>
                <a:path w="7978" h="1467" extrusionOk="0">
                  <a:moveTo>
                    <a:pt x="7955" y="1"/>
                  </a:moveTo>
                  <a:cubicBezTo>
                    <a:pt x="7920" y="1"/>
                    <a:pt x="7614" y="356"/>
                    <a:pt x="6962" y="692"/>
                  </a:cubicBezTo>
                  <a:cubicBezTo>
                    <a:pt x="6354" y="1024"/>
                    <a:pt x="5444" y="1289"/>
                    <a:pt x="4415" y="1289"/>
                  </a:cubicBezTo>
                  <a:cubicBezTo>
                    <a:pt x="4311" y="1289"/>
                    <a:pt x="4206" y="1286"/>
                    <a:pt x="4100" y="1280"/>
                  </a:cubicBezTo>
                  <a:cubicBezTo>
                    <a:pt x="2944" y="1240"/>
                    <a:pt x="1929" y="956"/>
                    <a:pt x="1198" y="753"/>
                  </a:cubicBezTo>
                  <a:cubicBezTo>
                    <a:pt x="520" y="546"/>
                    <a:pt x="69" y="426"/>
                    <a:pt x="8" y="426"/>
                  </a:cubicBezTo>
                  <a:cubicBezTo>
                    <a:pt x="3" y="426"/>
                    <a:pt x="0" y="426"/>
                    <a:pt x="0" y="428"/>
                  </a:cubicBezTo>
                  <a:cubicBezTo>
                    <a:pt x="0" y="428"/>
                    <a:pt x="102" y="489"/>
                    <a:pt x="305" y="570"/>
                  </a:cubicBezTo>
                  <a:cubicBezTo>
                    <a:pt x="508" y="631"/>
                    <a:pt x="792" y="753"/>
                    <a:pt x="1157" y="874"/>
                  </a:cubicBezTo>
                  <a:cubicBezTo>
                    <a:pt x="1888" y="1098"/>
                    <a:pt x="2923" y="1423"/>
                    <a:pt x="4100" y="1463"/>
                  </a:cubicBezTo>
                  <a:cubicBezTo>
                    <a:pt x="4171" y="1466"/>
                    <a:pt x="4242" y="1467"/>
                    <a:pt x="4312" y="1467"/>
                  </a:cubicBezTo>
                  <a:cubicBezTo>
                    <a:pt x="5406" y="1467"/>
                    <a:pt x="6394" y="1176"/>
                    <a:pt x="7023" y="814"/>
                  </a:cubicBezTo>
                  <a:cubicBezTo>
                    <a:pt x="7348" y="611"/>
                    <a:pt x="7592" y="408"/>
                    <a:pt x="7754" y="266"/>
                  </a:cubicBezTo>
                  <a:cubicBezTo>
                    <a:pt x="7896" y="103"/>
                    <a:pt x="7977" y="2"/>
                    <a:pt x="7957" y="2"/>
                  </a:cubicBezTo>
                  <a:cubicBezTo>
                    <a:pt x="7956" y="1"/>
                    <a:pt x="7956" y="1"/>
                    <a:pt x="7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3"/>
            <p:cNvSpPr/>
            <p:nvPr/>
          </p:nvSpPr>
          <p:spPr>
            <a:xfrm>
              <a:off x="5308017" y="1947659"/>
              <a:ext cx="241875" cy="174300"/>
            </a:xfrm>
            <a:custGeom>
              <a:avLst/>
              <a:gdLst/>
              <a:ahLst/>
              <a:cxnLst/>
              <a:rect l="l" t="t" r="r" b="b"/>
              <a:pathLst>
                <a:path w="9675" h="6972" extrusionOk="0">
                  <a:moveTo>
                    <a:pt x="647" y="0"/>
                  </a:moveTo>
                  <a:cubicBezTo>
                    <a:pt x="379" y="0"/>
                    <a:pt x="1" y="595"/>
                    <a:pt x="155" y="902"/>
                  </a:cubicBezTo>
                  <a:cubicBezTo>
                    <a:pt x="337" y="1267"/>
                    <a:pt x="1575" y="4718"/>
                    <a:pt x="2347" y="4840"/>
                  </a:cubicBezTo>
                  <a:cubicBezTo>
                    <a:pt x="2563" y="4873"/>
                    <a:pt x="2865" y="4885"/>
                    <a:pt x="3190" y="4885"/>
                  </a:cubicBezTo>
                  <a:cubicBezTo>
                    <a:pt x="4056" y="4885"/>
                    <a:pt x="5087" y="4799"/>
                    <a:pt x="5087" y="4799"/>
                  </a:cubicBezTo>
                  <a:lnTo>
                    <a:pt x="5716" y="6971"/>
                  </a:lnTo>
                  <a:lnTo>
                    <a:pt x="9674" y="5672"/>
                  </a:lnTo>
                  <a:cubicBezTo>
                    <a:pt x="9674" y="5672"/>
                    <a:pt x="8862" y="2323"/>
                    <a:pt x="8416" y="2161"/>
                  </a:cubicBezTo>
                  <a:cubicBezTo>
                    <a:pt x="8379" y="2148"/>
                    <a:pt x="8306" y="2143"/>
                    <a:pt x="8204" y="2143"/>
                  </a:cubicBezTo>
                  <a:cubicBezTo>
                    <a:pt x="7123" y="2143"/>
                    <a:pt x="2753" y="2769"/>
                    <a:pt x="2753" y="2769"/>
                  </a:cubicBezTo>
                  <a:cubicBezTo>
                    <a:pt x="2753" y="2769"/>
                    <a:pt x="1048" y="374"/>
                    <a:pt x="784" y="70"/>
                  </a:cubicBezTo>
                  <a:cubicBezTo>
                    <a:pt x="745" y="21"/>
                    <a:pt x="698" y="0"/>
                    <a:pt x="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3"/>
            <p:cNvSpPr/>
            <p:nvPr/>
          </p:nvSpPr>
          <p:spPr>
            <a:xfrm>
              <a:off x="5460542" y="2124459"/>
              <a:ext cx="663250" cy="417200"/>
            </a:xfrm>
            <a:custGeom>
              <a:avLst/>
              <a:gdLst/>
              <a:ahLst/>
              <a:cxnLst/>
              <a:rect l="l" t="t" r="r" b="b"/>
              <a:pathLst>
                <a:path w="26530" h="16688" extrusionOk="0">
                  <a:moveTo>
                    <a:pt x="3979" y="1"/>
                  </a:moveTo>
                  <a:lnTo>
                    <a:pt x="1" y="752"/>
                  </a:lnTo>
                  <a:cubicBezTo>
                    <a:pt x="1158" y="5481"/>
                    <a:pt x="2782" y="10393"/>
                    <a:pt x="5725" y="14270"/>
                  </a:cubicBezTo>
                  <a:cubicBezTo>
                    <a:pt x="6334" y="15102"/>
                    <a:pt x="7044" y="15934"/>
                    <a:pt x="7998" y="16340"/>
                  </a:cubicBezTo>
                  <a:cubicBezTo>
                    <a:pt x="8563" y="16587"/>
                    <a:pt x="9181" y="16688"/>
                    <a:pt x="9803" y="16688"/>
                  </a:cubicBezTo>
                  <a:cubicBezTo>
                    <a:pt x="10409" y="16688"/>
                    <a:pt x="11020" y="16592"/>
                    <a:pt x="11591" y="16442"/>
                  </a:cubicBezTo>
                  <a:cubicBezTo>
                    <a:pt x="13316" y="15995"/>
                    <a:pt x="15650" y="15244"/>
                    <a:pt x="17477" y="14574"/>
                  </a:cubicBezTo>
                  <a:cubicBezTo>
                    <a:pt x="20786" y="13336"/>
                    <a:pt x="22896" y="12727"/>
                    <a:pt x="26205" y="11509"/>
                  </a:cubicBezTo>
                  <a:cubicBezTo>
                    <a:pt x="26449" y="11428"/>
                    <a:pt x="26530" y="11103"/>
                    <a:pt x="26347" y="10900"/>
                  </a:cubicBezTo>
                  <a:lnTo>
                    <a:pt x="24196" y="5582"/>
                  </a:lnTo>
                  <a:lnTo>
                    <a:pt x="11164" y="10048"/>
                  </a:lnTo>
                  <a:lnTo>
                    <a:pt x="39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3"/>
            <p:cNvSpPr/>
            <p:nvPr/>
          </p:nvSpPr>
          <p:spPr>
            <a:xfrm>
              <a:off x="6030917" y="2202609"/>
              <a:ext cx="124850" cy="212775"/>
            </a:xfrm>
            <a:custGeom>
              <a:avLst/>
              <a:gdLst/>
              <a:ahLst/>
              <a:cxnLst/>
              <a:rect l="l" t="t" r="r" b="b"/>
              <a:pathLst>
                <a:path w="4994" h="8511" extrusionOk="0">
                  <a:moveTo>
                    <a:pt x="3512" y="0"/>
                  </a:moveTo>
                  <a:cubicBezTo>
                    <a:pt x="1929" y="508"/>
                    <a:pt x="650" y="1908"/>
                    <a:pt x="325" y="3532"/>
                  </a:cubicBezTo>
                  <a:cubicBezTo>
                    <a:pt x="0" y="5176"/>
                    <a:pt x="650" y="6962"/>
                    <a:pt x="1929" y="8018"/>
                  </a:cubicBezTo>
                  <a:cubicBezTo>
                    <a:pt x="2253" y="8282"/>
                    <a:pt x="2648" y="8511"/>
                    <a:pt x="3051" y="8511"/>
                  </a:cubicBezTo>
                  <a:cubicBezTo>
                    <a:pt x="3329" y="8511"/>
                    <a:pt x="3612" y="8401"/>
                    <a:pt x="3877" y="8119"/>
                  </a:cubicBezTo>
                  <a:cubicBezTo>
                    <a:pt x="4060" y="7916"/>
                    <a:pt x="4202" y="7653"/>
                    <a:pt x="4283" y="7368"/>
                  </a:cubicBezTo>
                  <a:cubicBezTo>
                    <a:pt x="4993" y="4851"/>
                    <a:pt x="4709" y="2294"/>
                    <a:pt x="3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3"/>
            <p:cNvSpPr/>
            <p:nvPr/>
          </p:nvSpPr>
          <p:spPr>
            <a:xfrm>
              <a:off x="6068467" y="2226459"/>
              <a:ext cx="63450" cy="182200"/>
            </a:xfrm>
            <a:custGeom>
              <a:avLst/>
              <a:gdLst/>
              <a:ahLst/>
              <a:cxnLst/>
              <a:rect l="l" t="t" r="r" b="b"/>
              <a:pathLst>
                <a:path w="2538" h="7288" extrusionOk="0">
                  <a:moveTo>
                    <a:pt x="427" y="0"/>
                  </a:moveTo>
                  <a:cubicBezTo>
                    <a:pt x="345" y="0"/>
                    <a:pt x="305" y="41"/>
                    <a:pt x="244" y="61"/>
                  </a:cubicBezTo>
                  <a:cubicBezTo>
                    <a:pt x="142" y="142"/>
                    <a:pt x="102" y="203"/>
                    <a:pt x="61" y="244"/>
                  </a:cubicBezTo>
                  <a:cubicBezTo>
                    <a:pt x="21" y="285"/>
                    <a:pt x="0" y="325"/>
                    <a:pt x="21" y="325"/>
                  </a:cubicBezTo>
                  <a:cubicBezTo>
                    <a:pt x="21" y="327"/>
                    <a:pt x="21" y="328"/>
                    <a:pt x="22" y="328"/>
                  </a:cubicBezTo>
                  <a:cubicBezTo>
                    <a:pt x="35" y="328"/>
                    <a:pt x="118" y="233"/>
                    <a:pt x="284" y="122"/>
                  </a:cubicBezTo>
                  <a:cubicBezTo>
                    <a:pt x="325" y="92"/>
                    <a:pt x="376" y="76"/>
                    <a:pt x="434" y="76"/>
                  </a:cubicBezTo>
                  <a:cubicBezTo>
                    <a:pt x="493" y="76"/>
                    <a:pt x="558" y="92"/>
                    <a:pt x="630" y="122"/>
                  </a:cubicBezTo>
                  <a:cubicBezTo>
                    <a:pt x="751" y="183"/>
                    <a:pt x="833" y="345"/>
                    <a:pt x="954" y="508"/>
                  </a:cubicBezTo>
                  <a:cubicBezTo>
                    <a:pt x="1401" y="1137"/>
                    <a:pt x="1888" y="2111"/>
                    <a:pt x="2132" y="3268"/>
                  </a:cubicBezTo>
                  <a:cubicBezTo>
                    <a:pt x="2355" y="4425"/>
                    <a:pt x="2294" y="5521"/>
                    <a:pt x="2091" y="6272"/>
                  </a:cubicBezTo>
                  <a:cubicBezTo>
                    <a:pt x="1989" y="6638"/>
                    <a:pt x="1827" y="6922"/>
                    <a:pt x="1685" y="7064"/>
                  </a:cubicBezTo>
                  <a:cubicBezTo>
                    <a:pt x="1543" y="7226"/>
                    <a:pt x="1421" y="7267"/>
                    <a:pt x="1421" y="7287"/>
                  </a:cubicBezTo>
                  <a:cubicBezTo>
                    <a:pt x="1441" y="7287"/>
                    <a:pt x="1563" y="7267"/>
                    <a:pt x="1726" y="7125"/>
                  </a:cubicBezTo>
                  <a:cubicBezTo>
                    <a:pt x="1908" y="6962"/>
                    <a:pt x="2091" y="6699"/>
                    <a:pt x="2213" y="6313"/>
                  </a:cubicBezTo>
                  <a:cubicBezTo>
                    <a:pt x="2436" y="5542"/>
                    <a:pt x="2538" y="4425"/>
                    <a:pt x="2294" y="3228"/>
                  </a:cubicBezTo>
                  <a:cubicBezTo>
                    <a:pt x="2071" y="2050"/>
                    <a:pt x="1543" y="1056"/>
                    <a:pt x="1056" y="427"/>
                  </a:cubicBezTo>
                  <a:cubicBezTo>
                    <a:pt x="995" y="345"/>
                    <a:pt x="934" y="285"/>
                    <a:pt x="873" y="203"/>
                  </a:cubicBezTo>
                  <a:cubicBezTo>
                    <a:pt x="833" y="142"/>
                    <a:pt x="751" y="82"/>
                    <a:pt x="670" y="41"/>
                  </a:cubicBezTo>
                  <a:cubicBezTo>
                    <a:pt x="589" y="21"/>
                    <a:pt x="508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3"/>
            <p:cNvSpPr/>
            <p:nvPr/>
          </p:nvSpPr>
          <p:spPr>
            <a:xfrm>
              <a:off x="5653367" y="2375634"/>
              <a:ext cx="88825" cy="153275"/>
            </a:xfrm>
            <a:custGeom>
              <a:avLst/>
              <a:gdLst/>
              <a:ahLst/>
              <a:cxnLst/>
              <a:rect l="l" t="t" r="r" b="b"/>
              <a:pathLst>
                <a:path w="3553" h="6131" extrusionOk="0">
                  <a:moveTo>
                    <a:pt x="3451" y="1"/>
                  </a:moveTo>
                  <a:lnTo>
                    <a:pt x="3451" y="1"/>
                  </a:lnTo>
                  <a:cubicBezTo>
                    <a:pt x="3411" y="1"/>
                    <a:pt x="3472" y="427"/>
                    <a:pt x="3411" y="1097"/>
                  </a:cubicBezTo>
                  <a:cubicBezTo>
                    <a:pt x="3391" y="1422"/>
                    <a:pt x="3309" y="1828"/>
                    <a:pt x="3188" y="2254"/>
                  </a:cubicBezTo>
                  <a:cubicBezTo>
                    <a:pt x="3066" y="2680"/>
                    <a:pt x="2883" y="3127"/>
                    <a:pt x="2640" y="3573"/>
                  </a:cubicBezTo>
                  <a:cubicBezTo>
                    <a:pt x="2132" y="4446"/>
                    <a:pt x="1442" y="5096"/>
                    <a:pt x="914" y="5501"/>
                  </a:cubicBezTo>
                  <a:cubicBezTo>
                    <a:pt x="366" y="5907"/>
                    <a:pt x="1" y="6090"/>
                    <a:pt x="21" y="6131"/>
                  </a:cubicBezTo>
                  <a:cubicBezTo>
                    <a:pt x="21" y="6131"/>
                    <a:pt x="123" y="6090"/>
                    <a:pt x="285" y="6009"/>
                  </a:cubicBezTo>
                  <a:cubicBezTo>
                    <a:pt x="468" y="5928"/>
                    <a:pt x="691" y="5806"/>
                    <a:pt x="975" y="5603"/>
                  </a:cubicBezTo>
                  <a:cubicBezTo>
                    <a:pt x="1543" y="5217"/>
                    <a:pt x="2254" y="4568"/>
                    <a:pt x="2782" y="3654"/>
                  </a:cubicBezTo>
                  <a:cubicBezTo>
                    <a:pt x="3045" y="3188"/>
                    <a:pt x="3228" y="2721"/>
                    <a:pt x="3350" y="2294"/>
                  </a:cubicBezTo>
                  <a:cubicBezTo>
                    <a:pt x="3472" y="1848"/>
                    <a:pt x="3512" y="1442"/>
                    <a:pt x="3533" y="1097"/>
                  </a:cubicBezTo>
                  <a:cubicBezTo>
                    <a:pt x="3553" y="752"/>
                    <a:pt x="3533" y="488"/>
                    <a:pt x="3492" y="285"/>
                  </a:cubicBezTo>
                  <a:cubicBezTo>
                    <a:pt x="3472" y="102"/>
                    <a:pt x="3451" y="1"/>
                    <a:pt x="3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3"/>
            <p:cNvSpPr/>
            <p:nvPr/>
          </p:nvSpPr>
          <p:spPr>
            <a:xfrm>
              <a:off x="5739142" y="2294434"/>
              <a:ext cx="311575" cy="116825"/>
            </a:xfrm>
            <a:custGeom>
              <a:avLst/>
              <a:gdLst/>
              <a:ahLst/>
              <a:cxnLst/>
              <a:rect l="l" t="t" r="r" b="b"/>
              <a:pathLst>
                <a:path w="12463" h="4673" extrusionOk="0">
                  <a:moveTo>
                    <a:pt x="12438" y="0"/>
                  </a:moveTo>
                  <a:cubicBezTo>
                    <a:pt x="12314" y="0"/>
                    <a:pt x="9555" y="1000"/>
                    <a:pt x="6191" y="2254"/>
                  </a:cubicBezTo>
                  <a:cubicBezTo>
                    <a:pt x="2761" y="3553"/>
                    <a:pt x="0" y="4629"/>
                    <a:pt x="20" y="4670"/>
                  </a:cubicBezTo>
                  <a:cubicBezTo>
                    <a:pt x="21" y="4671"/>
                    <a:pt x="24" y="4672"/>
                    <a:pt x="29" y="4672"/>
                  </a:cubicBezTo>
                  <a:cubicBezTo>
                    <a:pt x="200" y="4672"/>
                    <a:pt x="2920" y="3679"/>
                    <a:pt x="6252" y="2417"/>
                  </a:cubicBezTo>
                  <a:cubicBezTo>
                    <a:pt x="9682" y="1138"/>
                    <a:pt x="12463" y="62"/>
                    <a:pt x="12443" y="1"/>
                  </a:cubicBezTo>
                  <a:cubicBezTo>
                    <a:pt x="12442" y="0"/>
                    <a:pt x="12441" y="0"/>
                    <a:pt x="12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3"/>
            <p:cNvSpPr/>
            <p:nvPr/>
          </p:nvSpPr>
          <p:spPr>
            <a:xfrm>
              <a:off x="5493017" y="2140709"/>
              <a:ext cx="189300" cy="370450"/>
            </a:xfrm>
            <a:custGeom>
              <a:avLst/>
              <a:gdLst/>
              <a:ahLst/>
              <a:cxnLst/>
              <a:rect l="l" t="t" r="r" b="b"/>
              <a:pathLst>
                <a:path w="7572" h="14818" extrusionOk="0">
                  <a:moveTo>
                    <a:pt x="1" y="0"/>
                  </a:moveTo>
                  <a:cubicBezTo>
                    <a:pt x="1" y="0"/>
                    <a:pt x="1" y="61"/>
                    <a:pt x="41" y="162"/>
                  </a:cubicBezTo>
                  <a:cubicBezTo>
                    <a:pt x="82" y="284"/>
                    <a:pt x="123" y="447"/>
                    <a:pt x="183" y="629"/>
                  </a:cubicBezTo>
                  <a:cubicBezTo>
                    <a:pt x="305" y="1035"/>
                    <a:pt x="488" y="1624"/>
                    <a:pt x="752" y="2334"/>
                  </a:cubicBezTo>
                  <a:cubicBezTo>
                    <a:pt x="1259" y="3755"/>
                    <a:pt x="2051" y="5704"/>
                    <a:pt x="3086" y="7774"/>
                  </a:cubicBezTo>
                  <a:cubicBezTo>
                    <a:pt x="3614" y="8789"/>
                    <a:pt x="4142" y="9763"/>
                    <a:pt x="4649" y="10636"/>
                  </a:cubicBezTo>
                  <a:cubicBezTo>
                    <a:pt x="5156" y="11488"/>
                    <a:pt x="5644" y="12260"/>
                    <a:pt x="6090" y="12869"/>
                  </a:cubicBezTo>
                  <a:cubicBezTo>
                    <a:pt x="6293" y="13193"/>
                    <a:pt x="6496" y="13457"/>
                    <a:pt x="6679" y="13701"/>
                  </a:cubicBezTo>
                  <a:cubicBezTo>
                    <a:pt x="6861" y="13945"/>
                    <a:pt x="7003" y="14147"/>
                    <a:pt x="7146" y="14310"/>
                  </a:cubicBezTo>
                  <a:cubicBezTo>
                    <a:pt x="7267" y="14472"/>
                    <a:pt x="7369" y="14594"/>
                    <a:pt x="7450" y="14696"/>
                  </a:cubicBezTo>
                  <a:cubicBezTo>
                    <a:pt x="7531" y="14777"/>
                    <a:pt x="7572" y="14817"/>
                    <a:pt x="7572" y="14817"/>
                  </a:cubicBezTo>
                  <a:cubicBezTo>
                    <a:pt x="7572" y="14817"/>
                    <a:pt x="7552" y="14756"/>
                    <a:pt x="7491" y="14675"/>
                  </a:cubicBezTo>
                  <a:cubicBezTo>
                    <a:pt x="7409" y="14574"/>
                    <a:pt x="7308" y="14432"/>
                    <a:pt x="7206" y="14269"/>
                  </a:cubicBezTo>
                  <a:cubicBezTo>
                    <a:pt x="7064" y="14107"/>
                    <a:pt x="6922" y="13904"/>
                    <a:pt x="6760" y="13640"/>
                  </a:cubicBezTo>
                  <a:cubicBezTo>
                    <a:pt x="6577" y="13396"/>
                    <a:pt x="6395" y="13112"/>
                    <a:pt x="6192" y="12808"/>
                  </a:cubicBezTo>
                  <a:cubicBezTo>
                    <a:pt x="5765" y="12179"/>
                    <a:pt x="5298" y="11407"/>
                    <a:pt x="4791" y="10555"/>
                  </a:cubicBezTo>
                  <a:cubicBezTo>
                    <a:pt x="4284" y="9682"/>
                    <a:pt x="3776" y="8708"/>
                    <a:pt x="3248" y="7693"/>
                  </a:cubicBezTo>
                  <a:cubicBezTo>
                    <a:pt x="2213" y="5622"/>
                    <a:pt x="1401" y="3694"/>
                    <a:pt x="874" y="2294"/>
                  </a:cubicBezTo>
                  <a:cubicBezTo>
                    <a:pt x="589" y="1583"/>
                    <a:pt x="386" y="1015"/>
                    <a:pt x="244" y="609"/>
                  </a:cubicBezTo>
                  <a:cubicBezTo>
                    <a:pt x="163" y="426"/>
                    <a:pt x="123" y="284"/>
                    <a:pt x="62" y="142"/>
                  </a:cubicBezTo>
                  <a:cubicBezTo>
                    <a:pt x="21" y="4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3"/>
            <p:cNvSpPr/>
            <p:nvPr/>
          </p:nvSpPr>
          <p:spPr>
            <a:xfrm>
              <a:off x="5798092" y="2399684"/>
              <a:ext cx="7550" cy="7200"/>
            </a:xfrm>
            <a:custGeom>
              <a:avLst/>
              <a:gdLst/>
              <a:ahLst/>
              <a:cxnLst/>
              <a:rect l="l" t="t" r="r" b="b"/>
              <a:pathLst>
                <a:path w="302" h="288" extrusionOk="0">
                  <a:moveTo>
                    <a:pt x="164" y="0"/>
                  </a:moveTo>
                  <a:cubicBezTo>
                    <a:pt x="92" y="0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4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3"/>
                  </a:cubicBezTo>
                  <a:cubicBezTo>
                    <a:pt x="203" y="4"/>
                    <a:pt x="183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3"/>
            <p:cNvSpPr/>
            <p:nvPr/>
          </p:nvSpPr>
          <p:spPr>
            <a:xfrm>
              <a:off x="5659967" y="2440559"/>
              <a:ext cx="7650" cy="6925"/>
            </a:xfrm>
            <a:custGeom>
              <a:avLst/>
              <a:gdLst/>
              <a:ahLst/>
              <a:cxnLst/>
              <a:rect l="l" t="t" r="r" b="b"/>
              <a:pathLst>
                <a:path w="306" h="277" extrusionOk="0">
                  <a:moveTo>
                    <a:pt x="157" y="1"/>
                  </a:moveTo>
                  <a:cubicBezTo>
                    <a:pt x="82" y="1"/>
                    <a:pt x="1" y="62"/>
                    <a:pt x="1" y="124"/>
                  </a:cubicBezTo>
                  <a:cubicBezTo>
                    <a:pt x="1" y="207"/>
                    <a:pt x="83" y="276"/>
                    <a:pt x="157" y="276"/>
                  </a:cubicBezTo>
                  <a:cubicBezTo>
                    <a:pt x="173" y="276"/>
                    <a:pt x="189" y="273"/>
                    <a:pt x="204" y="266"/>
                  </a:cubicBezTo>
                  <a:cubicBezTo>
                    <a:pt x="305" y="205"/>
                    <a:pt x="305" y="63"/>
                    <a:pt x="224" y="22"/>
                  </a:cubicBezTo>
                  <a:cubicBezTo>
                    <a:pt x="204" y="7"/>
                    <a:pt x="181" y="1"/>
                    <a:pt x="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3"/>
            <p:cNvSpPr/>
            <p:nvPr/>
          </p:nvSpPr>
          <p:spPr>
            <a:xfrm>
              <a:off x="5597142" y="2342334"/>
              <a:ext cx="7550" cy="7225"/>
            </a:xfrm>
            <a:custGeom>
              <a:avLst/>
              <a:gdLst/>
              <a:ahLst/>
              <a:cxnLst/>
              <a:rect l="l" t="t" r="r" b="b"/>
              <a:pathLst>
                <a:path w="302" h="289" extrusionOk="0">
                  <a:moveTo>
                    <a:pt x="164" y="1"/>
                  </a:moveTo>
                  <a:cubicBezTo>
                    <a:pt x="92" y="1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5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4"/>
                  </a:cubicBezTo>
                  <a:cubicBezTo>
                    <a:pt x="203" y="5"/>
                    <a:pt x="184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3"/>
            <p:cNvSpPr/>
            <p:nvPr/>
          </p:nvSpPr>
          <p:spPr>
            <a:xfrm>
              <a:off x="5879192" y="2371259"/>
              <a:ext cx="7625" cy="7200"/>
            </a:xfrm>
            <a:custGeom>
              <a:avLst/>
              <a:gdLst/>
              <a:ahLst/>
              <a:cxnLst/>
              <a:rect l="l" t="t" r="r" b="b"/>
              <a:pathLst>
                <a:path w="305" h="288" extrusionOk="0">
                  <a:moveTo>
                    <a:pt x="167" y="1"/>
                  </a:moveTo>
                  <a:cubicBezTo>
                    <a:pt x="95" y="1"/>
                    <a:pt x="16" y="55"/>
                    <a:pt x="0" y="135"/>
                  </a:cubicBezTo>
                  <a:cubicBezTo>
                    <a:pt x="0" y="218"/>
                    <a:pt x="82" y="288"/>
                    <a:pt x="156" y="288"/>
                  </a:cubicBezTo>
                  <a:cubicBezTo>
                    <a:pt x="173" y="288"/>
                    <a:pt x="189" y="285"/>
                    <a:pt x="203" y="277"/>
                  </a:cubicBezTo>
                  <a:lnTo>
                    <a:pt x="224" y="257"/>
                  </a:lnTo>
                  <a:cubicBezTo>
                    <a:pt x="305" y="216"/>
                    <a:pt x="305" y="74"/>
                    <a:pt x="224" y="13"/>
                  </a:cubicBezTo>
                  <a:cubicBezTo>
                    <a:pt x="206" y="5"/>
                    <a:pt x="187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3"/>
            <p:cNvSpPr/>
            <p:nvPr/>
          </p:nvSpPr>
          <p:spPr>
            <a:xfrm>
              <a:off x="5974067" y="2345884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38" y="1"/>
                  </a:moveTo>
                  <a:cubicBezTo>
                    <a:pt x="119" y="1"/>
                    <a:pt x="99" y="5"/>
                    <a:pt x="82" y="14"/>
                  </a:cubicBezTo>
                  <a:lnTo>
                    <a:pt x="62" y="34"/>
                  </a:lnTo>
                  <a:cubicBezTo>
                    <a:pt x="1" y="95"/>
                    <a:pt x="1" y="237"/>
                    <a:pt x="102" y="277"/>
                  </a:cubicBezTo>
                  <a:cubicBezTo>
                    <a:pt x="111" y="280"/>
                    <a:pt x="120" y="281"/>
                    <a:pt x="129" y="281"/>
                  </a:cubicBezTo>
                  <a:cubicBezTo>
                    <a:pt x="208" y="281"/>
                    <a:pt x="305" y="208"/>
                    <a:pt x="305" y="135"/>
                  </a:cubicBezTo>
                  <a:cubicBezTo>
                    <a:pt x="289" y="56"/>
                    <a:pt x="211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3"/>
            <p:cNvSpPr/>
            <p:nvPr/>
          </p:nvSpPr>
          <p:spPr>
            <a:xfrm>
              <a:off x="5430092" y="2067934"/>
              <a:ext cx="164950" cy="75900"/>
            </a:xfrm>
            <a:custGeom>
              <a:avLst/>
              <a:gdLst/>
              <a:ahLst/>
              <a:cxnLst/>
              <a:rect l="l" t="t" r="r" b="b"/>
              <a:pathLst>
                <a:path w="6598" h="3036" extrusionOk="0">
                  <a:moveTo>
                    <a:pt x="3779" y="0"/>
                  </a:moveTo>
                  <a:cubicBezTo>
                    <a:pt x="3007" y="0"/>
                    <a:pt x="2234" y="140"/>
                    <a:pt x="1503" y="414"/>
                  </a:cubicBezTo>
                  <a:cubicBezTo>
                    <a:pt x="1117" y="577"/>
                    <a:pt x="711" y="760"/>
                    <a:pt x="427" y="1084"/>
                  </a:cubicBezTo>
                  <a:cubicBezTo>
                    <a:pt x="143" y="1409"/>
                    <a:pt x="1" y="1876"/>
                    <a:pt x="143" y="2282"/>
                  </a:cubicBezTo>
                  <a:cubicBezTo>
                    <a:pt x="278" y="2668"/>
                    <a:pt x="615" y="3036"/>
                    <a:pt x="1067" y="3036"/>
                  </a:cubicBezTo>
                  <a:cubicBezTo>
                    <a:pt x="1090" y="3036"/>
                    <a:pt x="1114" y="3035"/>
                    <a:pt x="1138" y="3033"/>
                  </a:cubicBezTo>
                  <a:cubicBezTo>
                    <a:pt x="2761" y="2911"/>
                    <a:pt x="3573" y="2789"/>
                    <a:pt x="5177" y="2465"/>
                  </a:cubicBezTo>
                  <a:cubicBezTo>
                    <a:pt x="5705" y="2363"/>
                    <a:pt x="6313" y="2160"/>
                    <a:pt x="6476" y="1653"/>
                  </a:cubicBezTo>
                  <a:cubicBezTo>
                    <a:pt x="6598" y="1287"/>
                    <a:pt x="6435" y="861"/>
                    <a:pt x="6131" y="597"/>
                  </a:cubicBezTo>
                  <a:cubicBezTo>
                    <a:pt x="5826" y="333"/>
                    <a:pt x="5441" y="211"/>
                    <a:pt x="5055" y="130"/>
                  </a:cubicBezTo>
                  <a:cubicBezTo>
                    <a:pt x="4635" y="43"/>
                    <a:pt x="4207" y="0"/>
                    <a:pt x="3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3"/>
            <p:cNvSpPr/>
            <p:nvPr/>
          </p:nvSpPr>
          <p:spPr>
            <a:xfrm>
              <a:off x="5435167" y="2080059"/>
              <a:ext cx="152775" cy="43950"/>
            </a:xfrm>
            <a:custGeom>
              <a:avLst/>
              <a:gdLst/>
              <a:ahLst/>
              <a:cxnLst/>
              <a:rect l="l" t="t" r="r" b="b"/>
              <a:pathLst>
                <a:path w="6111" h="1758" extrusionOk="0">
                  <a:moveTo>
                    <a:pt x="3687" y="0"/>
                  </a:moveTo>
                  <a:cubicBezTo>
                    <a:pt x="3421" y="0"/>
                    <a:pt x="3144" y="22"/>
                    <a:pt x="2863" y="72"/>
                  </a:cubicBezTo>
                  <a:cubicBezTo>
                    <a:pt x="1929" y="254"/>
                    <a:pt x="1178" y="680"/>
                    <a:pt x="691" y="1046"/>
                  </a:cubicBezTo>
                  <a:cubicBezTo>
                    <a:pt x="468" y="1249"/>
                    <a:pt x="285" y="1411"/>
                    <a:pt x="163" y="1533"/>
                  </a:cubicBezTo>
                  <a:cubicBezTo>
                    <a:pt x="62" y="1675"/>
                    <a:pt x="1" y="1756"/>
                    <a:pt x="21" y="1756"/>
                  </a:cubicBezTo>
                  <a:cubicBezTo>
                    <a:pt x="22" y="1757"/>
                    <a:pt x="23" y="1757"/>
                    <a:pt x="24" y="1757"/>
                  </a:cubicBezTo>
                  <a:cubicBezTo>
                    <a:pt x="58" y="1757"/>
                    <a:pt x="301" y="1481"/>
                    <a:pt x="772" y="1147"/>
                  </a:cubicBezTo>
                  <a:cubicBezTo>
                    <a:pt x="1259" y="802"/>
                    <a:pt x="1990" y="417"/>
                    <a:pt x="2883" y="254"/>
                  </a:cubicBezTo>
                  <a:cubicBezTo>
                    <a:pt x="3202" y="196"/>
                    <a:pt x="3512" y="172"/>
                    <a:pt x="3806" y="172"/>
                  </a:cubicBezTo>
                  <a:cubicBezTo>
                    <a:pt x="4336" y="172"/>
                    <a:pt x="4811" y="251"/>
                    <a:pt x="5177" y="356"/>
                  </a:cubicBezTo>
                  <a:cubicBezTo>
                    <a:pt x="5735" y="490"/>
                    <a:pt x="6056" y="662"/>
                    <a:pt x="6105" y="662"/>
                  </a:cubicBezTo>
                  <a:cubicBezTo>
                    <a:pt x="6108" y="662"/>
                    <a:pt x="6109" y="661"/>
                    <a:pt x="6110" y="660"/>
                  </a:cubicBezTo>
                  <a:cubicBezTo>
                    <a:pt x="6110" y="640"/>
                    <a:pt x="6029" y="579"/>
                    <a:pt x="5887" y="498"/>
                  </a:cubicBezTo>
                  <a:cubicBezTo>
                    <a:pt x="5725" y="417"/>
                    <a:pt x="5502" y="335"/>
                    <a:pt x="5217" y="234"/>
                  </a:cubicBezTo>
                  <a:cubicBezTo>
                    <a:pt x="4824" y="107"/>
                    <a:pt x="4284" y="0"/>
                    <a:pt x="3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3"/>
            <p:cNvSpPr/>
            <p:nvPr/>
          </p:nvSpPr>
          <p:spPr>
            <a:xfrm>
              <a:off x="6208517" y="3772884"/>
              <a:ext cx="200975" cy="758000"/>
            </a:xfrm>
            <a:custGeom>
              <a:avLst/>
              <a:gdLst/>
              <a:ahLst/>
              <a:cxnLst/>
              <a:rect l="l" t="t" r="r" b="b"/>
              <a:pathLst>
                <a:path w="8039" h="30320" extrusionOk="0">
                  <a:moveTo>
                    <a:pt x="5047" y="0"/>
                  </a:moveTo>
                  <a:cubicBezTo>
                    <a:pt x="4292" y="0"/>
                    <a:pt x="3539" y="196"/>
                    <a:pt x="2802" y="376"/>
                  </a:cubicBezTo>
                  <a:lnTo>
                    <a:pt x="2659" y="355"/>
                  </a:lnTo>
                  <a:cubicBezTo>
                    <a:pt x="1584" y="477"/>
                    <a:pt x="731" y="1391"/>
                    <a:pt x="366" y="2406"/>
                  </a:cubicBezTo>
                  <a:cubicBezTo>
                    <a:pt x="0" y="3420"/>
                    <a:pt x="21" y="4537"/>
                    <a:pt x="41" y="5613"/>
                  </a:cubicBezTo>
                  <a:cubicBezTo>
                    <a:pt x="203" y="12189"/>
                    <a:pt x="366" y="18786"/>
                    <a:pt x="1117" y="25321"/>
                  </a:cubicBezTo>
                  <a:cubicBezTo>
                    <a:pt x="1279" y="26742"/>
                    <a:pt x="1502" y="28244"/>
                    <a:pt x="2436" y="29320"/>
                  </a:cubicBezTo>
                  <a:cubicBezTo>
                    <a:pt x="2976" y="29942"/>
                    <a:pt x="3835" y="30320"/>
                    <a:pt x="4644" y="30320"/>
                  </a:cubicBezTo>
                  <a:cubicBezTo>
                    <a:pt x="5234" y="30320"/>
                    <a:pt x="5797" y="30119"/>
                    <a:pt x="6191" y="29665"/>
                  </a:cubicBezTo>
                  <a:cubicBezTo>
                    <a:pt x="6719" y="29036"/>
                    <a:pt x="6780" y="28163"/>
                    <a:pt x="6820" y="27351"/>
                  </a:cubicBezTo>
                  <a:cubicBezTo>
                    <a:pt x="7206" y="19476"/>
                    <a:pt x="7592" y="11600"/>
                    <a:pt x="7977" y="3725"/>
                  </a:cubicBezTo>
                  <a:cubicBezTo>
                    <a:pt x="8018" y="2832"/>
                    <a:pt x="8038" y="1857"/>
                    <a:pt x="7551" y="1127"/>
                  </a:cubicBezTo>
                  <a:cubicBezTo>
                    <a:pt x="7064" y="416"/>
                    <a:pt x="6191" y="51"/>
                    <a:pt x="5339" y="10"/>
                  </a:cubicBezTo>
                  <a:cubicBezTo>
                    <a:pt x="5241" y="3"/>
                    <a:pt x="5144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3"/>
            <p:cNvSpPr/>
            <p:nvPr/>
          </p:nvSpPr>
          <p:spPr>
            <a:xfrm>
              <a:off x="6131892" y="2843509"/>
              <a:ext cx="306000" cy="929350"/>
            </a:xfrm>
            <a:custGeom>
              <a:avLst/>
              <a:gdLst/>
              <a:ahLst/>
              <a:cxnLst/>
              <a:rect l="l" t="t" r="r" b="b"/>
              <a:pathLst>
                <a:path w="12240" h="37174" extrusionOk="0">
                  <a:moveTo>
                    <a:pt x="7429" y="0"/>
                  </a:moveTo>
                  <a:cubicBezTo>
                    <a:pt x="2619" y="0"/>
                    <a:pt x="1" y="2700"/>
                    <a:pt x="122" y="7774"/>
                  </a:cubicBezTo>
                  <a:cubicBezTo>
                    <a:pt x="325" y="16035"/>
                    <a:pt x="1178" y="24296"/>
                    <a:pt x="3268" y="32294"/>
                  </a:cubicBezTo>
                  <a:cubicBezTo>
                    <a:pt x="3634" y="33654"/>
                    <a:pt x="4060" y="35074"/>
                    <a:pt x="5055" y="36110"/>
                  </a:cubicBezTo>
                  <a:cubicBezTo>
                    <a:pt x="5676" y="36757"/>
                    <a:pt x="6604" y="37174"/>
                    <a:pt x="7490" y="37174"/>
                  </a:cubicBezTo>
                  <a:cubicBezTo>
                    <a:pt x="7991" y="37174"/>
                    <a:pt x="8480" y="37040"/>
                    <a:pt x="8891" y="36739"/>
                  </a:cubicBezTo>
                  <a:cubicBezTo>
                    <a:pt x="9865" y="36008"/>
                    <a:pt x="10088" y="34668"/>
                    <a:pt x="10231" y="33471"/>
                  </a:cubicBezTo>
                  <a:cubicBezTo>
                    <a:pt x="11266" y="24093"/>
                    <a:pt x="11854" y="16238"/>
                    <a:pt x="11976" y="6800"/>
                  </a:cubicBezTo>
                  <a:cubicBezTo>
                    <a:pt x="11976" y="6800"/>
                    <a:pt x="12240" y="0"/>
                    <a:pt x="7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3"/>
            <p:cNvSpPr/>
            <p:nvPr/>
          </p:nvSpPr>
          <p:spPr>
            <a:xfrm>
              <a:off x="6145092" y="2899234"/>
              <a:ext cx="93375" cy="781075"/>
            </a:xfrm>
            <a:custGeom>
              <a:avLst/>
              <a:gdLst/>
              <a:ahLst/>
              <a:cxnLst/>
              <a:rect l="l" t="t" r="r" b="b"/>
              <a:pathLst>
                <a:path w="3735" h="31243" extrusionOk="0">
                  <a:moveTo>
                    <a:pt x="2181" y="0"/>
                  </a:moveTo>
                  <a:cubicBezTo>
                    <a:pt x="2146" y="0"/>
                    <a:pt x="2051" y="65"/>
                    <a:pt x="1908" y="207"/>
                  </a:cubicBezTo>
                  <a:cubicBezTo>
                    <a:pt x="1827" y="268"/>
                    <a:pt x="1726" y="369"/>
                    <a:pt x="1624" y="491"/>
                  </a:cubicBezTo>
                  <a:cubicBezTo>
                    <a:pt x="1543" y="613"/>
                    <a:pt x="1421" y="755"/>
                    <a:pt x="1299" y="917"/>
                  </a:cubicBezTo>
                  <a:cubicBezTo>
                    <a:pt x="832" y="1607"/>
                    <a:pt x="366" y="2764"/>
                    <a:pt x="183" y="4226"/>
                  </a:cubicBezTo>
                  <a:cubicBezTo>
                    <a:pt x="0" y="5708"/>
                    <a:pt x="122" y="7453"/>
                    <a:pt x="284" y="9361"/>
                  </a:cubicBezTo>
                  <a:cubicBezTo>
                    <a:pt x="447" y="11249"/>
                    <a:pt x="629" y="13339"/>
                    <a:pt x="893" y="15532"/>
                  </a:cubicBezTo>
                  <a:cubicBezTo>
                    <a:pt x="1401" y="19916"/>
                    <a:pt x="2071" y="23833"/>
                    <a:pt x="2578" y="26675"/>
                  </a:cubicBezTo>
                  <a:cubicBezTo>
                    <a:pt x="3103" y="29500"/>
                    <a:pt x="3487" y="31242"/>
                    <a:pt x="3611" y="31242"/>
                  </a:cubicBezTo>
                  <a:cubicBezTo>
                    <a:pt x="3612" y="31242"/>
                    <a:pt x="3613" y="31242"/>
                    <a:pt x="3613" y="31242"/>
                  </a:cubicBezTo>
                  <a:cubicBezTo>
                    <a:pt x="3735" y="31222"/>
                    <a:pt x="3552" y="29435"/>
                    <a:pt x="3187" y="26573"/>
                  </a:cubicBezTo>
                  <a:cubicBezTo>
                    <a:pt x="2842" y="23732"/>
                    <a:pt x="2274" y="19794"/>
                    <a:pt x="1766" y="15430"/>
                  </a:cubicBezTo>
                  <a:cubicBezTo>
                    <a:pt x="1502" y="13258"/>
                    <a:pt x="1299" y="11168"/>
                    <a:pt x="1096" y="9280"/>
                  </a:cubicBezTo>
                  <a:cubicBezTo>
                    <a:pt x="873" y="7392"/>
                    <a:pt x="711" y="5687"/>
                    <a:pt x="812" y="4287"/>
                  </a:cubicBezTo>
                  <a:cubicBezTo>
                    <a:pt x="893" y="2886"/>
                    <a:pt x="1238" y="1790"/>
                    <a:pt x="1604" y="1100"/>
                  </a:cubicBezTo>
                  <a:cubicBezTo>
                    <a:pt x="1685" y="938"/>
                    <a:pt x="1766" y="775"/>
                    <a:pt x="1847" y="633"/>
                  </a:cubicBezTo>
                  <a:cubicBezTo>
                    <a:pt x="1908" y="511"/>
                    <a:pt x="1989" y="410"/>
                    <a:pt x="2050" y="308"/>
                  </a:cubicBezTo>
                  <a:cubicBezTo>
                    <a:pt x="2152" y="126"/>
                    <a:pt x="2213" y="24"/>
                    <a:pt x="2192" y="4"/>
                  </a:cubicBezTo>
                  <a:cubicBezTo>
                    <a:pt x="2190" y="1"/>
                    <a:pt x="2186" y="0"/>
                    <a:pt x="2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3"/>
            <p:cNvSpPr/>
            <p:nvPr/>
          </p:nvSpPr>
          <p:spPr>
            <a:xfrm>
              <a:off x="6206992" y="2849584"/>
              <a:ext cx="94400" cy="921025"/>
            </a:xfrm>
            <a:custGeom>
              <a:avLst/>
              <a:gdLst/>
              <a:ahLst/>
              <a:cxnLst/>
              <a:rect l="l" t="t" r="r" b="b"/>
              <a:pathLst>
                <a:path w="3776" h="36841" extrusionOk="0">
                  <a:moveTo>
                    <a:pt x="2457" y="1"/>
                  </a:moveTo>
                  <a:cubicBezTo>
                    <a:pt x="2457" y="1"/>
                    <a:pt x="2335" y="62"/>
                    <a:pt x="2132" y="204"/>
                  </a:cubicBezTo>
                  <a:cubicBezTo>
                    <a:pt x="1929" y="346"/>
                    <a:pt x="1624" y="589"/>
                    <a:pt x="1320" y="975"/>
                  </a:cubicBezTo>
                  <a:cubicBezTo>
                    <a:pt x="1015" y="1340"/>
                    <a:pt x="711" y="1848"/>
                    <a:pt x="467" y="2497"/>
                  </a:cubicBezTo>
                  <a:cubicBezTo>
                    <a:pt x="244" y="3147"/>
                    <a:pt x="82" y="3918"/>
                    <a:pt x="41" y="4771"/>
                  </a:cubicBezTo>
                  <a:cubicBezTo>
                    <a:pt x="1" y="5644"/>
                    <a:pt x="41" y="6577"/>
                    <a:pt x="122" y="7592"/>
                  </a:cubicBezTo>
                  <a:cubicBezTo>
                    <a:pt x="183" y="8587"/>
                    <a:pt x="264" y="9662"/>
                    <a:pt x="346" y="10799"/>
                  </a:cubicBezTo>
                  <a:cubicBezTo>
                    <a:pt x="508" y="13052"/>
                    <a:pt x="691" y="15528"/>
                    <a:pt x="914" y="18147"/>
                  </a:cubicBezTo>
                  <a:cubicBezTo>
                    <a:pt x="1360" y="23343"/>
                    <a:pt x="2010" y="28052"/>
                    <a:pt x="2619" y="31421"/>
                  </a:cubicBezTo>
                  <a:cubicBezTo>
                    <a:pt x="2923" y="33106"/>
                    <a:pt x="3208" y="34466"/>
                    <a:pt x="3411" y="35400"/>
                  </a:cubicBezTo>
                  <a:cubicBezTo>
                    <a:pt x="3532" y="35846"/>
                    <a:pt x="3614" y="36212"/>
                    <a:pt x="3674" y="36476"/>
                  </a:cubicBezTo>
                  <a:cubicBezTo>
                    <a:pt x="3695" y="36597"/>
                    <a:pt x="3715" y="36679"/>
                    <a:pt x="3735" y="36760"/>
                  </a:cubicBezTo>
                  <a:cubicBezTo>
                    <a:pt x="3756" y="36821"/>
                    <a:pt x="3776" y="36841"/>
                    <a:pt x="3776" y="36841"/>
                  </a:cubicBezTo>
                  <a:cubicBezTo>
                    <a:pt x="3776" y="36841"/>
                    <a:pt x="3776" y="36821"/>
                    <a:pt x="3756" y="36739"/>
                  </a:cubicBezTo>
                  <a:cubicBezTo>
                    <a:pt x="3735" y="36679"/>
                    <a:pt x="3735" y="36577"/>
                    <a:pt x="3695" y="36455"/>
                  </a:cubicBezTo>
                  <a:cubicBezTo>
                    <a:pt x="3654" y="36212"/>
                    <a:pt x="3573" y="35846"/>
                    <a:pt x="3492" y="35379"/>
                  </a:cubicBezTo>
                  <a:cubicBezTo>
                    <a:pt x="3289" y="34446"/>
                    <a:pt x="3025" y="33086"/>
                    <a:pt x="2741" y="31401"/>
                  </a:cubicBezTo>
                  <a:cubicBezTo>
                    <a:pt x="2152" y="28032"/>
                    <a:pt x="1543" y="23323"/>
                    <a:pt x="1097" y="18127"/>
                  </a:cubicBezTo>
                  <a:cubicBezTo>
                    <a:pt x="873" y="15528"/>
                    <a:pt x="670" y="13032"/>
                    <a:pt x="508" y="10779"/>
                  </a:cubicBezTo>
                  <a:cubicBezTo>
                    <a:pt x="427" y="9642"/>
                    <a:pt x="346" y="8587"/>
                    <a:pt x="264" y="7572"/>
                  </a:cubicBezTo>
                  <a:cubicBezTo>
                    <a:pt x="183" y="6577"/>
                    <a:pt x="122" y="5644"/>
                    <a:pt x="163" y="4791"/>
                  </a:cubicBezTo>
                  <a:cubicBezTo>
                    <a:pt x="204" y="3939"/>
                    <a:pt x="346" y="3167"/>
                    <a:pt x="569" y="2538"/>
                  </a:cubicBezTo>
                  <a:cubicBezTo>
                    <a:pt x="792" y="1888"/>
                    <a:pt x="1097" y="1381"/>
                    <a:pt x="1381" y="1016"/>
                  </a:cubicBezTo>
                  <a:cubicBezTo>
                    <a:pt x="1969" y="265"/>
                    <a:pt x="2477" y="21"/>
                    <a:pt x="2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3"/>
            <p:cNvSpPr/>
            <p:nvPr/>
          </p:nvSpPr>
          <p:spPr>
            <a:xfrm>
              <a:off x="6238967" y="3803584"/>
              <a:ext cx="39100" cy="700800"/>
            </a:xfrm>
            <a:custGeom>
              <a:avLst/>
              <a:gdLst/>
              <a:ahLst/>
              <a:cxnLst/>
              <a:rect l="l" t="t" r="r" b="b"/>
              <a:pathLst>
                <a:path w="1564" h="28032" extrusionOk="0">
                  <a:moveTo>
                    <a:pt x="41" y="0"/>
                  </a:moveTo>
                  <a:cubicBezTo>
                    <a:pt x="21" y="0"/>
                    <a:pt x="21" y="102"/>
                    <a:pt x="21" y="284"/>
                  </a:cubicBezTo>
                  <a:cubicBezTo>
                    <a:pt x="21" y="487"/>
                    <a:pt x="21" y="751"/>
                    <a:pt x="0" y="1096"/>
                  </a:cubicBezTo>
                  <a:cubicBezTo>
                    <a:pt x="0" y="1807"/>
                    <a:pt x="0" y="2842"/>
                    <a:pt x="21" y="4121"/>
                  </a:cubicBezTo>
                  <a:cubicBezTo>
                    <a:pt x="41" y="6658"/>
                    <a:pt x="142" y="10169"/>
                    <a:pt x="345" y="14046"/>
                  </a:cubicBezTo>
                  <a:cubicBezTo>
                    <a:pt x="548" y="17923"/>
                    <a:pt x="833" y="21414"/>
                    <a:pt x="1096" y="23951"/>
                  </a:cubicBezTo>
                  <a:cubicBezTo>
                    <a:pt x="1218" y="25210"/>
                    <a:pt x="1320" y="26225"/>
                    <a:pt x="1401" y="26935"/>
                  </a:cubicBezTo>
                  <a:cubicBezTo>
                    <a:pt x="1441" y="27280"/>
                    <a:pt x="1482" y="27544"/>
                    <a:pt x="1502" y="27747"/>
                  </a:cubicBezTo>
                  <a:cubicBezTo>
                    <a:pt x="1543" y="27930"/>
                    <a:pt x="1543" y="28031"/>
                    <a:pt x="1563" y="28031"/>
                  </a:cubicBezTo>
                  <a:cubicBezTo>
                    <a:pt x="1563" y="28031"/>
                    <a:pt x="1563" y="27930"/>
                    <a:pt x="1543" y="27747"/>
                  </a:cubicBezTo>
                  <a:cubicBezTo>
                    <a:pt x="1523" y="27544"/>
                    <a:pt x="1502" y="27280"/>
                    <a:pt x="1482" y="26935"/>
                  </a:cubicBezTo>
                  <a:cubicBezTo>
                    <a:pt x="1421" y="26204"/>
                    <a:pt x="1320" y="25190"/>
                    <a:pt x="1218" y="23931"/>
                  </a:cubicBezTo>
                  <a:cubicBezTo>
                    <a:pt x="995" y="21394"/>
                    <a:pt x="731" y="17903"/>
                    <a:pt x="528" y="14026"/>
                  </a:cubicBezTo>
                  <a:cubicBezTo>
                    <a:pt x="305" y="10149"/>
                    <a:pt x="203" y="6658"/>
                    <a:pt x="142" y="4100"/>
                  </a:cubicBezTo>
                  <a:cubicBezTo>
                    <a:pt x="122" y="2842"/>
                    <a:pt x="81" y="1827"/>
                    <a:pt x="81" y="1096"/>
                  </a:cubicBezTo>
                  <a:cubicBezTo>
                    <a:pt x="61" y="751"/>
                    <a:pt x="61" y="487"/>
                    <a:pt x="61" y="284"/>
                  </a:cubicBezTo>
                  <a:cubicBezTo>
                    <a:pt x="41" y="102"/>
                    <a:pt x="41" y="0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3"/>
            <p:cNvSpPr/>
            <p:nvPr/>
          </p:nvSpPr>
          <p:spPr>
            <a:xfrm>
              <a:off x="6200392" y="3663534"/>
              <a:ext cx="207575" cy="207550"/>
            </a:xfrm>
            <a:custGeom>
              <a:avLst/>
              <a:gdLst/>
              <a:ahLst/>
              <a:cxnLst/>
              <a:rect l="l" t="t" r="r" b="b"/>
              <a:pathLst>
                <a:path w="8303" h="8302" extrusionOk="0">
                  <a:moveTo>
                    <a:pt x="4141" y="0"/>
                  </a:moveTo>
                  <a:cubicBezTo>
                    <a:pt x="1848" y="0"/>
                    <a:pt x="1" y="1847"/>
                    <a:pt x="1" y="4141"/>
                  </a:cubicBezTo>
                  <a:cubicBezTo>
                    <a:pt x="1" y="6434"/>
                    <a:pt x="1848" y="8302"/>
                    <a:pt x="4141" y="8302"/>
                  </a:cubicBezTo>
                  <a:cubicBezTo>
                    <a:pt x="6435" y="8302"/>
                    <a:pt x="8302" y="6434"/>
                    <a:pt x="8302" y="4141"/>
                  </a:cubicBezTo>
                  <a:cubicBezTo>
                    <a:pt x="8302" y="1847"/>
                    <a:pt x="6435" y="0"/>
                    <a:pt x="4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3"/>
            <p:cNvSpPr/>
            <p:nvPr/>
          </p:nvSpPr>
          <p:spPr>
            <a:xfrm>
              <a:off x="6243517" y="4469559"/>
              <a:ext cx="137050" cy="127175"/>
            </a:xfrm>
            <a:custGeom>
              <a:avLst/>
              <a:gdLst/>
              <a:ahLst/>
              <a:cxnLst/>
              <a:rect l="l" t="t" r="r" b="b"/>
              <a:pathLst>
                <a:path w="5482" h="5087" extrusionOk="0">
                  <a:moveTo>
                    <a:pt x="2592" y="0"/>
                  </a:moveTo>
                  <a:cubicBezTo>
                    <a:pt x="2158" y="0"/>
                    <a:pt x="1726" y="81"/>
                    <a:pt x="1361" y="296"/>
                  </a:cubicBezTo>
                  <a:cubicBezTo>
                    <a:pt x="752" y="621"/>
                    <a:pt x="387" y="1250"/>
                    <a:pt x="204" y="1879"/>
                  </a:cubicBezTo>
                  <a:cubicBezTo>
                    <a:pt x="21" y="2529"/>
                    <a:pt x="1" y="4417"/>
                    <a:pt x="1" y="5086"/>
                  </a:cubicBezTo>
                  <a:lnTo>
                    <a:pt x="5481" y="5086"/>
                  </a:lnTo>
                  <a:lnTo>
                    <a:pt x="5339" y="2590"/>
                  </a:lnTo>
                  <a:cubicBezTo>
                    <a:pt x="5339" y="1778"/>
                    <a:pt x="5035" y="905"/>
                    <a:pt x="4365" y="438"/>
                  </a:cubicBezTo>
                  <a:cubicBezTo>
                    <a:pt x="3939" y="154"/>
                    <a:pt x="3411" y="32"/>
                    <a:pt x="2883" y="12"/>
                  </a:cubicBezTo>
                  <a:cubicBezTo>
                    <a:pt x="2787" y="5"/>
                    <a:pt x="2689" y="0"/>
                    <a:pt x="2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3"/>
            <p:cNvSpPr/>
            <p:nvPr/>
          </p:nvSpPr>
          <p:spPr>
            <a:xfrm>
              <a:off x="6242017" y="4574884"/>
              <a:ext cx="257800" cy="35800"/>
            </a:xfrm>
            <a:custGeom>
              <a:avLst/>
              <a:gdLst/>
              <a:ahLst/>
              <a:cxnLst/>
              <a:rect l="l" t="t" r="r" b="b"/>
              <a:pathLst>
                <a:path w="10312" h="1432" extrusionOk="0">
                  <a:moveTo>
                    <a:pt x="5988" y="1"/>
                  </a:moveTo>
                  <a:lnTo>
                    <a:pt x="142" y="61"/>
                  </a:lnTo>
                  <a:lnTo>
                    <a:pt x="0" y="1361"/>
                  </a:lnTo>
                  <a:cubicBezTo>
                    <a:pt x="0" y="1361"/>
                    <a:pt x="3223" y="1432"/>
                    <a:pt x="6051" y="1432"/>
                  </a:cubicBezTo>
                  <a:cubicBezTo>
                    <a:pt x="8236" y="1432"/>
                    <a:pt x="10186" y="1389"/>
                    <a:pt x="10230" y="1239"/>
                  </a:cubicBezTo>
                  <a:cubicBezTo>
                    <a:pt x="10311" y="894"/>
                    <a:pt x="5988" y="1"/>
                    <a:pt x="5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3"/>
            <p:cNvSpPr/>
            <p:nvPr/>
          </p:nvSpPr>
          <p:spPr>
            <a:xfrm>
              <a:off x="6247592" y="32090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77"/>
                  </a:cubicBezTo>
                  <a:cubicBezTo>
                    <a:pt x="113" y="279"/>
                    <a:pt x="123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3"/>
            <p:cNvSpPr/>
            <p:nvPr/>
          </p:nvSpPr>
          <p:spPr>
            <a:xfrm>
              <a:off x="6236942" y="3052984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4" y="0"/>
                  </a:moveTo>
                  <a:cubicBezTo>
                    <a:pt x="149" y="0"/>
                    <a:pt x="124" y="8"/>
                    <a:pt x="102" y="24"/>
                  </a:cubicBezTo>
                  <a:lnTo>
                    <a:pt x="81" y="24"/>
                  </a:lnTo>
                  <a:cubicBezTo>
                    <a:pt x="0" y="85"/>
                    <a:pt x="20" y="227"/>
                    <a:pt x="122" y="268"/>
                  </a:cubicBezTo>
                  <a:cubicBezTo>
                    <a:pt x="137" y="275"/>
                    <a:pt x="152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3"/>
            <p:cNvSpPr/>
            <p:nvPr/>
          </p:nvSpPr>
          <p:spPr>
            <a:xfrm>
              <a:off x="6260792" y="34005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lnTo>
                    <a:pt x="61" y="25"/>
                  </a:lnTo>
                  <a:cubicBezTo>
                    <a:pt x="0" y="86"/>
                    <a:pt x="20" y="228"/>
                    <a:pt x="102" y="269"/>
                  </a:cubicBezTo>
                  <a:cubicBezTo>
                    <a:pt x="116" y="276"/>
                    <a:pt x="132" y="280"/>
                    <a:pt x="148" y="280"/>
                  </a:cubicBezTo>
                  <a:cubicBezTo>
                    <a:pt x="223" y="280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3"/>
            <p:cNvSpPr/>
            <p:nvPr/>
          </p:nvSpPr>
          <p:spPr>
            <a:xfrm>
              <a:off x="6287167" y="3616009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38" y="1"/>
                  </a:moveTo>
                  <a:cubicBezTo>
                    <a:pt x="118" y="1"/>
                    <a:pt x="99" y="5"/>
                    <a:pt x="82" y="13"/>
                  </a:cubicBezTo>
                  <a:lnTo>
                    <a:pt x="61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1" y="279"/>
                    <a:pt x="120" y="280"/>
                    <a:pt x="129" y="280"/>
                  </a:cubicBezTo>
                  <a:cubicBezTo>
                    <a:pt x="208" y="280"/>
                    <a:pt x="305" y="208"/>
                    <a:pt x="305" y="135"/>
                  </a:cubicBezTo>
                  <a:cubicBezTo>
                    <a:pt x="289" y="55"/>
                    <a:pt x="210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3"/>
            <p:cNvSpPr/>
            <p:nvPr/>
          </p:nvSpPr>
          <p:spPr>
            <a:xfrm>
              <a:off x="6257242" y="394453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8" y="1"/>
                  </a:moveTo>
                  <a:cubicBezTo>
                    <a:pt x="131" y="1"/>
                    <a:pt x="104" y="9"/>
                    <a:pt x="81" y="25"/>
                  </a:cubicBezTo>
                  <a:cubicBezTo>
                    <a:pt x="0" y="86"/>
                    <a:pt x="20" y="228"/>
                    <a:pt x="102" y="269"/>
                  </a:cubicBezTo>
                  <a:cubicBezTo>
                    <a:pt x="120" y="276"/>
                    <a:pt x="138" y="280"/>
                    <a:pt x="156" y="280"/>
                  </a:cubicBezTo>
                  <a:cubicBezTo>
                    <a:pt x="236" y="280"/>
                    <a:pt x="304" y="210"/>
                    <a:pt x="304" y="127"/>
                  </a:cubicBezTo>
                  <a:cubicBezTo>
                    <a:pt x="304" y="53"/>
                    <a:pt x="23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3"/>
            <p:cNvSpPr/>
            <p:nvPr/>
          </p:nvSpPr>
          <p:spPr>
            <a:xfrm>
              <a:off x="6273467" y="41143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1"/>
                  </a:moveTo>
                  <a:cubicBezTo>
                    <a:pt x="139" y="1"/>
                    <a:pt x="119" y="5"/>
                    <a:pt x="10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22" y="278"/>
                  </a:cubicBezTo>
                  <a:cubicBezTo>
                    <a:pt x="131" y="280"/>
                    <a:pt x="140" y="281"/>
                    <a:pt x="149" y="281"/>
                  </a:cubicBezTo>
                  <a:cubicBezTo>
                    <a:pt x="228" y="281"/>
                    <a:pt x="323" y="208"/>
                    <a:pt x="305" y="135"/>
                  </a:cubicBezTo>
                  <a:cubicBezTo>
                    <a:pt x="305" y="56"/>
                    <a:pt x="23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3"/>
            <p:cNvSpPr/>
            <p:nvPr/>
          </p:nvSpPr>
          <p:spPr>
            <a:xfrm>
              <a:off x="6275492" y="43046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1"/>
                  </a:moveTo>
                  <a:cubicBezTo>
                    <a:pt x="139" y="1"/>
                    <a:pt x="120" y="5"/>
                    <a:pt x="102" y="13"/>
                  </a:cubicBezTo>
                  <a:lnTo>
                    <a:pt x="82" y="34"/>
                  </a:lnTo>
                  <a:cubicBezTo>
                    <a:pt x="1" y="94"/>
                    <a:pt x="21" y="237"/>
                    <a:pt x="123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3"/>
            <p:cNvSpPr/>
            <p:nvPr/>
          </p:nvSpPr>
          <p:spPr>
            <a:xfrm>
              <a:off x="6204467" y="3746659"/>
              <a:ext cx="201475" cy="41750"/>
            </a:xfrm>
            <a:custGeom>
              <a:avLst/>
              <a:gdLst/>
              <a:ahLst/>
              <a:cxnLst/>
              <a:rect l="l" t="t" r="r" b="b"/>
              <a:pathLst>
                <a:path w="8059" h="1670" extrusionOk="0">
                  <a:moveTo>
                    <a:pt x="8052" y="1"/>
                  </a:moveTo>
                  <a:cubicBezTo>
                    <a:pt x="7998" y="1"/>
                    <a:pt x="7635" y="329"/>
                    <a:pt x="6982" y="694"/>
                  </a:cubicBezTo>
                  <a:cubicBezTo>
                    <a:pt x="6313" y="1080"/>
                    <a:pt x="5257" y="1465"/>
                    <a:pt x="4080" y="1486"/>
                  </a:cubicBezTo>
                  <a:cubicBezTo>
                    <a:pt x="4015" y="1488"/>
                    <a:pt x="3951" y="1489"/>
                    <a:pt x="3887" y="1489"/>
                  </a:cubicBezTo>
                  <a:cubicBezTo>
                    <a:pt x="2767" y="1489"/>
                    <a:pt x="1769" y="1163"/>
                    <a:pt x="1116" y="836"/>
                  </a:cubicBezTo>
                  <a:cubicBezTo>
                    <a:pt x="427" y="501"/>
                    <a:pt x="63" y="186"/>
                    <a:pt x="23" y="186"/>
                  </a:cubicBezTo>
                  <a:cubicBezTo>
                    <a:pt x="22" y="186"/>
                    <a:pt x="21" y="186"/>
                    <a:pt x="20" y="187"/>
                  </a:cubicBezTo>
                  <a:cubicBezTo>
                    <a:pt x="0" y="207"/>
                    <a:pt x="102" y="288"/>
                    <a:pt x="264" y="430"/>
                  </a:cubicBezTo>
                  <a:cubicBezTo>
                    <a:pt x="447" y="572"/>
                    <a:pt x="710" y="755"/>
                    <a:pt x="1056" y="938"/>
                  </a:cubicBezTo>
                  <a:cubicBezTo>
                    <a:pt x="1747" y="1313"/>
                    <a:pt x="2785" y="1669"/>
                    <a:pt x="3981" y="1669"/>
                  </a:cubicBezTo>
                  <a:cubicBezTo>
                    <a:pt x="4014" y="1669"/>
                    <a:pt x="4047" y="1669"/>
                    <a:pt x="4080" y="1668"/>
                  </a:cubicBezTo>
                  <a:cubicBezTo>
                    <a:pt x="5298" y="1628"/>
                    <a:pt x="6374" y="1222"/>
                    <a:pt x="7043" y="796"/>
                  </a:cubicBezTo>
                  <a:cubicBezTo>
                    <a:pt x="7388" y="593"/>
                    <a:pt x="7652" y="390"/>
                    <a:pt x="7815" y="247"/>
                  </a:cubicBezTo>
                  <a:cubicBezTo>
                    <a:pt x="7977" y="105"/>
                    <a:pt x="8058" y="4"/>
                    <a:pt x="8058" y="4"/>
                  </a:cubicBezTo>
                  <a:cubicBezTo>
                    <a:pt x="8057" y="2"/>
                    <a:pt x="8055" y="1"/>
                    <a:pt x="8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3"/>
            <p:cNvSpPr/>
            <p:nvPr/>
          </p:nvSpPr>
          <p:spPr>
            <a:xfrm>
              <a:off x="6244542" y="4531609"/>
              <a:ext cx="131950" cy="14975"/>
            </a:xfrm>
            <a:custGeom>
              <a:avLst/>
              <a:gdLst/>
              <a:ahLst/>
              <a:cxnLst/>
              <a:rect l="l" t="t" r="r" b="b"/>
              <a:pathLst>
                <a:path w="5278" h="599" extrusionOk="0">
                  <a:moveTo>
                    <a:pt x="5241" y="0"/>
                  </a:moveTo>
                  <a:cubicBezTo>
                    <a:pt x="5096" y="0"/>
                    <a:pt x="3999" y="356"/>
                    <a:pt x="2639" y="412"/>
                  </a:cubicBezTo>
                  <a:cubicBezTo>
                    <a:pt x="2465" y="422"/>
                    <a:pt x="2295" y="426"/>
                    <a:pt x="2131" y="426"/>
                  </a:cubicBezTo>
                  <a:cubicBezTo>
                    <a:pt x="1041" y="426"/>
                    <a:pt x="195" y="242"/>
                    <a:pt x="30" y="242"/>
                  </a:cubicBezTo>
                  <a:cubicBezTo>
                    <a:pt x="11" y="242"/>
                    <a:pt x="1" y="244"/>
                    <a:pt x="1" y="250"/>
                  </a:cubicBezTo>
                  <a:cubicBezTo>
                    <a:pt x="1" y="270"/>
                    <a:pt x="285" y="372"/>
                    <a:pt x="752" y="473"/>
                  </a:cubicBezTo>
                  <a:cubicBezTo>
                    <a:pt x="1175" y="544"/>
                    <a:pt x="1736" y="599"/>
                    <a:pt x="2368" y="599"/>
                  </a:cubicBezTo>
                  <a:cubicBezTo>
                    <a:pt x="2463" y="599"/>
                    <a:pt x="2561" y="598"/>
                    <a:pt x="2660" y="595"/>
                  </a:cubicBezTo>
                  <a:cubicBezTo>
                    <a:pt x="3390" y="554"/>
                    <a:pt x="4060" y="412"/>
                    <a:pt x="4527" y="290"/>
                  </a:cubicBezTo>
                  <a:cubicBezTo>
                    <a:pt x="4994" y="148"/>
                    <a:pt x="5278" y="27"/>
                    <a:pt x="5258" y="6"/>
                  </a:cubicBezTo>
                  <a:cubicBezTo>
                    <a:pt x="5258" y="2"/>
                    <a:pt x="5252" y="0"/>
                    <a:pt x="5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3"/>
            <p:cNvSpPr/>
            <p:nvPr/>
          </p:nvSpPr>
          <p:spPr>
            <a:xfrm>
              <a:off x="5638142" y="2597909"/>
              <a:ext cx="333925" cy="333400"/>
            </a:xfrm>
            <a:custGeom>
              <a:avLst/>
              <a:gdLst/>
              <a:ahLst/>
              <a:cxnLst/>
              <a:rect l="l" t="t" r="r" b="b"/>
              <a:pathLst>
                <a:path w="13357" h="13336" extrusionOk="0">
                  <a:moveTo>
                    <a:pt x="4385" y="6069"/>
                  </a:moveTo>
                  <a:cubicBezTo>
                    <a:pt x="4101" y="7348"/>
                    <a:pt x="4913" y="8606"/>
                    <a:pt x="6192" y="8891"/>
                  </a:cubicBezTo>
                  <a:cubicBezTo>
                    <a:pt x="7491" y="9175"/>
                    <a:pt x="8749" y="8363"/>
                    <a:pt x="9033" y="7064"/>
                  </a:cubicBezTo>
                  <a:cubicBezTo>
                    <a:pt x="9297" y="5785"/>
                    <a:pt x="8485" y="4527"/>
                    <a:pt x="7207" y="4242"/>
                  </a:cubicBezTo>
                  <a:cubicBezTo>
                    <a:pt x="5928" y="3958"/>
                    <a:pt x="4649" y="4770"/>
                    <a:pt x="4385" y="6069"/>
                  </a:cubicBezTo>
                  <a:close/>
                  <a:moveTo>
                    <a:pt x="1828" y="4181"/>
                  </a:moveTo>
                  <a:cubicBezTo>
                    <a:pt x="2051" y="3735"/>
                    <a:pt x="2315" y="3349"/>
                    <a:pt x="2640" y="2984"/>
                  </a:cubicBezTo>
                  <a:lnTo>
                    <a:pt x="2193" y="1725"/>
                  </a:lnTo>
                  <a:lnTo>
                    <a:pt x="4040" y="528"/>
                  </a:lnTo>
                  <a:lnTo>
                    <a:pt x="5014" y="1462"/>
                  </a:lnTo>
                  <a:cubicBezTo>
                    <a:pt x="5461" y="1320"/>
                    <a:pt x="5948" y="1238"/>
                    <a:pt x="6435" y="1198"/>
                  </a:cubicBezTo>
                  <a:lnTo>
                    <a:pt x="7004" y="0"/>
                  </a:lnTo>
                  <a:lnTo>
                    <a:pt x="9155" y="467"/>
                  </a:lnTo>
                  <a:lnTo>
                    <a:pt x="9175" y="1807"/>
                  </a:lnTo>
                  <a:cubicBezTo>
                    <a:pt x="9602" y="2030"/>
                    <a:pt x="10008" y="2294"/>
                    <a:pt x="10353" y="2619"/>
                  </a:cubicBezTo>
                  <a:lnTo>
                    <a:pt x="11611" y="2172"/>
                  </a:lnTo>
                  <a:lnTo>
                    <a:pt x="12829" y="4039"/>
                  </a:lnTo>
                  <a:lnTo>
                    <a:pt x="11875" y="4993"/>
                  </a:lnTo>
                  <a:cubicBezTo>
                    <a:pt x="12037" y="5440"/>
                    <a:pt x="12119" y="5927"/>
                    <a:pt x="12139" y="6414"/>
                  </a:cubicBezTo>
                  <a:lnTo>
                    <a:pt x="13357" y="6983"/>
                  </a:lnTo>
                  <a:lnTo>
                    <a:pt x="12890" y="9134"/>
                  </a:lnTo>
                  <a:lnTo>
                    <a:pt x="11550" y="9154"/>
                  </a:lnTo>
                  <a:cubicBezTo>
                    <a:pt x="11327" y="9601"/>
                    <a:pt x="11043" y="9987"/>
                    <a:pt x="10718" y="10352"/>
                  </a:cubicBezTo>
                  <a:lnTo>
                    <a:pt x="11185" y="11610"/>
                  </a:lnTo>
                  <a:lnTo>
                    <a:pt x="9318" y="12808"/>
                  </a:lnTo>
                  <a:lnTo>
                    <a:pt x="8364" y="11874"/>
                  </a:lnTo>
                  <a:cubicBezTo>
                    <a:pt x="7897" y="12016"/>
                    <a:pt x="7430" y="12098"/>
                    <a:pt x="6943" y="12118"/>
                  </a:cubicBezTo>
                  <a:lnTo>
                    <a:pt x="6374" y="13336"/>
                  </a:lnTo>
                  <a:lnTo>
                    <a:pt x="4203" y="12869"/>
                  </a:lnTo>
                  <a:lnTo>
                    <a:pt x="4182" y="11529"/>
                  </a:lnTo>
                  <a:cubicBezTo>
                    <a:pt x="3756" y="11306"/>
                    <a:pt x="3350" y="11022"/>
                    <a:pt x="3005" y="10697"/>
                  </a:cubicBezTo>
                  <a:lnTo>
                    <a:pt x="1747" y="11164"/>
                  </a:lnTo>
                  <a:lnTo>
                    <a:pt x="549" y="9296"/>
                  </a:lnTo>
                  <a:lnTo>
                    <a:pt x="1483" y="8342"/>
                  </a:lnTo>
                  <a:cubicBezTo>
                    <a:pt x="1341" y="7896"/>
                    <a:pt x="1239" y="7409"/>
                    <a:pt x="1219" y="6922"/>
                  </a:cubicBezTo>
                  <a:lnTo>
                    <a:pt x="1" y="6353"/>
                  </a:lnTo>
                  <a:lnTo>
                    <a:pt x="488" y="4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3"/>
            <p:cNvSpPr/>
            <p:nvPr/>
          </p:nvSpPr>
          <p:spPr>
            <a:xfrm>
              <a:off x="5309342" y="2681109"/>
              <a:ext cx="241550" cy="241075"/>
            </a:xfrm>
            <a:custGeom>
              <a:avLst/>
              <a:gdLst/>
              <a:ahLst/>
              <a:cxnLst/>
              <a:rect l="l" t="t" r="r" b="b"/>
              <a:pathLst>
                <a:path w="9662" h="9643" extrusionOk="0">
                  <a:moveTo>
                    <a:pt x="4834" y="3027"/>
                  </a:moveTo>
                  <a:cubicBezTo>
                    <a:pt x="4953" y="3027"/>
                    <a:pt x="5075" y="3039"/>
                    <a:pt x="5196" y="3066"/>
                  </a:cubicBezTo>
                  <a:cubicBezTo>
                    <a:pt x="6130" y="3269"/>
                    <a:pt x="6719" y="4182"/>
                    <a:pt x="6516" y="5116"/>
                  </a:cubicBezTo>
                  <a:cubicBezTo>
                    <a:pt x="6357" y="5925"/>
                    <a:pt x="5650" y="6475"/>
                    <a:pt x="4856" y="6475"/>
                  </a:cubicBezTo>
                  <a:cubicBezTo>
                    <a:pt x="4734" y="6475"/>
                    <a:pt x="4610" y="6462"/>
                    <a:pt x="4486" y="6435"/>
                  </a:cubicBezTo>
                  <a:cubicBezTo>
                    <a:pt x="3552" y="6232"/>
                    <a:pt x="2964" y="5319"/>
                    <a:pt x="3166" y="4385"/>
                  </a:cubicBezTo>
                  <a:cubicBezTo>
                    <a:pt x="3325" y="3591"/>
                    <a:pt x="4037" y="3027"/>
                    <a:pt x="4834" y="3027"/>
                  </a:cubicBezTo>
                  <a:close/>
                  <a:moveTo>
                    <a:pt x="5034" y="1"/>
                  </a:moveTo>
                  <a:lnTo>
                    <a:pt x="4628" y="874"/>
                  </a:lnTo>
                  <a:cubicBezTo>
                    <a:pt x="4283" y="894"/>
                    <a:pt x="3938" y="955"/>
                    <a:pt x="3593" y="1077"/>
                  </a:cubicBezTo>
                  <a:lnTo>
                    <a:pt x="2903" y="387"/>
                  </a:lnTo>
                  <a:lnTo>
                    <a:pt x="1563" y="1259"/>
                  </a:lnTo>
                  <a:lnTo>
                    <a:pt x="1888" y="2173"/>
                  </a:lnTo>
                  <a:cubicBezTo>
                    <a:pt x="1664" y="2437"/>
                    <a:pt x="1461" y="2721"/>
                    <a:pt x="1299" y="3025"/>
                  </a:cubicBezTo>
                  <a:lnTo>
                    <a:pt x="325" y="3046"/>
                  </a:lnTo>
                  <a:lnTo>
                    <a:pt x="0" y="4609"/>
                  </a:lnTo>
                  <a:lnTo>
                    <a:pt x="873" y="5014"/>
                  </a:lnTo>
                  <a:cubicBezTo>
                    <a:pt x="893" y="5380"/>
                    <a:pt x="954" y="5725"/>
                    <a:pt x="1076" y="6050"/>
                  </a:cubicBezTo>
                  <a:lnTo>
                    <a:pt x="386" y="6740"/>
                  </a:lnTo>
                  <a:lnTo>
                    <a:pt x="1259" y="8100"/>
                  </a:lnTo>
                  <a:lnTo>
                    <a:pt x="2172" y="7755"/>
                  </a:lnTo>
                  <a:cubicBezTo>
                    <a:pt x="2436" y="7978"/>
                    <a:pt x="2720" y="8181"/>
                    <a:pt x="3045" y="8343"/>
                  </a:cubicBezTo>
                  <a:lnTo>
                    <a:pt x="3045" y="9318"/>
                  </a:lnTo>
                  <a:lnTo>
                    <a:pt x="4628" y="9642"/>
                  </a:lnTo>
                  <a:lnTo>
                    <a:pt x="5034" y="8770"/>
                  </a:lnTo>
                  <a:cubicBezTo>
                    <a:pt x="5379" y="8749"/>
                    <a:pt x="5724" y="8688"/>
                    <a:pt x="6049" y="8587"/>
                  </a:cubicBezTo>
                  <a:lnTo>
                    <a:pt x="6739" y="9257"/>
                  </a:lnTo>
                  <a:lnTo>
                    <a:pt x="8099" y="8384"/>
                  </a:lnTo>
                  <a:lnTo>
                    <a:pt x="7754" y="7470"/>
                  </a:lnTo>
                  <a:cubicBezTo>
                    <a:pt x="7997" y="7227"/>
                    <a:pt x="8180" y="6922"/>
                    <a:pt x="8342" y="6618"/>
                  </a:cubicBezTo>
                  <a:lnTo>
                    <a:pt x="9317" y="6598"/>
                  </a:lnTo>
                  <a:lnTo>
                    <a:pt x="9662" y="5035"/>
                  </a:lnTo>
                  <a:lnTo>
                    <a:pt x="8769" y="4629"/>
                  </a:lnTo>
                  <a:cubicBezTo>
                    <a:pt x="8748" y="4263"/>
                    <a:pt x="8687" y="3918"/>
                    <a:pt x="8586" y="3594"/>
                  </a:cubicBezTo>
                  <a:lnTo>
                    <a:pt x="9256" y="2904"/>
                  </a:lnTo>
                  <a:lnTo>
                    <a:pt x="8383" y="1564"/>
                  </a:lnTo>
                  <a:lnTo>
                    <a:pt x="7470" y="1889"/>
                  </a:lnTo>
                  <a:cubicBezTo>
                    <a:pt x="7226" y="1665"/>
                    <a:pt x="6942" y="1462"/>
                    <a:pt x="6617" y="1300"/>
                  </a:cubicBezTo>
                  <a:lnTo>
                    <a:pt x="6597" y="3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3"/>
            <p:cNvSpPr/>
            <p:nvPr/>
          </p:nvSpPr>
          <p:spPr>
            <a:xfrm rot="5400000">
              <a:off x="7958592" y="1401809"/>
              <a:ext cx="162400" cy="162400"/>
            </a:xfrm>
            <a:custGeom>
              <a:avLst/>
              <a:gdLst/>
              <a:ahLst/>
              <a:cxnLst/>
              <a:rect l="l" t="t" r="r" b="b"/>
              <a:pathLst>
                <a:path w="6496" h="6496" extrusionOk="0">
                  <a:moveTo>
                    <a:pt x="3239" y="2042"/>
                  </a:moveTo>
                  <a:cubicBezTo>
                    <a:pt x="3322" y="2042"/>
                    <a:pt x="3406" y="2052"/>
                    <a:pt x="3491" y="2071"/>
                  </a:cubicBezTo>
                  <a:cubicBezTo>
                    <a:pt x="4121" y="2213"/>
                    <a:pt x="4526" y="2822"/>
                    <a:pt x="4384" y="3451"/>
                  </a:cubicBezTo>
                  <a:cubicBezTo>
                    <a:pt x="4278" y="4002"/>
                    <a:pt x="3782" y="4367"/>
                    <a:pt x="3251" y="4367"/>
                  </a:cubicBezTo>
                  <a:cubicBezTo>
                    <a:pt x="3176" y="4367"/>
                    <a:pt x="3100" y="4359"/>
                    <a:pt x="3024" y="4344"/>
                  </a:cubicBezTo>
                  <a:cubicBezTo>
                    <a:pt x="2395" y="4202"/>
                    <a:pt x="1989" y="3593"/>
                    <a:pt x="2131" y="2964"/>
                  </a:cubicBezTo>
                  <a:cubicBezTo>
                    <a:pt x="2237" y="2420"/>
                    <a:pt x="2707" y="2042"/>
                    <a:pt x="3239" y="2042"/>
                  </a:cubicBezTo>
                  <a:close/>
                  <a:moveTo>
                    <a:pt x="3390" y="0"/>
                  </a:moveTo>
                  <a:lnTo>
                    <a:pt x="3106" y="589"/>
                  </a:lnTo>
                  <a:cubicBezTo>
                    <a:pt x="2882" y="609"/>
                    <a:pt x="2639" y="650"/>
                    <a:pt x="2416" y="731"/>
                  </a:cubicBezTo>
                  <a:lnTo>
                    <a:pt x="1949" y="264"/>
                  </a:lnTo>
                  <a:lnTo>
                    <a:pt x="1056" y="853"/>
                  </a:lnTo>
                  <a:lnTo>
                    <a:pt x="1279" y="1462"/>
                  </a:lnTo>
                  <a:cubicBezTo>
                    <a:pt x="1116" y="1645"/>
                    <a:pt x="974" y="1827"/>
                    <a:pt x="873" y="2051"/>
                  </a:cubicBezTo>
                  <a:lnTo>
                    <a:pt x="223" y="2051"/>
                  </a:lnTo>
                  <a:lnTo>
                    <a:pt x="0" y="3106"/>
                  </a:lnTo>
                  <a:lnTo>
                    <a:pt x="589" y="3390"/>
                  </a:lnTo>
                  <a:cubicBezTo>
                    <a:pt x="609" y="3634"/>
                    <a:pt x="650" y="3857"/>
                    <a:pt x="711" y="4080"/>
                  </a:cubicBezTo>
                  <a:lnTo>
                    <a:pt x="264" y="4547"/>
                  </a:lnTo>
                  <a:lnTo>
                    <a:pt x="853" y="5461"/>
                  </a:lnTo>
                  <a:lnTo>
                    <a:pt x="1462" y="5217"/>
                  </a:lnTo>
                  <a:cubicBezTo>
                    <a:pt x="1624" y="5379"/>
                    <a:pt x="1827" y="5521"/>
                    <a:pt x="2050" y="5623"/>
                  </a:cubicBezTo>
                  <a:lnTo>
                    <a:pt x="2050" y="6272"/>
                  </a:lnTo>
                  <a:lnTo>
                    <a:pt x="3106" y="6496"/>
                  </a:lnTo>
                  <a:lnTo>
                    <a:pt x="3370" y="5907"/>
                  </a:lnTo>
                  <a:cubicBezTo>
                    <a:pt x="3613" y="5907"/>
                    <a:pt x="3857" y="5846"/>
                    <a:pt x="4080" y="5785"/>
                  </a:cubicBezTo>
                  <a:lnTo>
                    <a:pt x="4547" y="6232"/>
                  </a:lnTo>
                  <a:lnTo>
                    <a:pt x="5440" y="5643"/>
                  </a:lnTo>
                  <a:lnTo>
                    <a:pt x="5217" y="5034"/>
                  </a:lnTo>
                  <a:cubicBezTo>
                    <a:pt x="5379" y="4872"/>
                    <a:pt x="5521" y="4669"/>
                    <a:pt x="5623" y="4466"/>
                  </a:cubicBezTo>
                  <a:lnTo>
                    <a:pt x="6272" y="4446"/>
                  </a:lnTo>
                  <a:lnTo>
                    <a:pt x="6495" y="3390"/>
                  </a:lnTo>
                  <a:lnTo>
                    <a:pt x="5907" y="3126"/>
                  </a:lnTo>
                  <a:cubicBezTo>
                    <a:pt x="5886" y="2883"/>
                    <a:pt x="5846" y="2639"/>
                    <a:pt x="5785" y="2436"/>
                  </a:cubicBezTo>
                  <a:lnTo>
                    <a:pt x="6231" y="1969"/>
                  </a:lnTo>
                  <a:lnTo>
                    <a:pt x="5643" y="1056"/>
                  </a:lnTo>
                  <a:lnTo>
                    <a:pt x="5034" y="1279"/>
                  </a:lnTo>
                  <a:cubicBezTo>
                    <a:pt x="4851" y="1117"/>
                    <a:pt x="4669" y="995"/>
                    <a:pt x="4445" y="873"/>
                  </a:cubicBezTo>
                  <a:lnTo>
                    <a:pt x="4445" y="224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3"/>
            <p:cNvSpPr/>
            <p:nvPr/>
          </p:nvSpPr>
          <p:spPr>
            <a:xfrm rot="5400000">
              <a:off x="7622405" y="1660846"/>
              <a:ext cx="333925" cy="333400"/>
            </a:xfrm>
            <a:custGeom>
              <a:avLst/>
              <a:gdLst/>
              <a:ahLst/>
              <a:cxnLst/>
              <a:rect l="l" t="t" r="r" b="b"/>
              <a:pathLst>
                <a:path w="13357" h="13336" extrusionOk="0">
                  <a:moveTo>
                    <a:pt x="4385" y="6069"/>
                  </a:moveTo>
                  <a:cubicBezTo>
                    <a:pt x="4101" y="7348"/>
                    <a:pt x="4913" y="8606"/>
                    <a:pt x="6192" y="8891"/>
                  </a:cubicBezTo>
                  <a:cubicBezTo>
                    <a:pt x="7491" y="9175"/>
                    <a:pt x="8749" y="8363"/>
                    <a:pt x="9033" y="7064"/>
                  </a:cubicBezTo>
                  <a:cubicBezTo>
                    <a:pt x="9297" y="5785"/>
                    <a:pt x="8485" y="4527"/>
                    <a:pt x="7207" y="4242"/>
                  </a:cubicBezTo>
                  <a:cubicBezTo>
                    <a:pt x="5928" y="3958"/>
                    <a:pt x="4649" y="4770"/>
                    <a:pt x="4385" y="6069"/>
                  </a:cubicBezTo>
                  <a:close/>
                  <a:moveTo>
                    <a:pt x="1828" y="4181"/>
                  </a:moveTo>
                  <a:cubicBezTo>
                    <a:pt x="2051" y="3735"/>
                    <a:pt x="2315" y="3349"/>
                    <a:pt x="2640" y="2984"/>
                  </a:cubicBezTo>
                  <a:lnTo>
                    <a:pt x="2193" y="1725"/>
                  </a:lnTo>
                  <a:lnTo>
                    <a:pt x="4040" y="528"/>
                  </a:lnTo>
                  <a:lnTo>
                    <a:pt x="5014" y="1462"/>
                  </a:lnTo>
                  <a:cubicBezTo>
                    <a:pt x="5461" y="1320"/>
                    <a:pt x="5948" y="1238"/>
                    <a:pt x="6435" y="1198"/>
                  </a:cubicBezTo>
                  <a:lnTo>
                    <a:pt x="7004" y="0"/>
                  </a:lnTo>
                  <a:lnTo>
                    <a:pt x="9155" y="467"/>
                  </a:lnTo>
                  <a:lnTo>
                    <a:pt x="9175" y="1807"/>
                  </a:lnTo>
                  <a:cubicBezTo>
                    <a:pt x="9602" y="2030"/>
                    <a:pt x="10008" y="2294"/>
                    <a:pt x="10353" y="2619"/>
                  </a:cubicBezTo>
                  <a:lnTo>
                    <a:pt x="11611" y="2172"/>
                  </a:lnTo>
                  <a:lnTo>
                    <a:pt x="12829" y="4039"/>
                  </a:lnTo>
                  <a:lnTo>
                    <a:pt x="11875" y="4993"/>
                  </a:lnTo>
                  <a:cubicBezTo>
                    <a:pt x="12037" y="5440"/>
                    <a:pt x="12119" y="5927"/>
                    <a:pt x="12139" y="6414"/>
                  </a:cubicBezTo>
                  <a:lnTo>
                    <a:pt x="13357" y="6983"/>
                  </a:lnTo>
                  <a:lnTo>
                    <a:pt x="12890" y="9134"/>
                  </a:lnTo>
                  <a:lnTo>
                    <a:pt x="11550" y="9154"/>
                  </a:lnTo>
                  <a:cubicBezTo>
                    <a:pt x="11327" y="9601"/>
                    <a:pt x="11043" y="9987"/>
                    <a:pt x="10718" y="10352"/>
                  </a:cubicBezTo>
                  <a:lnTo>
                    <a:pt x="11185" y="11610"/>
                  </a:lnTo>
                  <a:lnTo>
                    <a:pt x="9318" y="12808"/>
                  </a:lnTo>
                  <a:lnTo>
                    <a:pt x="8364" y="11874"/>
                  </a:lnTo>
                  <a:cubicBezTo>
                    <a:pt x="7897" y="12016"/>
                    <a:pt x="7430" y="12098"/>
                    <a:pt x="6943" y="12118"/>
                  </a:cubicBezTo>
                  <a:lnTo>
                    <a:pt x="6374" y="13336"/>
                  </a:lnTo>
                  <a:lnTo>
                    <a:pt x="4203" y="12869"/>
                  </a:lnTo>
                  <a:lnTo>
                    <a:pt x="4182" y="11529"/>
                  </a:lnTo>
                  <a:cubicBezTo>
                    <a:pt x="3756" y="11306"/>
                    <a:pt x="3350" y="11022"/>
                    <a:pt x="3005" y="10697"/>
                  </a:cubicBezTo>
                  <a:lnTo>
                    <a:pt x="1747" y="11164"/>
                  </a:lnTo>
                  <a:lnTo>
                    <a:pt x="549" y="9296"/>
                  </a:lnTo>
                  <a:lnTo>
                    <a:pt x="1483" y="8342"/>
                  </a:lnTo>
                  <a:cubicBezTo>
                    <a:pt x="1341" y="7896"/>
                    <a:pt x="1239" y="7409"/>
                    <a:pt x="1219" y="6922"/>
                  </a:cubicBezTo>
                  <a:lnTo>
                    <a:pt x="1" y="6353"/>
                  </a:lnTo>
                  <a:lnTo>
                    <a:pt x="488" y="4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3"/>
            <p:cNvSpPr/>
            <p:nvPr/>
          </p:nvSpPr>
          <p:spPr>
            <a:xfrm rot="5400000">
              <a:off x="7631555" y="1332021"/>
              <a:ext cx="241550" cy="241075"/>
            </a:xfrm>
            <a:custGeom>
              <a:avLst/>
              <a:gdLst/>
              <a:ahLst/>
              <a:cxnLst/>
              <a:rect l="l" t="t" r="r" b="b"/>
              <a:pathLst>
                <a:path w="9662" h="9643" extrusionOk="0">
                  <a:moveTo>
                    <a:pt x="4834" y="3027"/>
                  </a:moveTo>
                  <a:cubicBezTo>
                    <a:pt x="4953" y="3027"/>
                    <a:pt x="5075" y="3039"/>
                    <a:pt x="5196" y="3066"/>
                  </a:cubicBezTo>
                  <a:cubicBezTo>
                    <a:pt x="6130" y="3269"/>
                    <a:pt x="6719" y="4182"/>
                    <a:pt x="6516" y="5116"/>
                  </a:cubicBezTo>
                  <a:cubicBezTo>
                    <a:pt x="6357" y="5925"/>
                    <a:pt x="5650" y="6475"/>
                    <a:pt x="4856" y="6475"/>
                  </a:cubicBezTo>
                  <a:cubicBezTo>
                    <a:pt x="4734" y="6475"/>
                    <a:pt x="4610" y="6462"/>
                    <a:pt x="4486" y="6435"/>
                  </a:cubicBezTo>
                  <a:cubicBezTo>
                    <a:pt x="3552" y="6232"/>
                    <a:pt x="2964" y="5319"/>
                    <a:pt x="3166" y="4385"/>
                  </a:cubicBezTo>
                  <a:cubicBezTo>
                    <a:pt x="3325" y="3591"/>
                    <a:pt x="4037" y="3027"/>
                    <a:pt x="4834" y="3027"/>
                  </a:cubicBezTo>
                  <a:close/>
                  <a:moveTo>
                    <a:pt x="5034" y="1"/>
                  </a:moveTo>
                  <a:lnTo>
                    <a:pt x="4628" y="874"/>
                  </a:lnTo>
                  <a:cubicBezTo>
                    <a:pt x="4283" y="894"/>
                    <a:pt x="3938" y="955"/>
                    <a:pt x="3593" y="1077"/>
                  </a:cubicBezTo>
                  <a:lnTo>
                    <a:pt x="2903" y="387"/>
                  </a:lnTo>
                  <a:lnTo>
                    <a:pt x="1563" y="1259"/>
                  </a:lnTo>
                  <a:lnTo>
                    <a:pt x="1888" y="2173"/>
                  </a:lnTo>
                  <a:cubicBezTo>
                    <a:pt x="1664" y="2437"/>
                    <a:pt x="1461" y="2721"/>
                    <a:pt x="1299" y="3025"/>
                  </a:cubicBezTo>
                  <a:lnTo>
                    <a:pt x="325" y="3046"/>
                  </a:lnTo>
                  <a:lnTo>
                    <a:pt x="0" y="4609"/>
                  </a:lnTo>
                  <a:lnTo>
                    <a:pt x="873" y="5014"/>
                  </a:lnTo>
                  <a:cubicBezTo>
                    <a:pt x="893" y="5380"/>
                    <a:pt x="954" y="5725"/>
                    <a:pt x="1076" y="6050"/>
                  </a:cubicBezTo>
                  <a:lnTo>
                    <a:pt x="386" y="6740"/>
                  </a:lnTo>
                  <a:lnTo>
                    <a:pt x="1259" y="8100"/>
                  </a:lnTo>
                  <a:lnTo>
                    <a:pt x="2172" y="7755"/>
                  </a:lnTo>
                  <a:cubicBezTo>
                    <a:pt x="2436" y="7978"/>
                    <a:pt x="2720" y="8181"/>
                    <a:pt x="3045" y="8343"/>
                  </a:cubicBezTo>
                  <a:lnTo>
                    <a:pt x="3045" y="9318"/>
                  </a:lnTo>
                  <a:lnTo>
                    <a:pt x="4628" y="9642"/>
                  </a:lnTo>
                  <a:lnTo>
                    <a:pt x="5034" y="8770"/>
                  </a:lnTo>
                  <a:cubicBezTo>
                    <a:pt x="5379" y="8749"/>
                    <a:pt x="5724" y="8688"/>
                    <a:pt x="6049" y="8587"/>
                  </a:cubicBezTo>
                  <a:lnTo>
                    <a:pt x="6739" y="9257"/>
                  </a:lnTo>
                  <a:lnTo>
                    <a:pt x="8099" y="8384"/>
                  </a:lnTo>
                  <a:lnTo>
                    <a:pt x="7754" y="7470"/>
                  </a:lnTo>
                  <a:cubicBezTo>
                    <a:pt x="7997" y="7227"/>
                    <a:pt x="8180" y="6922"/>
                    <a:pt x="8342" y="6618"/>
                  </a:cubicBezTo>
                  <a:lnTo>
                    <a:pt x="9317" y="6598"/>
                  </a:lnTo>
                  <a:lnTo>
                    <a:pt x="9662" y="5035"/>
                  </a:lnTo>
                  <a:lnTo>
                    <a:pt x="8769" y="4629"/>
                  </a:lnTo>
                  <a:cubicBezTo>
                    <a:pt x="8748" y="4263"/>
                    <a:pt x="8687" y="3918"/>
                    <a:pt x="8586" y="3594"/>
                  </a:cubicBezTo>
                  <a:lnTo>
                    <a:pt x="9256" y="2904"/>
                  </a:lnTo>
                  <a:lnTo>
                    <a:pt x="8383" y="1564"/>
                  </a:lnTo>
                  <a:lnTo>
                    <a:pt x="7470" y="1889"/>
                  </a:lnTo>
                  <a:cubicBezTo>
                    <a:pt x="7226" y="1665"/>
                    <a:pt x="6942" y="1462"/>
                    <a:pt x="6617" y="1300"/>
                  </a:cubicBezTo>
                  <a:lnTo>
                    <a:pt x="6597" y="3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63"/>
          <p:cNvGrpSpPr/>
          <p:nvPr/>
        </p:nvGrpSpPr>
        <p:grpSpPr>
          <a:xfrm>
            <a:off x="1865981" y="633232"/>
            <a:ext cx="772605" cy="196301"/>
            <a:chOff x="2641350" y="846250"/>
            <a:chExt cx="413600" cy="105075"/>
          </a:xfrm>
        </p:grpSpPr>
        <p:sp>
          <p:nvSpPr>
            <p:cNvPr id="1320" name="Google Shape;1320;p6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63"/>
          <p:cNvGrpSpPr/>
          <p:nvPr/>
        </p:nvGrpSpPr>
        <p:grpSpPr>
          <a:xfrm rot="10800000">
            <a:off x="6514181" y="633232"/>
            <a:ext cx="772605" cy="196301"/>
            <a:chOff x="2641350" y="846250"/>
            <a:chExt cx="413600" cy="105075"/>
          </a:xfrm>
        </p:grpSpPr>
        <p:sp>
          <p:nvSpPr>
            <p:cNvPr id="1325" name="Google Shape;1325;p6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1" name="Google Shape;1331;p63"/>
          <p:cNvSpPr txBox="1"/>
          <p:nvPr/>
        </p:nvSpPr>
        <p:spPr>
          <a:xfrm>
            <a:off x="1025940" y="1913778"/>
            <a:ext cx="3978600" cy="195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Metrics: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Mean squared error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R-squared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Outcome: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Predict </a:t>
            </a:r>
            <a:r>
              <a:rPr lang="en-US" sz="2500" dirty="0" err="1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median_house_value</a:t>
            </a:r>
            <a:endParaRPr lang="en-US"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05760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73"/>
          <p:cNvSpPr txBox="1">
            <a:spLocks noGrp="1"/>
          </p:cNvSpPr>
          <p:nvPr>
            <p:ph type="title"/>
          </p:nvPr>
        </p:nvSpPr>
        <p:spPr>
          <a:xfrm>
            <a:off x="602582" y="24223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</a:t>
            </a:r>
            <a:endParaRPr sz="8000" dirty="0"/>
          </a:p>
        </p:txBody>
      </p:sp>
      <p:sp>
        <p:nvSpPr>
          <p:cNvPr id="1548" name="Google Shape;1548;p73"/>
          <p:cNvSpPr/>
          <p:nvPr/>
        </p:nvSpPr>
        <p:spPr>
          <a:xfrm rot="-5400000">
            <a:off x="1621648" y="3434265"/>
            <a:ext cx="506075" cy="1012076"/>
          </a:xfrm>
          <a:custGeom>
            <a:avLst/>
            <a:gdLst/>
            <a:ahLst/>
            <a:cxnLst/>
            <a:rect l="l" t="t" r="r" b="b"/>
            <a:pathLst>
              <a:path w="13639" h="27276" extrusionOk="0">
                <a:moveTo>
                  <a:pt x="1" y="0"/>
                </a:moveTo>
                <a:lnTo>
                  <a:pt x="1" y="5992"/>
                </a:lnTo>
                <a:cubicBezTo>
                  <a:pt x="4693" y="5992"/>
                  <a:pt x="7802" y="9370"/>
                  <a:pt x="7802" y="13638"/>
                </a:cubicBezTo>
                <a:cubicBezTo>
                  <a:pt x="7802" y="17906"/>
                  <a:pt x="4693" y="21283"/>
                  <a:pt x="1" y="21283"/>
                </a:cubicBezTo>
                <a:lnTo>
                  <a:pt x="1" y="27275"/>
                </a:lnTo>
                <a:cubicBezTo>
                  <a:pt x="7717" y="27275"/>
                  <a:pt x="13638" y="21170"/>
                  <a:pt x="13638" y="13638"/>
                </a:cubicBezTo>
                <a:cubicBezTo>
                  <a:pt x="13638" y="6105"/>
                  <a:pt x="7717" y="0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9" name="Google Shape;1549;p73"/>
          <p:cNvGrpSpPr/>
          <p:nvPr/>
        </p:nvGrpSpPr>
        <p:grpSpPr>
          <a:xfrm>
            <a:off x="979008" y="3488142"/>
            <a:ext cx="397504" cy="82373"/>
            <a:chOff x="1220420" y="3893592"/>
            <a:chExt cx="397504" cy="82373"/>
          </a:xfrm>
        </p:grpSpPr>
        <p:sp>
          <p:nvSpPr>
            <p:cNvPr id="1550" name="Google Shape;1550;p73"/>
            <p:cNvSpPr/>
            <p:nvPr/>
          </p:nvSpPr>
          <p:spPr>
            <a:xfrm>
              <a:off x="1220420" y="3893592"/>
              <a:ext cx="82373" cy="82373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03" y="1"/>
                  </a:moveTo>
                  <a:cubicBezTo>
                    <a:pt x="495" y="1"/>
                    <a:pt x="0" y="495"/>
                    <a:pt x="0" y="1117"/>
                  </a:cubicBezTo>
                  <a:cubicBezTo>
                    <a:pt x="0" y="1725"/>
                    <a:pt x="495" y="2219"/>
                    <a:pt x="1103" y="2219"/>
                  </a:cubicBezTo>
                  <a:cubicBezTo>
                    <a:pt x="1724" y="2219"/>
                    <a:pt x="2219" y="1725"/>
                    <a:pt x="2219" y="1117"/>
                  </a:cubicBezTo>
                  <a:cubicBezTo>
                    <a:pt x="2219" y="495"/>
                    <a:pt x="1724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3"/>
            <p:cNvSpPr/>
            <p:nvPr/>
          </p:nvSpPr>
          <p:spPr>
            <a:xfrm>
              <a:off x="1378264" y="3893592"/>
              <a:ext cx="82336" cy="82373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102" y="1"/>
                  </a:moveTo>
                  <a:cubicBezTo>
                    <a:pt x="495" y="1"/>
                    <a:pt x="0" y="495"/>
                    <a:pt x="0" y="1117"/>
                  </a:cubicBezTo>
                  <a:cubicBezTo>
                    <a:pt x="0" y="1725"/>
                    <a:pt x="495" y="2219"/>
                    <a:pt x="1102" y="2219"/>
                  </a:cubicBezTo>
                  <a:cubicBezTo>
                    <a:pt x="1724" y="2219"/>
                    <a:pt x="2219" y="1725"/>
                    <a:pt x="2219" y="1117"/>
                  </a:cubicBezTo>
                  <a:cubicBezTo>
                    <a:pt x="2219" y="495"/>
                    <a:pt x="1724" y="1"/>
                    <a:pt x="11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3"/>
            <p:cNvSpPr/>
            <p:nvPr/>
          </p:nvSpPr>
          <p:spPr>
            <a:xfrm>
              <a:off x="1536071" y="3893592"/>
              <a:ext cx="81854" cy="82373"/>
            </a:xfrm>
            <a:custGeom>
              <a:avLst/>
              <a:gdLst/>
              <a:ahLst/>
              <a:cxnLst/>
              <a:rect l="l" t="t" r="r" b="b"/>
              <a:pathLst>
                <a:path w="2206" h="2220" extrusionOk="0">
                  <a:moveTo>
                    <a:pt x="1103" y="1"/>
                  </a:moveTo>
                  <a:cubicBezTo>
                    <a:pt x="495" y="1"/>
                    <a:pt x="1" y="495"/>
                    <a:pt x="1" y="1117"/>
                  </a:cubicBezTo>
                  <a:cubicBezTo>
                    <a:pt x="1" y="1725"/>
                    <a:pt x="495" y="2219"/>
                    <a:pt x="1103" y="2219"/>
                  </a:cubicBezTo>
                  <a:cubicBezTo>
                    <a:pt x="1711" y="2219"/>
                    <a:pt x="2205" y="1725"/>
                    <a:pt x="2205" y="1117"/>
                  </a:cubicBezTo>
                  <a:cubicBezTo>
                    <a:pt x="2205" y="495"/>
                    <a:pt x="1711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3" name="Google Shape;1553;p73"/>
          <p:cNvSpPr/>
          <p:nvPr/>
        </p:nvSpPr>
        <p:spPr>
          <a:xfrm>
            <a:off x="986874" y="2711246"/>
            <a:ext cx="381773" cy="381810"/>
          </a:xfrm>
          <a:custGeom>
            <a:avLst/>
            <a:gdLst/>
            <a:ahLst/>
            <a:cxnLst/>
            <a:rect l="l" t="t" r="r" b="b"/>
            <a:pathLst>
              <a:path w="10289" h="10290" extrusionOk="0">
                <a:moveTo>
                  <a:pt x="5144" y="1895"/>
                </a:moveTo>
                <a:cubicBezTo>
                  <a:pt x="6939" y="1895"/>
                  <a:pt x="8409" y="3350"/>
                  <a:pt x="8409" y="5145"/>
                </a:cubicBezTo>
                <a:cubicBezTo>
                  <a:pt x="8409" y="6940"/>
                  <a:pt x="6939" y="8410"/>
                  <a:pt x="5144" y="8410"/>
                </a:cubicBezTo>
                <a:cubicBezTo>
                  <a:pt x="3350" y="8410"/>
                  <a:pt x="1894" y="6940"/>
                  <a:pt x="1894" y="5145"/>
                </a:cubicBezTo>
                <a:cubicBezTo>
                  <a:pt x="1894" y="3350"/>
                  <a:pt x="3350" y="1895"/>
                  <a:pt x="5144" y="1895"/>
                </a:cubicBezTo>
                <a:close/>
                <a:moveTo>
                  <a:pt x="5144" y="1"/>
                </a:moveTo>
                <a:cubicBezTo>
                  <a:pt x="2318" y="1"/>
                  <a:pt x="0" y="2319"/>
                  <a:pt x="0" y="5145"/>
                </a:cubicBezTo>
                <a:cubicBezTo>
                  <a:pt x="0" y="7986"/>
                  <a:pt x="2318" y="10289"/>
                  <a:pt x="5144" y="10289"/>
                </a:cubicBezTo>
                <a:cubicBezTo>
                  <a:pt x="7985" y="10289"/>
                  <a:pt x="10288" y="7986"/>
                  <a:pt x="10288" y="5145"/>
                </a:cubicBezTo>
                <a:cubicBezTo>
                  <a:pt x="10288" y="2319"/>
                  <a:pt x="7985" y="1"/>
                  <a:pt x="51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9" name="Google Shape;1609;p73"/>
          <p:cNvGrpSpPr/>
          <p:nvPr/>
        </p:nvGrpSpPr>
        <p:grpSpPr>
          <a:xfrm flipH="1">
            <a:off x="7438497" y="1076639"/>
            <a:ext cx="1032515" cy="1090731"/>
            <a:chOff x="2596860" y="3285509"/>
            <a:chExt cx="1032515" cy="1090731"/>
          </a:xfrm>
        </p:grpSpPr>
        <p:sp>
          <p:nvSpPr>
            <p:cNvPr id="1610" name="Google Shape;1610;p73"/>
            <p:cNvSpPr/>
            <p:nvPr/>
          </p:nvSpPr>
          <p:spPr>
            <a:xfrm>
              <a:off x="2596860" y="3285509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37" y="1259"/>
                  </a:moveTo>
                  <a:cubicBezTo>
                    <a:pt x="284" y="1259"/>
                    <a:pt x="1" y="976"/>
                    <a:pt x="1" y="623"/>
                  </a:cubicBezTo>
                  <a:cubicBezTo>
                    <a:pt x="1" y="283"/>
                    <a:pt x="284" y="1"/>
                    <a:pt x="637" y="1"/>
                  </a:cubicBezTo>
                  <a:cubicBezTo>
                    <a:pt x="976" y="1"/>
                    <a:pt x="1259" y="283"/>
                    <a:pt x="1259" y="623"/>
                  </a:cubicBezTo>
                  <a:cubicBezTo>
                    <a:pt x="1259" y="976"/>
                    <a:pt x="976" y="1259"/>
                    <a:pt x="637" y="1259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3"/>
            <p:cNvSpPr/>
            <p:nvPr/>
          </p:nvSpPr>
          <p:spPr>
            <a:xfrm>
              <a:off x="2596860" y="3434447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37" y="1258"/>
                  </a:moveTo>
                  <a:cubicBezTo>
                    <a:pt x="284" y="1258"/>
                    <a:pt x="1" y="975"/>
                    <a:pt x="1" y="636"/>
                  </a:cubicBezTo>
                  <a:cubicBezTo>
                    <a:pt x="1" y="283"/>
                    <a:pt x="284" y="0"/>
                    <a:pt x="637" y="0"/>
                  </a:cubicBezTo>
                  <a:cubicBezTo>
                    <a:pt x="976" y="0"/>
                    <a:pt x="1259" y="283"/>
                    <a:pt x="1259" y="636"/>
                  </a:cubicBezTo>
                  <a:cubicBezTo>
                    <a:pt x="1259" y="975"/>
                    <a:pt x="976" y="1258"/>
                    <a:pt x="637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3"/>
            <p:cNvSpPr/>
            <p:nvPr/>
          </p:nvSpPr>
          <p:spPr>
            <a:xfrm>
              <a:off x="2596860" y="3583868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37" y="1259"/>
                  </a:moveTo>
                  <a:cubicBezTo>
                    <a:pt x="284" y="1259"/>
                    <a:pt x="1" y="976"/>
                    <a:pt x="1" y="623"/>
                  </a:cubicBezTo>
                  <a:cubicBezTo>
                    <a:pt x="1" y="284"/>
                    <a:pt x="284" y="1"/>
                    <a:pt x="637" y="1"/>
                  </a:cubicBezTo>
                  <a:cubicBezTo>
                    <a:pt x="976" y="1"/>
                    <a:pt x="1259" y="284"/>
                    <a:pt x="1259" y="623"/>
                  </a:cubicBezTo>
                  <a:cubicBezTo>
                    <a:pt x="1259" y="976"/>
                    <a:pt x="976" y="1259"/>
                    <a:pt x="637" y="1259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3"/>
            <p:cNvSpPr/>
            <p:nvPr/>
          </p:nvSpPr>
          <p:spPr>
            <a:xfrm>
              <a:off x="2596860" y="3732806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37" y="1258"/>
                  </a:moveTo>
                  <a:cubicBezTo>
                    <a:pt x="284" y="1258"/>
                    <a:pt x="1" y="976"/>
                    <a:pt x="1" y="636"/>
                  </a:cubicBezTo>
                  <a:cubicBezTo>
                    <a:pt x="1" y="283"/>
                    <a:pt x="284" y="0"/>
                    <a:pt x="637" y="0"/>
                  </a:cubicBezTo>
                  <a:cubicBezTo>
                    <a:pt x="976" y="0"/>
                    <a:pt x="1259" y="283"/>
                    <a:pt x="1259" y="636"/>
                  </a:cubicBezTo>
                  <a:cubicBezTo>
                    <a:pt x="1259" y="976"/>
                    <a:pt x="976" y="1258"/>
                    <a:pt x="637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3"/>
            <p:cNvSpPr/>
            <p:nvPr/>
          </p:nvSpPr>
          <p:spPr>
            <a:xfrm>
              <a:off x="2596860" y="3882264"/>
              <a:ext cx="46715" cy="46678"/>
            </a:xfrm>
            <a:custGeom>
              <a:avLst/>
              <a:gdLst/>
              <a:ahLst/>
              <a:cxnLst/>
              <a:rect l="l" t="t" r="r" b="b"/>
              <a:pathLst>
                <a:path w="1259" h="1258" fill="none" extrusionOk="0">
                  <a:moveTo>
                    <a:pt x="637" y="1258"/>
                  </a:moveTo>
                  <a:cubicBezTo>
                    <a:pt x="284" y="1258"/>
                    <a:pt x="1" y="975"/>
                    <a:pt x="1" y="622"/>
                  </a:cubicBezTo>
                  <a:cubicBezTo>
                    <a:pt x="1" y="283"/>
                    <a:pt x="284" y="0"/>
                    <a:pt x="637" y="0"/>
                  </a:cubicBezTo>
                  <a:cubicBezTo>
                    <a:pt x="976" y="0"/>
                    <a:pt x="1259" y="283"/>
                    <a:pt x="1259" y="622"/>
                  </a:cubicBezTo>
                  <a:cubicBezTo>
                    <a:pt x="1259" y="975"/>
                    <a:pt x="976" y="1258"/>
                    <a:pt x="637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3"/>
            <p:cNvSpPr/>
            <p:nvPr/>
          </p:nvSpPr>
          <p:spPr>
            <a:xfrm>
              <a:off x="2596860" y="4031165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37" y="1258"/>
                  </a:moveTo>
                  <a:cubicBezTo>
                    <a:pt x="284" y="1258"/>
                    <a:pt x="1" y="976"/>
                    <a:pt x="1" y="637"/>
                  </a:cubicBezTo>
                  <a:cubicBezTo>
                    <a:pt x="1" y="283"/>
                    <a:pt x="284" y="1"/>
                    <a:pt x="637" y="1"/>
                  </a:cubicBezTo>
                  <a:cubicBezTo>
                    <a:pt x="976" y="1"/>
                    <a:pt x="1259" y="283"/>
                    <a:pt x="1259" y="637"/>
                  </a:cubicBezTo>
                  <a:cubicBezTo>
                    <a:pt x="1259" y="976"/>
                    <a:pt x="976" y="1258"/>
                    <a:pt x="637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3"/>
            <p:cNvSpPr/>
            <p:nvPr/>
          </p:nvSpPr>
          <p:spPr>
            <a:xfrm>
              <a:off x="2596860" y="4180623"/>
              <a:ext cx="46715" cy="46678"/>
            </a:xfrm>
            <a:custGeom>
              <a:avLst/>
              <a:gdLst/>
              <a:ahLst/>
              <a:cxnLst/>
              <a:rect l="l" t="t" r="r" b="b"/>
              <a:pathLst>
                <a:path w="1259" h="1258" fill="none" extrusionOk="0">
                  <a:moveTo>
                    <a:pt x="637" y="1258"/>
                  </a:moveTo>
                  <a:cubicBezTo>
                    <a:pt x="284" y="1258"/>
                    <a:pt x="1" y="975"/>
                    <a:pt x="1" y="622"/>
                  </a:cubicBezTo>
                  <a:cubicBezTo>
                    <a:pt x="1" y="283"/>
                    <a:pt x="284" y="0"/>
                    <a:pt x="637" y="0"/>
                  </a:cubicBezTo>
                  <a:cubicBezTo>
                    <a:pt x="976" y="0"/>
                    <a:pt x="1259" y="283"/>
                    <a:pt x="1259" y="622"/>
                  </a:cubicBezTo>
                  <a:cubicBezTo>
                    <a:pt x="1259" y="975"/>
                    <a:pt x="976" y="1258"/>
                    <a:pt x="637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3"/>
            <p:cNvSpPr/>
            <p:nvPr/>
          </p:nvSpPr>
          <p:spPr>
            <a:xfrm>
              <a:off x="2596860" y="4329524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37" y="1258"/>
                  </a:moveTo>
                  <a:cubicBezTo>
                    <a:pt x="284" y="1258"/>
                    <a:pt x="1" y="976"/>
                    <a:pt x="1" y="637"/>
                  </a:cubicBezTo>
                  <a:cubicBezTo>
                    <a:pt x="1" y="283"/>
                    <a:pt x="284" y="1"/>
                    <a:pt x="637" y="1"/>
                  </a:cubicBezTo>
                  <a:cubicBezTo>
                    <a:pt x="976" y="1"/>
                    <a:pt x="1259" y="283"/>
                    <a:pt x="1259" y="637"/>
                  </a:cubicBezTo>
                  <a:cubicBezTo>
                    <a:pt x="1259" y="976"/>
                    <a:pt x="976" y="1258"/>
                    <a:pt x="637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3"/>
            <p:cNvSpPr/>
            <p:nvPr/>
          </p:nvSpPr>
          <p:spPr>
            <a:xfrm>
              <a:off x="2737932" y="3285509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22" y="1259"/>
                  </a:moveTo>
                  <a:cubicBezTo>
                    <a:pt x="283" y="1259"/>
                    <a:pt x="0" y="976"/>
                    <a:pt x="0" y="623"/>
                  </a:cubicBezTo>
                  <a:cubicBezTo>
                    <a:pt x="0" y="283"/>
                    <a:pt x="283" y="1"/>
                    <a:pt x="622" y="1"/>
                  </a:cubicBezTo>
                  <a:cubicBezTo>
                    <a:pt x="976" y="1"/>
                    <a:pt x="1258" y="283"/>
                    <a:pt x="1258" y="623"/>
                  </a:cubicBezTo>
                  <a:cubicBezTo>
                    <a:pt x="1258" y="976"/>
                    <a:pt x="976" y="1259"/>
                    <a:pt x="622" y="1259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3"/>
            <p:cNvSpPr/>
            <p:nvPr/>
          </p:nvSpPr>
          <p:spPr>
            <a:xfrm>
              <a:off x="2737932" y="3434447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22" y="1258"/>
                  </a:moveTo>
                  <a:cubicBezTo>
                    <a:pt x="283" y="1258"/>
                    <a:pt x="0" y="975"/>
                    <a:pt x="0" y="636"/>
                  </a:cubicBezTo>
                  <a:cubicBezTo>
                    <a:pt x="0" y="283"/>
                    <a:pt x="283" y="0"/>
                    <a:pt x="622" y="0"/>
                  </a:cubicBezTo>
                  <a:cubicBezTo>
                    <a:pt x="976" y="0"/>
                    <a:pt x="1258" y="283"/>
                    <a:pt x="1258" y="636"/>
                  </a:cubicBezTo>
                  <a:cubicBezTo>
                    <a:pt x="1258" y="975"/>
                    <a:pt x="976" y="1258"/>
                    <a:pt x="622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3"/>
            <p:cNvSpPr/>
            <p:nvPr/>
          </p:nvSpPr>
          <p:spPr>
            <a:xfrm>
              <a:off x="2737932" y="3583868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22" y="1259"/>
                  </a:moveTo>
                  <a:cubicBezTo>
                    <a:pt x="283" y="1259"/>
                    <a:pt x="0" y="976"/>
                    <a:pt x="0" y="623"/>
                  </a:cubicBezTo>
                  <a:cubicBezTo>
                    <a:pt x="0" y="284"/>
                    <a:pt x="283" y="1"/>
                    <a:pt x="622" y="1"/>
                  </a:cubicBezTo>
                  <a:cubicBezTo>
                    <a:pt x="976" y="1"/>
                    <a:pt x="1258" y="284"/>
                    <a:pt x="1258" y="623"/>
                  </a:cubicBezTo>
                  <a:cubicBezTo>
                    <a:pt x="1258" y="976"/>
                    <a:pt x="976" y="1259"/>
                    <a:pt x="622" y="1259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3"/>
            <p:cNvSpPr/>
            <p:nvPr/>
          </p:nvSpPr>
          <p:spPr>
            <a:xfrm>
              <a:off x="2737932" y="3732806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22" y="1258"/>
                  </a:moveTo>
                  <a:cubicBezTo>
                    <a:pt x="283" y="1258"/>
                    <a:pt x="0" y="976"/>
                    <a:pt x="0" y="636"/>
                  </a:cubicBezTo>
                  <a:cubicBezTo>
                    <a:pt x="0" y="283"/>
                    <a:pt x="283" y="0"/>
                    <a:pt x="622" y="0"/>
                  </a:cubicBezTo>
                  <a:cubicBezTo>
                    <a:pt x="976" y="0"/>
                    <a:pt x="1258" y="283"/>
                    <a:pt x="1258" y="636"/>
                  </a:cubicBezTo>
                  <a:cubicBezTo>
                    <a:pt x="1258" y="976"/>
                    <a:pt x="976" y="1258"/>
                    <a:pt x="622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3"/>
            <p:cNvSpPr/>
            <p:nvPr/>
          </p:nvSpPr>
          <p:spPr>
            <a:xfrm>
              <a:off x="2737932" y="3882264"/>
              <a:ext cx="46715" cy="46678"/>
            </a:xfrm>
            <a:custGeom>
              <a:avLst/>
              <a:gdLst/>
              <a:ahLst/>
              <a:cxnLst/>
              <a:rect l="l" t="t" r="r" b="b"/>
              <a:pathLst>
                <a:path w="1259" h="1258" fill="none" extrusionOk="0">
                  <a:moveTo>
                    <a:pt x="622" y="1258"/>
                  </a:moveTo>
                  <a:cubicBezTo>
                    <a:pt x="283" y="1258"/>
                    <a:pt x="0" y="975"/>
                    <a:pt x="0" y="622"/>
                  </a:cubicBezTo>
                  <a:cubicBezTo>
                    <a:pt x="0" y="283"/>
                    <a:pt x="283" y="0"/>
                    <a:pt x="622" y="0"/>
                  </a:cubicBezTo>
                  <a:cubicBezTo>
                    <a:pt x="976" y="0"/>
                    <a:pt x="1258" y="283"/>
                    <a:pt x="1258" y="622"/>
                  </a:cubicBezTo>
                  <a:cubicBezTo>
                    <a:pt x="1258" y="975"/>
                    <a:pt x="976" y="1258"/>
                    <a:pt x="622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3"/>
            <p:cNvSpPr/>
            <p:nvPr/>
          </p:nvSpPr>
          <p:spPr>
            <a:xfrm>
              <a:off x="2737932" y="4031165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22" y="1258"/>
                  </a:moveTo>
                  <a:cubicBezTo>
                    <a:pt x="283" y="1258"/>
                    <a:pt x="0" y="976"/>
                    <a:pt x="0" y="637"/>
                  </a:cubicBezTo>
                  <a:cubicBezTo>
                    <a:pt x="0" y="283"/>
                    <a:pt x="283" y="1"/>
                    <a:pt x="622" y="1"/>
                  </a:cubicBezTo>
                  <a:cubicBezTo>
                    <a:pt x="976" y="1"/>
                    <a:pt x="1258" y="283"/>
                    <a:pt x="1258" y="637"/>
                  </a:cubicBezTo>
                  <a:cubicBezTo>
                    <a:pt x="1258" y="976"/>
                    <a:pt x="976" y="1258"/>
                    <a:pt x="622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3"/>
            <p:cNvSpPr/>
            <p:nvPr/>
          </p:nvSpPr>
          <p:spPr>
            <a:xfrm>
              <a:off x="2737932" y="4180623"/>
              <a:ext cx="46715" cy="46678"/>
            </a:xfrm>
            <a:custGeom>
              <a:avLst/>
              <a:gdLst/>
              <a:ahLst/>
              <a:cxnLst/>
              <a:rect l="l" t="t" r="r" b="b"/>
              <a:pathLst>
                <a:path w="1259" h="1258" fill="none" extrusionOk="0">
                  <a:moveTo>
                    <a:pt x="622" y="1258"/>
                  </a:moveTo>
                  <a:cubicBezTo>
                    <a:pt x="283" y="1258"/>
                    <a:pt x="0" y="975"/>
                    <a:pt x="0" y="622"/>
                  </a:cubicBezTo>
                  <a:cubicBezTo>
                    <a:pt x="0" y="283"/>
                    <a:pt x="283" y="0"/>
                    <a:pt x="622" y="0"/>
                  </a:cubicBezTo>
                  <a:cubicBezTo>
                    <a:pt x="976" y="0"/>
                    <a:pt x="1258" y="283"/>
                    <a:pt x="1258" y="622"/>
                  </a:cubicBezTo>
                  <a:cubicBezTo>
                    <a:pt x="1258" y="975"/>
                    <a:pt x="976" y="1258"/>
                    <a:pt x="622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3"/>
            <p:cNvSpPr/>
            <p:nvPr/>
          </p:nvSpPr>
          <p:spPr>
            <a:xfrm>
              <a:off x="2878968" y="3285509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9"/>
                  </a:moveTo>
                  <a:cubicBezTo>
                    <a:pt x="269" y="1259"/>
                    <a:pt x="1" y="976"/>
                    <a:pt x="1" y="623"/>
                  </a:cubicBezTo>
                  <a:cubicBezTo>
                    <a:pt x="1" y="283"/>
                    <a:pt x="269" y="1"/>
                    <a:pt x="623" y="1"/>
                  </a:cubicBezTo>
                  <a:cubicBezTo>
                    <a:pt x="976" y="1"/>
                    <a:pt x="1245" y="283"/>
                    <a:pt x="1245" y="623"/>
                  </a:cubicBezTo>
                  <a:cubicBezTo>
                    <a:pt x="1245" y="976"/>
                    <a:pt x="976" y="1259"/>
                    <a:pt x="623" y="1259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3"/>
            <p:cNvSpPr/>
            <p:nvPr/>
          </p:nvSpPr>
          <p:spPr>
            <a:xfrm>
              <a:off x="2878968" y="3434447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8"/>
                  </a:moveTo>
                  <a:cubicBezTo>
                    <a:pt x="269" y="1258"/>
                    <a:pt x="1" y="975"/>
                    <a:pt x="1" y="636"/>
                  </a:cubicBezTo>
                  <a:cubicBezTo>
                    <a:pt x="1" y="283"/>
                    <a:pt x="269" y="0"/>
                    <a:pt x="623" y="0"/>
                  </a:cubicBezTo>
                  <a:cubicBezTo>
                    <a:pt x="976" y="0"/>
                    <a:pt x="1245" y="283"/>
                    <a:pt x="1245" y="636"/>
                  </a:cubicBezTo>
                  <a:cubicBezTo>
                    <a:pt x="1245" y="975"/>
                    <a:pt x="976" y="1258"/>
                    <a:pt x="623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3"/>
            <p:cNvSpPr/>
            <p:nvPr/>
          </p:nvSpPr>
          <p:spPr>
            <a:xfrm>
              <a:off x="2878968" y="3583868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9"/>
                  </a:moveTo>
                  <a:cubicBezTo>
                    <a:pt x="269" y="1259"/>
                    <a:pt x="1" y="976"/>
                    <a:pt x="1" y="623"/>
                  </a:cubicBezTo>
                  <a:cubicBezTo>
                    <a:pt x="1" y="284"/>
                    <a:pt x="269" y="1"/>
                    <a:pt x="623" y="1"/>
                  </a:cubicBezTo>
                  <a:cubicBezTo>
                    <a:pt x="976" y="1"/>
                    <a:pt x="1245" y="284"/>
                    <a:pt x="1245" y="623"/>
                  </a:cubicBezTo>
                  <a:cubicBezTo>
                    <a:pt x="1245" y="976"/>
                    <a:pt x="976" y="1259"/>
                    <a:pt x="623" y="1259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3"/>
            <p:cNvSpPr/>
            <p:nvPr/>
          </p:nvSpPr>
          <p:spPr>
            <a:xfrm>
              <a:off x="2878968" y="3732806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8"/>
                  </a:moveTo>
                  <a:cubicBezTo>
                    <a:pt x="269" y="1258"/>
                    <a:pt x="1" y="976"/>
                    <a:pt x="1" y="636"/>
                  </a:cubicBezTo>
                  <a:cubicBezTo>
                    <a:pt x="1" y="283"/>
                    <a:pt x="269" y="0"/>
                    <a:pt x="623" y="0"/>
                  </a:cubicBezTo>
                  <a:cubicBezTo>
                    <a:pt x="976" y="0"/>
                    <a:pt x="1245" y="283"/>
                    <a:pt x="1245" y="636"/>
                  </a:cubicBezTo>
                  <a:cubicBezTo>
                    <a:pt x="1245" y="976"/>
                    <a:pt x="976" y="1258"/>
                    <a:pt x="623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3"/>
            <p:cNvSpPr/>
            <p:nvPr/>
          </p:nvSpPr>
          <p:spPr>
            <a:xfrm>
              <a:off x="2878968" y="3882264"/>
              <a:ext cx="46196" cy="46678"/>
            </a:xfrm>
            <a:custGeom>
              <a:avLst/>
              <a:gdLst/>
              <a:ahLst/>
              <a:cxnLst/>
              <a:rect l="l" t="t" r="r" b="b"/>
              <a:pathLst>
                <a:path w="1245" h="1258" fill="none" extrusionOk="0">
                  <a:moveTo>
                    <a:pt x="623" y="1258"/>
                  </a:moveTo>
                  <a:cubicBezTo>
                    <a:pt x="269" y="1258"/>
                    <a:pt x="1" y="975"/>
                    <a:pt x="1" y="622"/>
                  </a:cubicBezTo>
                  <a:cubicBezTo>
                    <a:pt x="1" y="283"/>
                    <a:pt x="269" y="0"/>
                    <a:pt x="623" y="0"/>
                  </a:cubicBezTo>
                  <a:cubicBezTo>
                    <a:pt x="976" y="0"/>
                    <a:pt x="1245" y="283"/>
                    <a:pt x="1245" y="622"/>
                  </a:cubicBezTo>
                  <a:cubicBezTo>
                    <a:pt x="1245" y="975"/>
                    <a:pt x="976" y="1258"/>
                    <a:pt x="623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3"/>
            <p:cNvSpPr/>
            <p:nvPr/>
          </p:nvSpPr>
          <p:spPr>
            <a:xfrm>
              <a:off x="2878968" y="4031165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8"/>
                  </a:moveTo>
                  <a:cubicBezTo>
                    <a:pt x="269" y="1258"/>
                    <a:pt x="1" y="976"/>
                    <a:pt x="1" y="637"/>
                  </a:cubicBezTo>
                  <a:cubicBezTo>
                    <a:pt x="1" y="283"/>
                    <a:pt x="269" y="1"/>
                    <a:pt x="623" y="1"/>
                  </a:cubicBezTo>
                  <a:cubicBezTo>
                    <a:pt x="976" y="1"/>
                    <a:pt x="1245" y="283"/>
                    <a:pt x="1245" y="637"/>
                  </a:cubicBezTo>
                  <a:cubicBezTo>
                    <a:pt x="1245" y="976"/>
                    <a:pt x="976" y="1258"/>
                    <a:pt x="623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3"/>
            <p:cNvSpPr/>
            <p:nvPr/>
          </p:nvSpPr>
          <p:spPr>
            <a:xfrm>
              <a:off x="3019521" y="3285509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22" y="1259"/>
                  </a:moveTo>
                  <a:cubicBezTo>
                    <a:pt x="283" y="1259"/>
                    <a:pt x="0" y="976"/>
                    <a:pt x="0" y="623"/>
                  </a:cubicBezTo>
                  <a:cubicBezTo>
                    <a:pt x="0" y="283"/>
                    <a:pt x="283" y="1"/>
                    <a:pt x="622" y="1"/>
                  </a:cubicBezTo>
                  <a:cubicBezTo>
                    <a:pt x="975" y="1"/>
                    <a:pt x="1258" y="283"/>
                    <a:pt x="1258" y="623"/>
                  </a:cubicBezTo>
                  <a:cubicBezTo>
                    <a:pt x="1258" y="976"/>
                    <a:pt x="975" y="1259"/>
                    <a:pt x="622" y="1259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3"/>
            <p:cNvSpPr/>
            <p:nvPr/>
          </p:nvSpPr>
          <p:spPr>
            <a:xfrm>
              <a:off x="3019521" y="3434447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22" y="1258"/>
                  </a:moveTo>
                  <a:cubicBezTo>
                    <a:pt x="283" y="1258"/>
                    <a:pt x="0" y="975"/>
                    <a:pt x="0" y="636"/>
                  </a:cubicBezTo>
                  <a:cubicBezTo>
                    <a:pt x="0" y="283"/>
                    <a:pt x="283" y="0"/>
                    <a:pt x="622" y="0"/>
                  </a:cubicBezTo>
                  <a:cubicBezTo>
                    <a:pt x="975" y="0"/>
                    <a:pt x="1258" y="283"/>
                    <a:pt x="1258" y="636"/>
                  </a:cubicBezTo>
                  <a:cubicBezTo>
                    <a:pt x="1258" y="975"/>
                    <a:pt x="975" y="1258"/>
                    <a:pt x="622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3"/>
            <p:cNvSpPr/>
            <p:nvPr/>
          </p:nvSpPr>
          <p:spPr>
            <a:xfrm>
              <a:off x="3019521" y="3583868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22" y="1259"/>
                  </a:moveTo>
                  <a:cubicBezTo>
                    <a:pt x="283" y="1259"/>
                    <a:pt x="0" y="976"/>
                    <a:pt x="0" y="623"/>
                  </a:cubicBezTo>
                  <a:cubicBezTo>
                    <a:pt x="0" y="284"/>
                    <a:pt x="283" y="1"/>
                    <a:pt x="622" y="1"/>
                  </a:cubicBezTo>
                  <a:cubicBezTo>
                    <a:pt x="975" y="1"/>
                    <a:pt x="1258" y="284"/>
                    <a:pt x="1258" y="623"/>
                  </a:cubicBezTo>
                  <a:cubicBezTo>
                    <a:pt x="1258" y="976"/>
                    <a:pt x="975" y="1259"/>
                    <a:pt x="622" y="1259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3"/>
            <p:cNvSpPr/>
            <p:nvPr/>
          </p:nvSpPr>
          <p:spPr>
            <a:xfrm>
              <a:off x="3019521" y="3732806"/>
              <a:ext cx="46715" cy="46715"/>
            </a:xfrm>
            <a:custGeom>
              <a:avLst/>
              <a:gdLst/>
              <a:ahLst/>
              <a:cxnLst/>
              <a:rect l="l" t="t" r="r" b="b"/>
              <a:pathLst>
                <a:path w="1259" h="1259" fill="none" extrusionOk="0">
                  <a:moveTo>
                    <a:pt x="622" y="1258"/>
                  </a:moveTo>
                  <a:cubicBezTo>
                    <a:pt x="283" y="1258"/>
                    <a:pt x="0" y="976"/>
                    <a:pt x="0" y="636"/>
                  </a:cubicBezTo>
                  <a:cubicBezTo>
                    <a:pt x="0" y="283"/>
                    <a:pt x="283" y="0"/>
                    <a:pt x="622" y="0"/>
                  </a:cubicBezTo>
                  <a:cubicBezTo>
                    <a:pt x="975" y="0"/>
                    <a:pt x="1258" y="283"/>
                    <a:pt x="1258" y="636"/>
                  </a:cubicBezTo>
                  <a:cubicBezTo>
                    <a:pt x="1258" y="976"/>
                    <a:pt x="975" y="1258"/>
                    <a:pt x="622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3"/>
            <p:cNvSpPr/>
            <p:nvPr/>
          </p:nvSpPr>
          <p:spPr>
            <a:xfrm>
              <a:off x="3019521" y="3882264"/>
              <a:ext cx="46715" cy="46678"/>
            </a:xfrm>
            <a:custGeom>
              <a:avLst/>
              <a:gdLst/>
              <a:ahLst/>
              <a:cxnLst/>
              <a:rect l="l" t="t" r="r" b="b"/>
              <a:pathLst>
                <a:path w="1259" h="1258" fill="none" extrusionOk="0">
                  <a:moveTo>
                    <a:pt x="622" y="1258"/>
                  </a:moveTo>
                  <a:cubicBezTo>
                    <a:pt x="283" y="1258"/>
                    <a:pt x="0" y="975"/>
                    <a:pt x="0" y="622"/>
                  </a:cubicBezTo>
                  <a:cubicBezTo>
                    <a:pt x="0" y="283"/>
                    <a:pt x="283" y="0"/>
                    <a:pt x="622" y="0"/>
                  </a:cubicBezTo>
                  <a:cubicBezTo>
                    <a:pt x="975" y="0"/>
                    <a:pt x="1258" y="283"/>
                    <a:pt x="1258" y="622"/>
                  </a:cubicBezTo>
                  <a:cubicBezTo>
                    <a:pt x="1258" y="975"/>
                    <a:pt x="975" y="1258"/>
                    <a:pt x="622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3"/>
            <p:cNvSpPr/>
            <p:nvPr/>
          </p:nvSpPr>
          <p:spPr>
            <a:xfrm>
              <a:off x="3160556" y="3285509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9"/>
                  </a:moveTo>
                  <a:cubicBezTo>
                    <a:pt x="269" y="1259"/>
                    <a:pt x="1" y="976"/>
                    <a:pt x="1" y="623"/>
                  </a:cubicBezTo>
                  <a:cubicBezTo>
                    <a:pt x="1" y="283"/>
                    <a:pt x="269" y="1"/>
                    <a:pt x="623" y="1"/>
                  </a:cubicBezTo>
                  <a:cubicBezTo>
                    <a:pt x="976" y="1"/>
                    <a:pt x="1244" y="283"/>
                    <a:pt x="1244" y="623"/>
                  </a:cubicBezTo>
                  <a:cubicBezTo>
                    <a:pt x="1244" y="976"/>
                    <a:pt x="976" y="1259"/>
                    <a:pt x="623" y="1259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3"/>
            <p:cNvSpPr/>
            <p:nvPr/>
          </p:nvSpPr>
          <p:spPr>
            <a:xfrm>
              <a:off x="3160556" y="3434447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8"/>
                  </a:moveTo>
                  <a:cubicBezTo>
                    <a:pt x="269" y="1258"/>
                    <a:pt x="1" y="975"/>
                    <a:pt x="1" y="636"/>
                  </a:cubicBezTo>
                  <a:cubicBezTo>
                    <a:pt x="1" y="283"/>
                    <a:pt x="269" y="0"/>
                    <a:pt x="623" y="0"/>
                  </a:cubicBezTo>
                  <a:cubicBezTo>
                    <a:pt x="976" y="0"/>
                    <a:pt x="1244" y="283"/>
                    <a:pt x="1244" y="636"/>
                  </a:cubicBezTo>
                  <a:cubicBezTo>
                    <a:pt x="1244" y="975"/>
                    <a:pt x="976" y="1258"/>
                    <a:pt x="623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3"/>
            <p:cNvSpPr/>
            <p:nvPr/>
          </p:nvSpPr>
          <p:spPr>
            <a:xfrm>
              <a:off x="3160556" y="3583868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9"/>
                  </a:moveTo>
                  <a:cubicBezTo>
                    <a:pt x="269" y="1259"/>
                    <a:pt x="1" y="976"/>
                    <a:pt x="1" y="623"/>
                  </a:cubicBezTo>
                  <a:cubicBezTo>
                    <a:pt x="1" y="284"/>
                    <a:pt x="269" y="1"/>
                    <a:pt x="623" y="1"/>
                  </a:cubicBezTo>
                  <a:cubicBezTo>
                    <a:pt x="976" y="1"/>
                    <a:pt x="1244" y="284"/>
                    <a:pt x="1244" y="623"/>
                  </a:cubicBezTo>
                  <a:cubicBezTo>
                    <a:pt x="1244" y="976"/>
                    <a:pt x="976" y="1259"/>
                    <a:pt x="623" y="1259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3"/>
            <p:cNvSpPr/>
            <p:nvPr/>
          </p:nvSpPr>
          <p:spPr>
            <a:xfrm>
              <a:off x="3160556" y="3732806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8"/>
                  </a:moveTo>
                  <a:cubicBezTo>
                    <a:pt x="269" y="1258"/>
                    <a:pt x="1" y="976"/>
                    <a:pt x="1" y="636"/>
                  </a:cubicBezTo>
                  <a:cubicBezTo>
                    <a:pt x="1" y="283"/>
                    <a:pt x="269" y="0"/>
                    <a:pt x="623" y="0"/>
                  </a:cubicBezTo>
                  <a:cubicBezTo>
                    <a:pt x="976" y="0"/>
                    <a:pt x="1244" y="283"/>
                    <a:pt x="1244" y="636"/>
                  </a:cubicBezTo>
                  <a:cubicBezTo>
                    <a:pt x="1244" y="976"/>
                    <a:pt x="976" y="1258"/>
                    <a:pt x="623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3"/>
            <p:cNvSpPr/>
            <p:nvPr/>
          </p:nvSpPr>
          <p:spPr>
            <a:xfrm>
              <a:off x="3301109" y="3285509"/>
              <a:ext cx="46678" cy="46715"/>
            </a:xfrm>
            <a:custGeom>
              <a:avLst/>
              <a:gdLst/>
              <a:ahLst/>
              <a:cxnLst/>
              <a:rect l="l" t="t" r="r" b="b"/>
              <a:pathLst>
                <a:path w="1258" h="1259" fill="none" extrusionOk="0">
                  <a:moveTo>
                    <a:pt x="622" y="1259"/>
                  </a:moveTo>
                  <a:cubicBezTo>
                    <a:pt x="283" y="1259"/>
                    <a:pt x="0" y="976"/>
                    <a:pt x="0" y="623"/>
                  </a:cubicBezTo>
                  <a:cubicBezTo>
                    <a:pt x="0" y="283"/>
                    <a:pt x="283" y="1"/>
                    <a:pt x="622" y="1"/>
                  </a:cubicBezTo>
                  <a:cubicBezTo>
                    <a:pt x="975" y="1"/>
                    <a:pt x="1258" y="283"/>
                    <a:pt x="1258" y="623"/>
                  </a:cubicBezTo>
                  <a:cubicBezTo>
                    <a:pt x="1258" y="976"/>
                    <a:pt x="975" y="1259"/>
                    <a:pt x="622" y="1259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3"/>
            <p:cNvSpPr/>
            <p:nvPr/>
          </p:nvSpPr>
          <p:spPr>
            <a:xfrm>
              <a:off x="3301109" y="3434447"/>
              <a:ext cx="46678" cy="46715"/>
            </a:xfrm>
            <a:custGeom>
              <a:avLst/>
              <a:gdLst/>
              <a:ahLst/>
              <a:cxnLst/>
              <a:rect l="l" t="t" r="r" b="b"/>
              <a:pathLst>
                <a:path w="1258" h="1259" fill="none" extrusionOk="0">
                  <a:moveTo>
                    <a:pt x="622" y="1258"/>
                  </a:moveTo>
                  <a:cubicBezTo>
                    <a:pt x="283" y="1258"/>
                    <a:pt x="0" y="975"/>
                    <a:pt x="0" y="636"/>
                  </a:cubicBezTo>
                  <a:cubicBezTo>
                    <a:pt x="0" y="283"/>
                    <a:pt x="283" y="0"/>
                    <a:pt x="622" y="0"/>
                  </a:cubicBezTo>
                  <a:cubicBezTo>
                    <a:pt x="975" y="0"/>
                    <a:pt x="1258" y="283"/>
                    <a:pt x="1258" y="636"/>
                  </a:cubicBezTo>
                  <a:cubicBezTo>
                    <a:pt x="1258" y="975"/>
                    <a:pt x="975" y="1258"/>
                    <a:pt x="622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3"/>
            <p:cNvSpPr/>
            <p:nvPr/>
          </p:nvSpPr>
          <p:spPr>
            <a:xfrm>
              <a:off x="3301109" y="3583868"/>
              <a:ext cx="46678" cy="46715"/>
            </a:xfrm>
            <a:custGeom>
              <a:avLst/>
              <a:gdLst/>
              <a:ahLst/>
              <a:cxnLst/>
              <a:rect l="l" t="t" r="r" b="b"/>
              <a:pathLst>
                <a:path w="1258" h="1259" fill="none" extrusionOk="0">
                  <a:moveTo>
                    <a:pt x="622" y="1259"/>
                  </a:moveTo>
                  <a:cubicBezTo>
                    <a:pt x="283" y="1259"/>
                    <a:pt x="0" y="976"/>
                    <a:pt x="0" y="623"/>
                  </a:cubicBezTo>
                  <a:cubicBezTo>
                    <a:pt x="0" y="284"/>
                    <a:pt x="283" y="1"/>
                    <a:pt x="622" y="1"/>
                  </a:cubicBezTo>
                  <a:cubicBezTo>
                    <a:pt x="975" y="1"/>
                    <a:pt x="1258" y="284"/>
                    <a:pt x="1258" y="623"/>
                  </a:cubicBezTo>
                  <a:cubicBezTo>
                    <a:pt x="1258" y="976"/>
                    <a:pt x="975" y="1259"/>
                    <a:pt x="622" y="1259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3"/>
            <p:cNvSpPr/>
            <p:nvPr/>
          </p:nvSpPr>
          <p:spPr>
            <a:xfrm>
              <a:off x="3442144" y="3285509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9"/>
                  </a:moveTo>
                  <a:cubicBezTo>
                    <a:pt x="269" y="1259"/>
                    <a:pt x="1" y="976"/>
                    <a:pt x="1" y="623"/>
                  </a:cubicBezTo>
                  <a:cubicBezTo>
                    <a:pt x="1" y="283"/>
                    <a:pt x="269" y="1"/>
                    <a:pt x="623" y="1"/>
                  </a:cubicBezTo>
                  <a:cubicBezTo>
                    <a:pt x="976" y="1"/>
                    <a:pt x="1244" y="283"/>
                    <a:pt x="1244" y="623"/>
                  </a:cubicBezTo>
                  <a:cubicBezTo>
                    <a:pt x="1244" y="976"/>
                    <a:pt x="976" y="1259"/>
                    <a:pt x="623" y="1259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3"/>
            <p:cNvSpPr/>
            <p:nvPr/>
          </p:nvSpPr>
          <p:spPr>
            <a:xfrm>
              <a:off x="3442144" y="3434447"/>
              <a:ext cx="46196" cy="46715"/>
            </a:xfrm>
            <a:custGeom>
              <a:avLst/>
              <a:gdLst/>
              <a:ahLst/>
              <a:cxnLst/>
              <a:rect l="l" t="t" r="r" b="b"/>
              <a:pathLst>
                <a:path w="1245" h="1259" fill="none" extrusionOk="0">
                  <a:moveTo>
                    <a:pt x="623" y="1258"/>
                  </a:moveTo>
                  <a:cubicBezTo>
                    <a:pt x="269" y="1258"/>
                    <a:pt x="1" y="975"/>
                    <a:pt x="1" y="636"/>
                  </a:cubicBezTo>
                  <a:cubicBezTo>
                    <a:pt x="1" y="283"/>
                    <a:pt x="269" y="0"/>
                    <a:pt x="623" y="0"/>
                  </a:cubicBezTo>
                  <a:cubicBezTo>
                    <a:pt x="976" y="0"/>
                    <a:pt x="1244" y="283"/>
                    <a:pt x="1244" y="636"/>
                  </a:cubicBezTo>
                  <a:cubicBezTo>
                    <a:pt x="1244" y="975"/>
                    <a:pt x="976" y="1258"/>
                    <a:pt x="623" y="1258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3"/>
            <p:cNvSpPr/>
            <p:nvPr/>
          </p:nvSpPr>
          <p:spPr>
            <a:xfrm>
              <a:off x="3582697" y="3285509"/>
              <a:ext cx="46678" cy="46715"/>
            </a:xfrm>
            <a:custGeom>
              <a:avLst/>
              <a:gdLst/>
              <a:ahLst/>
              <a:cxnLst/>
              <a:rect l="l" t="t" r="r" b="b"/>
              <a:pathLst>
                <a:path w="1258" h="1259" fill="none" extrusionOk="0">
                  <a:moveTo>
                    <a:pt x="622" y="1259"/>
                  </a:moveTo>
                  <a:cubicBezTo>
                    <a:pt x="283" y="1259"/>
                    <a:pt x="0" y="976"/>
                    <a:pt x="0" y="623"/>
                  </a:cubicBezTo>
                  <a:cubicBezTo>
                    <a:pt x="0" y="283"/>
                    <a:pt x="283" y="1"/>
                    <a:pt x="622" y="1"/>
                  </a:cubicBezTo>
                  <a:cubicBezTo>
                    <a:pt x="975" y="1"/>
                    <a:pt x="1258" y="283"/>
                    <a:pt x="1258" y="623"/>
                  </a:cubicBezTo>
                  <a:cubicBezTo>
                    <a:pt x="1258" y="976"/>
                    <a:pt x="975" y="1259"/>
                    <a:pt x="622" y="1259"/>
                  </a:cubicBezTo>
                  <a:close/>
                </a:path>
              </a:pathLst>
            </a:custGeom>
            <a:noFill/>
            <a:ln w="28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8" name="Google Shape;1658;p73"/>
          <p:cNvSpPr/>
          <p:nvPr/>
        </p:nvSpPr>
        <p:spPr>
          <a:xfrm>
            <a:off x="707881" y="4232332"/>
            <a:ext cx="428971" cy="477207"/>
          </a:xfrm>
          <a:custGeom>
            <a:avLst/>
            <a:gdLst/>
            <a:ahLst/>
            <a:cxnLst/>
            <a:rect l="l" t="t" r="r" b="b"/>
            <a:pathLst>
              <a:path w="11561" h="12861" extrusionOk="0">
                <a:moveTo>
                  <a:pt x="7066" y="0"/>
                </a:moveTo>
                <a:lnTo>
                  <a:pt x="0" y="12860"/>
                </a:lnTo>
                <a:lnTo>
                  <a:pt x="4494" y="12860"/>
                </a:lnTo>
                <a:lnTo>
                  <a:pt x="115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9" name="Google Shape;1659;p73"/>
          <p:cNvGrpSpPr/>
          <p:nvPr/>
        </p:nvGrpSpPr>
        <p:grpSpPr>
          <a:xfrm>
            <a:off x="5046000" y="3273573"/>
            <a:ext cx="3594750" cy="1795913"/>
            <a:chOff x="4688192" y="2409015"/>
            <a:chExt cx="3594750" cy="1795913"/>
          </a:xfrm>
        </p:grpSpPr>
        <p:sp>
          <p:nvSpPr>
            <p:cNvPr id="1660" name="Google Shape;1660;p73"/>
            <p:cNvSpPr/>
            <p:nvPr/>
          </p:nvSpPr>
          <p:spPr>
            <a:xfrm>
              <a:off x="6093379" y="3290868"/>
              <a:ext cx="970105" cy="631621"/>
            </a:xfrm>
            <a:custGeom>
              <a:avLst/>
              <a:gdLst/>
              <a:ahLst/>
              <a:cxnLst/>
              <a:rect l="l" t="t" r="r" b="b"/>
              <a:pathLst>
                <a:path w="17864" h="11631" extrusionOk="0">
                  <a:moveTo>
                    <a:pt x="17242" y="0"/>
                  </a:moveTo>
                  <a:lnTo>
                    <a:pt x="1" y="1018"/>
                  </a:lnTo>
                  <a:lnTo>
                    <a:pt x="623" y="11631"/>
                  </a:lnTo>
                  <a:lnTo>
                    <a:pt x="17864" y="10613"/>
                  </a:lnTo>
                  <a:lnTo>
                    <a:pt x="172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3"/>
            <p:cNvSpPr/>
            <p:nvPr/>
          </p:nvSpPr>
          <p:spPr>
            <a:xfrm>
              <a:off x="6110267" y="3578520"/>
              <a:ext cx="936327" cy="55717"/>
            </a:xfrm>
            <a:custGeom>
              <a:avLst/>
              <a:gdLst/>
              <a:ahLst/>
              <a:cxnLst/>
              <a:rect l="l" t="t" r="r" b="b"/>
              <a:pathLst>
                <a:path w="17242" h="1026" extrusionOk="0">
                  <a:moveTo>
                    <a:pt x="17181" y="0"/>
                  </a:moveTo>
                  <a:cubicBezTo>
                    <a:pt x="16732" y="0"/>
                    <a:pt x="13067" y="190"/>
                    <a:pt x="8621" y="455"/>
                  </a:cubicBezTo>
                  <a:cubicBezTo>
                    <a:pt x="3859" y="738"/>
                    <a:pt x="1" y="992"/>
                    <a:pt x="15" y="1020"/>
                  </a:cubicBezTo>
                  <a:cubicBezTo>
                    <a:pt x="15" y="1024"/>
                    <a:pt x="47" y="1026"/>
                    <a:pt x="108" y="1026"/>
                  </a:cubicBezTo>
                  <a:cubicBezTo>
                    <a:pt x="724" y="1026"/>
                    <a:pt x="4304" y="839"/>
                    <a:pt x="8621" y="582"/>
                  </a:cubicBezTo>
                  <a:cubicBezTo>
                    <a:pt x="13384" y="300"/>
                    <a:pt x="17242" y="45"/>
                    <a:pt x="17228" y="3"/>
                  </a:cubicBezTo>
                  <a:cubicBezTo>
                    <a:pt x="17228" y="1"/>
                    <a:pt x="17212" y="0"/>
                    <a:pt x="17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3"/>
            <p:cNvSpPr/>
            <p:nvPr/>
          </p:nvSpPr>
          <p:spPr>
            <a:xfrm>
              <a:off x="6544650" y="3743660"/>
              <a:ext cx="129735" cy="152760"/>
            </a:xfrm>
            <a:custGeom>
              <a:avLst/>
              <a:gdLst/>
              <a:ahLst/>
              <a:cxnLst/>
              <a:rect l="l" t="t" r="r" b="b"/>
              <a:pathLst>
                <a:path w="2389" h="2813" extrusionOk="0">
                  <a:moveTo>
                    <a:pt x="2078" y="0"/>
                  </a:moveTo>
                  <a:lnTo>
                    <a:pt x="0" y="297"/>
                  </a:lnTo>
                  <a:lnTo>
                    <a:pt x="269" y="2812"/>
                  </a:lnTo>
                  <a:lnTo>
                    <a:pt x="2389" y="2699"/>
                  </a:lnTo>
                  <a:lnTo>
                    <a:pt x="20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3"/>
            <p:cNvSpPr/>
            <p:nvPr/>
          </p:nvSpPr>
          <p:spPr>
            <a:xfrm>
              <a:off x="6518530" y="3313893"/>
              <a:ext cx="129789" cy="153520"/>
            </a:xfrm>
            <a:custGeom>
              <a:avLst/>
              <a:gdLst/>
              <a:ahLst/>
              <a:cxnLst/>
              <a:rect l="l" t="t" r="r" b="b"/>
              <a:pathLst>
                <a:path w="2390" h="2827" extrusionOk="0">
                  <a:moveTo>
                    <a:pt x="2121" y="0"/>
                  </a:moveTo>
                  <a:lnTo>
                    <a:pt x="1" y="127"/>
                  </a:lnTo>
                  <a:lnTo>
                    <a:pt x="326" y="2827"/>
                  </a:lnTo>
                  <a:lnTo>
                    <a:pt x="2389" y="253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3"/>
            <p:cNvSpPr/>
            <p:nvPr/>
          </p:nvSpPr>
          <p:spPr>
            <a:xfrm>
              <a:off x="6191616" y="3736709"/>
              <a:ext cx="121317" cy="121317"/>
            </a:xfrm>
            <a:custGeom>
              <a:avLst/>
              <a:gdLst/>
              <a:ahLst/>
              <a:cxnLst/>
              <a:rect l="l" t="t" r="r" b="b"/>
              <a:pathLst>
                <a:path w="2234" h="2234" extrusionOk="0">
                  <a:moveTo>
                    <a:pt x="2106" y="1"/>
                  </a:moveTo>
                  <a:lnTo>
                    <a:pt x="1" y="128"/>
                  </a:lnTo>
                  <a:lnTo>
                    <a:pt x="128" y="2234"/>
                  </a:lnTo>
                  <a:lnTo>
                    <a:pt x="2234" y="210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3"/>
            <p:cNvSpPr/>
            <p:nvPr/>
          </p:nvSpPr>
          <p:spPr>
            <a:xfrm>
              <a:off x="6213881" y="3749797"/>
              <a:ext cx="73746" cy="95957"/>
            </a:xfrm>
            <a:custGeom>
              <a:avLst/>
              <a:gdLst/>
              <a:ahLst/>
              <a:cxnLst/>
              <a:rect l="l" t="t" r="r" b="b"/>
              <a:pathLst>
                <a:path w="1358" h="1767" extrusionOk="0">
                  <a:moveTo>
                    <a:pt x="1012" y="129"/>
                  </a:moveTo>
                  <a:lnTo>
                    <a:pt x="1012" y="129"/>
                  </a:lnTo>
                  <a:cubicBezTo>
                    <a:pt x="1047" y="175"/>
                    <a:pt x="1080" y="220"/>
                    <a:pt x="1103" y="255"/>
                  </a:cubicBezTo>
                  <a:cubicBezTo>
                    <a:pt x="1173" y="382"/>
                    <a:pt x="1159" y="537"/>
                    <a:pt x="1089" y="636"/>
                  </a:cubicBezTo>
                  <a:cubicBezTo>
                    <a:pt x="1004" y="749"/>
                    <a:pt x="891" y="806"/>
                    <a:pt x="778" y="806"/>
                  </a:cubicBezTo>
                  <a:lnTo>
                    <a:pt x="721" y="806"/>
                  </a:lnTo>
                  <a:lnTo>
                    <a:pt x="721" y="862"/>
                  </a:lnTo>
                  <a:cubicBezTo>
                    <a:pt x="749" y="1117"/>
                    <a:pt x="764" y="1343"/>
                    <a:pt x="778" y="1541"/>
                  </a:cubicBezTo>
                  <a:lnTo>
                    <a:pt x="778" y="1583"/>
                  </a:lnTo>
                  <a:lnTo>
                    <a:pt x="820" y="1569"/>
                  </a:lnTo>
                  <a:cubicBezTo>
                    <a:pt x="873" y="1560"/>
                    <a:pt x="923" y="1557"/>
                    <a:pt x="969" y="1557"/>
                  </a:cubicBezTo>
                  <a:cubicBezTo>
                    <a:pt x="1072" y="1557"/>
                    <a:pt x="1157" y="1573"/>
                    <a:pt x="1216" y="1583"/>
                  </a:cubicBezTo>
                  <a:cubicBezTo>
                    <a:pt x="1286" y="1603"/>
                    <a:pt x="1328" y="1623"/>
                    <a:pt x="1346" y="1633"/>
                  </a:cubicBezTo>
                  <a:lnTo>
                    <a:pt x="1346" y="1633"/>
                  </a:lnTo>
                  <a:cubicBezTo>
                    <a:pt x="1313" y="1625"/>
                    <a:pt x="1206" y="1625"/>
                    <a:pt x="1032" y="1625"/>
                  </a:cubicBezTo>
                  <a:cubicBezTo>
                    <a:pt x="864" y="1625"/>
                    <a:pt x="643" y="1634"/>
                    <a:pt x="368" y="1645"/>
                  </a:cubicBezTo>
                  <a:lnTo>
                    <a:pt x="368" y="1645"/>
                  </a:lnTo>
                  <a:cubicBezTo>
                    <a:pt x="450" y="1615"/>
                    <a:pt x="540" y="1595"/>
                    <a:pt x="631" y="1595"/>
                  </a:cubicBezTo>
                  <a:cubicBezTo>
                    <a:pt x="647" y="1595"/>
                    <a:pt x="663" y="1596"/>
                    <a:pt x="679" y="1597"/>
                  </a:cubicBezTo>
                  <a:lnTo>
                    <a:pt x="735" y="1597"/>
                  </a:lnTo>
                  <a:lnTo>
                    <a:pt x="735" y="1541"/>
                  </a:lnTo>
                  <a:cubicBezTo>
                    <a:pt x="721" y="1329"/>
                    <a:pt x="707" y="1102"/>
                    <a:pt x="707" y="862"/>
                  </a:cubicBezTo>
                  <a:lnTo>
                    <a:pt x="693" y="792"/>
                  </a:lnTo>
                  <a:lnTo>
                    <a:pt x="636" y="806"/>
                  </a:lnTo>
                  <a:cubicBezTo>
                    <a:pt x="625" y="807"/>
                    <a:pt x="613" y="808"/>
                    <a:pt x="601" y="808"/>
                  </a:cubicBezTo>
                  <a:cubicBezTo>
                    <a:pt x="498" y="808"/>
                    <a:pt x="387" y="755"/>
                    <a:pt x="311" y="679"/>
                  </a:cubicBezTo>
                  <a:cubicBezTo>
                    <a:pt x="227" y="580"/>
                    <a:pt x="198" y="438"/>
                    <a:pt x="241" y="311"/>
                  </a:cubicBezTo>
                  <a:cubicBezTo>
                    <a:pt x="263" y="267"/>
                    <a:pt x="276" y="215"/>
                    <a:pt x="294" y="168"/>
                  </a:cubicBezTo>
                  <a:lnTo>
                    <a:pt x="294" y="168"/>
                  </a:lnTo>
                  <a:cubicBezTo>
                    <a:pt x="549" y="155"/>
                    <a:pt x="781" y="142"/>
                    <a:pt x="1012" y="129"/>
                  </a:cubicBezTo>
                  <a:close/>
                  <a:moveTo>
                    <a:pt x="1046" y="0"/>
                  </a:moveTo>
                  <a:cubicBezTo>
                    <a:pt x="792" y="14"/>
                    <a:pt x="523" y="28"/>
                    <a:pt x="255" y="43"/>
                  </a:cubicBezTo>
                  <a:lnTo>
                    <a:pt x="212" y="57"/>
                  </a:lnTo>
                  <a:lnTo>
                    <a:pt x="198" y="85"/>
                  </a:lnTo>
                  <a:cubicBezTo>
                    <a:pt x="170" y="142"/>
                    <a:pt x="142" y="212"/>
                    <a:pt x="128" y="283"/>
                  </a:cubicBezTo>
                  <a:cubicBezTo>
                    <a:pt x="71" y="438"/>
                    <a:pt x="114" y="622"/>
                    <a:pt x="212" y="749"/>
                  </a:cubicBezTo>
                  <a:cubicBezTo>
                    <a:pt x="309" y="858"/>
                    <a:pt x="448" y="915"/>
                    <a:pt x="583" y="921"/>
                  </a:cubicBezTo>
                  <a:lnTo>
                    <a:pt x="583" y="921"/>
                  </a:lnTo>
                  <a:cubicBezTo>
                    <a:pt x="595" y="1119"/>
                    <a:pt x="607" y="1307"/>
                    <a:pt x="619" y="1486"/>
                  </a:cubicBezTo>
                  <a:lnTo>
                    <a:pt x="619" y="1486"/>
                  </a:lnTo>
                  <a:cubicBezTo>
                    <a:pt x="439" y="1497"/>
                    <a:pt x="272" y="1559"/>
                    <a:pt x="146" y="1653"/>
                  </a:cubicBezTo>
                  <a:lnTo>
                    <a:pt x="146" y="1653"/>
                  </a:lnTo>
                  <a:cubicBezTo>
                    <a:pt x="145" y="1654"/>
                    <a:pt x="143" y="1654"/>
                    <a:pt x="142" y="1654"/>
                  </a:cubicBezTo>
                  <a:lnTo>
                    <a:pt x="143" y="1656"/>
                  </a:lnTo>
                  <a:lnTo>
                    <a:pt x="143" y="1656"/>
                  </a:lnTo>
                  <a:cubicBezTo>
                    <a:pt x="138" y="1660"/>
                    <a:pt x="133" y="1664"/>
                    <a:pt x="128" y="1668"/>
                  </a:cubicBezTo>
                  <a:lnTo>
                    <a:pt x="0" y="1767"/>
                  </a:lnTo>
                  <a:lnTo>
                    <a:pt x="156" y="1753"/>
                  </a:lnTo>
                  <a:cubicBezTo>
                    <a:pt x="523" y="1724"/>
                    <a:pt x="820" y="1696"/>
                    <a:pt x="1032" y="1682"/>
                  </a:cubicBezTo>
                  <a:cubicBezTo>
                    <a:pt x="1244" y="1654"/>
                    <a:pt x="1357" y="1640"/>
                    <a:pt x="1357" y="1640"/>
                  </a:cubicBezTo>
                  <a:cubicBezTo>
                    <a:pt x="1357" y="1625"/>
                    <a:pt x="1315" y="1597"/>
                    <a:pt x="1230" y="1555"/>
                  </a:cubicBezTo>
                  <a:cubicBezTo>
                    <a:pt x="1164" y="1522"/>
                    <a:pt x="1056" y="1489"/>
                    <a:pt x="925" y="1489"/>
                  </a:cubicBezTo>
                  <a:cubicBezTo>
                    <a:pt x="900" y="1489"/>
                    <a:pt x="873" y="1490"/>
                    <a:pt x="845" y="1493"/>
                  </a:cubicBezTo>
                  <a:lnTo>
                    <a:pt x="845" y="1493"/>
                  </a:lnTo>
                  <a:cubicBezTo>
                    <a:pt x="835" y="1319"/>
                    <a:pt x="833" y="1117"/>
                    <a:pt x="823" y="902"/>
                  </a:cubicBezTo>
                  <a:lnTo>
                    <a:pt x="823" y="902"/>
                  </a:lnTo>
                  <a:cubicBezTo>
                    <a:pt x="951" y="889"/>
                    <a:pt x="1085" y="819"/>
                    <a:pt x="1173" y="693"/>
                  </a:cubicBezTo>
                  <a:cubicBezTo>
                    <a:pt x="1258" y="565"/>
                    <a:pt x="1286" y="368"/>
                    <a:pt x="1202" y="198"/>
                  </a:cubicBezTo>
                  <a:cubicBezTo>
                    <a:pt x="1173" y="142"/>
                    <a:pt x="1131" y="85"/>
                    <a:pt x="1089" y="28"/>
                  </a:cubicBezTo>
                  <a:lnTo>
                    <a:pt x="1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3"/>
            <p:cNvSpPr/>
            <p:nvPr/>
          </p:nvSpPr>
          <p:spPr>
            <a:xfrm>
              <a:off x="5860086" y="3237324"/>
              <a:ext cx="160471" cy="147275"/>
            </a:xfrm>
            <a:custGeom>
              <a:avLst/>
              <a:gdLst/>
              <a:ahLst/>
              <a:cxnLst/>
              <a:rect l="l" t="t" r="r" b="b"/>
              <a:pathLst>
                <a:path w="2955" h="2712" extrusionOk="0">
                  <a:moveTo>
                    <a:pt x="1466" y="0"/>
                  </a:moveTo>
                  <a:cubicBezTo>
                    <a:pt x="1378" y="0"/>
                    <a:pt x="1290" y="8"/>
                    <a:pt x="1202" y="25"/>
                  </a:cubicBezTo>
                  <a:cubicBezTo>
                    <a:pt x="467" y="181"/>
                    <a:pt x="1" y="901"/>
                    <a:pt x="156" y="1636"/>
                  </a:cubicBezTo>
                  <a:cubicBezTo>
                    <a:pt x="291" y="2276"/>
                    <a:pt x="844" y="2712"/>
                    <a:pt x="1469" y="2712"/>
                  </a:cubicBezTo>
                  <a:cubicBezTo>
                    <a:pt x="1563" y="2712"/>
                    <a:pt x="1658" y="2702"/>
                    <a:pt x="1753" y="2682"/>
                  </a:cubicBezTo>
                  <a:cubicBezTo>
                    <a:pt x="2488" y="2527"/>
                    <a:pt x="2954" y="1820"/>
                    <a:pt x="2813" y="1085"/>
                  </a:cubicBezTo>
                  <a:cubicBezTo>
                    <a:pt x="2676" y="439"/>
                    <a:pt x="2102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3"/>
            <p:cNvSpPr/>
            <p:nvPr/>
          </p:nvSpPr>
          <p:spPr>
            <a:xfrm>
              <a:off x="5920744" y="3346856"/>
              <a:ext cx="181922" cy="366124"/>
            </a:xfrm>
            <a:custGeom>
              <a:avLst/>
              <a:gdLst/>
              <a:ahLst/>
              <a:cxnLst/>
              <a:rect l="l" t="t" r="r" b="b"/>
              <a:pathLst>
                <a:path w="3350" h="6742" extrusionOk="0">
                  <a:moveTo>
                    <a:pt x="1173" y="1"/>
                  </a:moveTo>
                  <a:lnTo>
                    <a:pt x="0" y="425"/>
                  </a:lnTo>
                  <a:lnTo>
                    <a:pt x="2148" y="6742"/>
                  </a:lnTo>
                  <a:lnTo>
                    <a:pt x="3349" y="6290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3"/>
            <p:cNvSpPr/>
            <p:nvPr/>
          </p:nvSpPr>
          <p:spPr>
            <a:xfrm>
              <a:off x="6016646" y="3660846"/>
              <a:ext cx="149719" cy="137229"/>
            </a:xfrm>
            <a:custGeom>
              <a:avLst/>
              <a:gdLst/>
              <a:ahLst/>
              <a:cxnLst/>
              <a:rect l="l" t="t" r="r" b="b"/>
              <a:pathLst>
                <a:path w="2757" h="2527" extrusionOk="0">
                  <a:moveTo>
                    <a:pt x="1378" y="1"/>
                  </a:moveTo>
                  <a:cubicBezTo>
                    <a:pt x="1292" y="1"/>
                    <a:pt x="1205" y="9"/>
                    <a:pt x="1117" y="27"/>
                  </a:cubicBezTo>
                  <a:cubicBezTo>
                    <a:pt x="439" y="168"/>
                    <a:pt x="1" y="833"/>
                    <a:pt x="142" y="1525"/>
                  </a:cubicBezTo>
                  <a:cubicBezTo>
                    <a:pt x="265" y="2118"/>
                    <a:pt x="788" y="2527"/>
                    <a:pt x="1379" y="2527"/>
                  </a:cubicBezTo>
                  <a:cubicBezTo>
                    <a:pt x="1465" y="2527"/>
                    <a:pt x="1552" y="2518"/>
                    <a:pt x="1640" y="2500"/>
                  </a:cubicBezTo>
                  <a:cubicBezTo>
                    <a:pt x="2318" y="2359"/>
                    <a:pt x="2756" y="1695"/>
                    <a:pt x="2615" y="1002"/>
                  </a:cubicBezTo>
                  <a:cubicBezTo>
                    <a:pt x="2492" y="410"/>
                    <a:pt x="1969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3"/>
            <p:cNvSpPr/>
            <p:nvPr/>
          </p:nvSpPr>
          <p:spPr>
            <a:xfrm>
              <a:off x="6087242" y="3761309"/>
              <a:ext cx="39968" cy="130495"/>
            </a:xfrm>
            <a:custGeom>
              <a:avLst/>
              <a:gdLst/>
              <a:ahLst/>
              <a:cxnLst/>
              <a:rect l="l" t="t" r="r" b="b"/>
              <a:pathLst>
                <a:path w="736" h="2403" extrusionOk="0">
                  <a:moveTo>
                    <a:pt x="594" y="0"/>
                  </a:moveTo>
                  <a:lnTo>
                    <a:pt x="1" y="43"/>
                  </a:lnTo>
                  <a:lnTo>
                    <a:pt x="142" y="2403"/>
                  </a:lnTo>
                  <a:lnTo>
                    <a:pt x="736" y="2374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3"/>
            <p:cNvSpPr/>
            <p:nvPr/>
          </p:nvSpPr>
          <p:spPr>
            <a:xfrm>
              <a:off x="6094139" y="3878716"/>
              <a:ext cx="125933" cy="50721"/>
            </a:xfrm>
            <a:custGeom>
              <a:avLst/>
              <a:gdLst/>
              <a:ahLst/>
              <a:cxnLst/>
              <a:rect l="l" t="t" r="r" b="b"/>
              <a:pathLst>
                <a:path w="2319" h="934" extrusionOk="0">
                  <a:moveTo>
                    <a:pt x="2276" y="0"/>
                  </a:moveTo>
                  <a:lnTo>
                    <a:pt x="1" y="128"/>
                  </a:lnTo>
                  <a:lnTo>
                    <a:pt x="57" y="933"/>
                  </a:lnTo>
                  <a:lnTo>
                    <a:pt x="2319" y="806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3"/>
            <p:cNvSpPr/>
            <p:nvPr/>
          </p:nvSpPr>
          <p:spPr>
            <a:xfrm>
              <a:off x="5903041" y="2909813"/>
              <a:ext cx="208803" cy="435309"/>
            </a:xfrm>
            <a:custGeom>
              <a:avLst/>
              <a:gdLst/>
              <a:ahLst/>
              <a:cxnLst/>
              <a:rect l="l" t="t" r="r" b="b"/>
              <a:pathLst>
                <a:path w="3845" h="8016" extrusionOk="0">
                  <a:moveTo>
                    <a:pt x="3179" y="1"/>
                  </a:moveTo>
                  <a:cubicBezTo>
                    <a:pt x="2929" y="1"/>
                    <a:pt x="2690" y="158"/>
                    <a:pt x="2601" y="403"/>
                  </a:cubicBezTo>
                  <a:lnTo>
                    <a:pt x="114" y="7201"/>
                  </a:lnTo>
                  <a:cubicBezTo>
                    <a:pt x="1" y="7526"/>
                    <a:pt x="156" y="7865"/>
                    <a:pt x="467" y="7978"/>
                  </a:cubicBezTo>
                  <a:cubicBezTo>
                    <a:pt x="536" y="8003"/>
                    <a:pt x="607" y="8015"/>
                    <a:pt x="676" y="8015"/>
                  </a:cubicBezTo>
                  <a:cubicBezTo>
                    <a:pt x="923" y="8015"/>
                    <a:pt x="1157" y="7867"/>
                    <a:pt x="1245" y="7625"/>
                  </a:cubicBezTo>
                  <a:lnTo>
                    <a:pt x="3732" y="813"/>
                  </a:lnTo>
                  <a:cubicBezTo>
                    <a:pt x="3845" y="502"/>
                    <a:pt x="3689" y="163"/>
                    <a:pt x="3379" y="36"/>
                  </a:cubicBezTo>
                  <a:cubicBezTo>
                    <a:pt x="3313" y="12"/>
                    <a:pt x="3245" y="1"/>
                    <a:pt x="3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3"/>
            <p:cNvSpPr/>
            <p:nvPr/>
          </p:nvSpPr>
          <p:spPr>
            <a:xfrm>
              <a:off x="7071079" y="2528268"/>
              <a:ext cx="462081" cy="71737"/>
            </a:xfrm>
            <a:custGeom>
              <a:avLst/>
              <a:gdLst/>
              <a:ahLst/>
              <a:cxnLst/>
              <a:rect l="l" t="t" r="r" b="b"/>
              <a:pathLst>
                <a:path w="8509" h="1321" extrusionOk="0">
                  <a:moveTo>
                    <a:pt x="6660" y="1"/>
                  </a:moveTo>
                  <a:cubicBezTo>
                    <a:pt x="6297" y="1"/>
                    <a:pt x="5877" y="19"/>
                    <a:pt x="5399" y="67"/>
                  </a:cubicBezTo>
                  <a:cubicBezTo>
                    <a:pt x="3265" y="279"/>
                    <a:pt x="1" y="109"/>
                    <a:pt x="566" y="519"/>
                  </a:cubicBezTo>
                  <a:cubicBezTo>
                    <a:pt x="914" y="765"/>
                    <a:pt x="3041" y="1321"/>
                    <a:pt x="5084" y="1321"/>
                  </a:cubicBezTo>
                  <a:cubicBezTo>
                    <a:pt x="6447" y="1321"/>
                    <a:pt x="7773" y="1073"/>
                    <a:pt x="8508" y="321"/>
                  </a:cubicBezTo>
                  <a:lnTo>
                    <a:pt x="8508" y="222"/>
                  </a:lnTo>
                  <a:cubicBezTo>
                    <a:pt x="8508" y="222"/>
                    <a:pt x="7921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3"/>
            <p:cNvSpPr/>
            <p:nvPr/>
          </p:nvSpPr>
          <p:spPr>
            <a:xfrm>
              <a:off x="7569162" y="2518059"/>
              <a:ext cx="39208" cy="82163"/>
            </a:xfrm>
            <a:custGeom>
              <a:avLst/>
              <a:gdLst/>
              <a:ahLst/>
              <a:cxnLst/>
              <a:rect l="l" t="t" r="r" b="b"/>
              <a:pathLst>
                <a:path w="722" h="1513" extrusionOk="0">
                  <a:moveTo>
                    <a:pt x="622" y="0"/>
                  </a:moveTo>
                  <a:lnTo>
                    <a:pt x="1" y="29"/>
                  </a:lnTo>
                  <a:lnTo>
                    <a:pt x="85" y="1512"/>
                  </a:lnTo>
                  <a:lnTo>
                    <a:pt x="721" y="147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3"/>
            <p:cNvSpPr/>
            <p:nvPr/>
          </p:nvSpPr>
          <p:spPr>
            <a:xfrm>
              <a:off x="7526967" y="2505786"/>
              <a:ext cx="120557" cy="63754"/>
            </a:xfrm>
            <a:custGeom>
              <a:avLst/>
              <a:gdLst/>
              <a:ahLst/>
              <a:cxnLst/>
              <a:rect l="l" t="t" r="r" b="b"/>
              <a:pathLst>
                <a:path w="2220" h="1174" extrusionOk="0">
                  <a:moveTo>
                    <a:pt x="2163" y="0"/>
                  </a:moveTo>
                  <a:lnTo>
                    <a:pt x="0" y="127"/>
                  </a:lnTo>
                  <a:lnTo>
                    <a:pt x="57" y="1173"/>
                  </a:lnTo>
                  <a:lnTo>
                    <a:pt x="2219" y="103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3"/>
            <p:cNvSpPr/>
            <p:nvPr/>
          </p:nvSpPr>
          <p:spPr>
            <a:xfrm>
              <a:off x="7645894" y="2488734"/>
              <a:ext cx="438187" cy="86291"/>
            </a:xfrm>
            <a:custGeom>
              <a:avLst/>
              <a:gdLst/>
              <a:ahLst/>
              <a:cxnLst/>
              <a:rect l="l" t="t" r="r" b="b"/>
              <a:pathLst>
                <a:path w="8069" h="1589" extrusionOk="0">
                  <a:moveTo>
                    <a:pt x="7525" y="1"/>
                  </a:moveTo>
                  <a:cubicBezTo>
                    <a:pt x="6630" y="1"/>
                    <a:pt x="4574" y="284"/>
                    <a:pt x="3068" y="314"/>
                  </a:cubicBezTo>
                  <a:cubicBezTo>
                    <a:pt x="934" y="357"/>
                    <a:pt x="1" y="837"/>
                    <a:pt x="1" y="837"/>
                  </a:cubicBezTo>
                  <a:lnTo>
                    <a:pt x="15" y="936"/>
                  </a:lnTo>
                  <a:cubicBezTo>
                    <a:pt x="609" y="1412"/>
                    <a:pt x="1480" y="1589"/>
                    <a:pt x="2429" y="1589"/>
                  </a:cubicBezTo>
                  <a:cubicBezTo>
                    <a:pt x="4751" y="1589"/>
                    <a:pt x="7544" y="528"/>
                    <a:pt x="7915" y="187"/>
                  </a:cubicBezTo>
                  <a:cubicBezTo>
                    <a:pt x="8069" y="50"/>
                    <a:pt x="7897" y="1"/>
                    <a:pt x="7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3"/>
            <p:cNvSpPr/>
            <p:nvPr/>
          </p:nvSpPr>
          <p:spPr>
            <a:xfrm>
              <a:off x="7498566" y="2592402"/>
              <a:ext cx="207282" cy="255016"/>
            </a:xfrm>
            <a:custGeom>
              <a:avLst/>
              <a:gdLst/>
              <a:ahLst/>
              <a:cxnLst/>
              <a:rect l="l" t="t" r="r" b="b"/>
              <a:pathLst>
                <a:path w="3817" h="4696" extrusionOk="0">
                  <a:moveTo>
                    <a:pt x="2809" y="0"/>
                  </a:moveTo>
                  <a:cubicBezTo>
                    <a:pt x="2791" y="0"/>
                    <a:pt x="2774" y="1"/>
                    <a:pt x="2756" y="2"/>
                  </a:cubicBezTo>
                  <a:lnTo>
                    <a:pt x="806" y="115"/>
                  </a:lnTo>
                  <a:cubicBezTo>
                    <a:pt x="354" y="143"/>
                    <a:pt x="1" y="525"/>
                    <a:pt x="29" y="977"/>
                  </a:cubicBezTo>
                  <a:lnTo>
                    <a:pt x="198" y="3917"/>
                  </a:lnTo>
                  <a:cubicBezTo>
                    <a:pt x="226" y="4352"/>
                    <a:pt x="593" y="4696"/>
                    <a:pt x="1024" y="4696"/>
                  </a:cubicBezTo>
                  <a:cubicBezTo>
                    <a:pt x="1041" y="4696"/>
                    <a:pt x="1058" y="4695"/>
                    <a:pt x="1075" y="4694"/>
                  </a:cubicBezTo>
                  <a:lnTo>
                    <a:pt x="3025" y="4581"/>
                  </a:lnTo>
                  <a:cubicBezTo>
                    <a:pt x="3477" y="4553"/>
                    <a:pt x="3816" y="4157"/>
                    <a:pt x="3788" y="3705"/>
                  </a:cubicBezTo>
                  <a:lnTo>
                    <a:pt x="3618" y="765"/>
                  </a:lnTo>
                  <a:cubicBezTo>
                    <a:pt x="3591" y="331"/>
                    <a:pt x="3238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3"/>
            <p:cNvSpPr/>
            <p:nvPr/>
          </p:nvSpPr>
          <p:spPr>
            <a:xfrm>
              <a:off x="5862367" y="2828084"/>
              <a:ext cx="1348447" cy="153575"/>
            </a:xfrm>
            <a:custGeom>
              <a:avLst/>
              <a:gdLst/>
              <a:ahLst/>
              <a:cxnLst/>
              <a:rect l="l" t="t" r="r" b="b"/>
              <a:pathLst>
                <a:path w="24831" h="2828" extrusionOk="0">
                  <a:moveTo>
                    <a:pt x="24760" y="1"/>
                  </a:moveTo>
                  <a:lnTo>
                    <a:pt x="1" y="1470"/>
                  </a:lnTo>
                  <a:lnTo>
                    <a:pt x="86" y="2827"/>
                  </a:lnTo>
                  <a:lnTo>
                    <a:pt x="24831" y="1357"/>
                  </a:lnTo>
                  <a:lnTo>
                    <a:pt x="24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3"/>
            <p:cNvSpPr/>
            <p:nvPr/>
          </p:nvSpPr>
          <p:spPr>
            <a:xfrm>
              <a:off x="7155523" y="2778232"/>
              <a:ext cx="132070" cy="93676"/>
            </a:xfrm>
            <a:custGeom>
              <a:avLst/>
              <a:gdLst/>
              <a:ahLst/>
              <a:cxnLst/>
              <a:rect l="l" t="t" r="r" b="b"/>
              <a:pathLst>
                <a:path w="2432" h="1725" extrusionOk="0">
                  <a:moveTo>
                    <a:pt x="2332" y="0"/>
                  </a:moveTo>
                  <a:lnTo>
                    <a:pt x="0" y="141"/>
                  </a:lnTo>
                  <a:lnTo>
                    <a:pt x="99" y="1724"/>
                  </a:lnTo>
                  <a:lnTo>
                    <a:pt x="2431" y="1597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3"/>
            <p:cNvSpPr/>
            <p:nvPr/>
          </p:nvSpPr>
          <p:spPr>
            <a:xfrm>
              <a:off x="7193102" y="2859581"/>
              <a:ext cx="65329" cy="79122"/>
            </a:xfrm>
            <a:custGeom>
              <a:avLst/>
              <a:gdLst/>
              <a:ahLst/>
              <a:cxnLst/>
              <a:rect l="l" t="t" r="r" b="b"/>
              <a:pathLst>
                <a:path w="1203" h="1457" extrusionOk="0">
                  <a:moveTo>
                    <a:pt x="1132" y="0"/>
                  </a:moveTo>
                  <a:lnTo>
                    <a:pt x="1" y="57"/>
                  </a:lnTo>
                  <a:lnTo>
                    <a:pt x="43" y="919"/>
                  </a:lnTo>
                  <a:cubicBezTo>
                    <a:pt x="57" y="1221"/>
                    <a:pt x="324" y="1456"/>
                    <a:pt x="625" y="1456"/>
                  </a:cubicBezTo>
                  <a:cubicBezTo>
                    <a:pt x="634" y="1456"/>
                    <a:pt x="642" y="1456"/>
                    <a:pt x="651" y="1456"/>
                  </a:cubicBezTo>
                  <a:cubicBezTo>
                    <a:pt x="962" y="1427"/>
                    <a:pt x="1202" y="1159"/>
                    <a:pt x="1174" y="848"/>
                  </a:cubicBezTo>
                  <a:lnTo>
                    <a:pt x="1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3"/>
            <p:cNvSpPr/>
            <p:nvPr/>
          </p:nvSpPr>
          <p:spPr>
            <a:xfrm>
              <a:off x="6522385" y="2435190"/>
              <a:ext cx="25360" cy="59138"/>
            </a:xfrm>
            <a:custGeom>
              <a:avLst/>
              <a:gdLst/>
              <a:ahLst/>
              <a:cxnLst/>
              <a:rect l="l" t="t" r="r" b="b"/>
              <a:pathLst>
                <a:path w="467" h="1089" extrusionOk="0">
                  <a:moveTo>
                    <a:pt x="396" y="0"/>
                  </a:moveTo>
                  <a:lnTo>
                    <a:pt x="1" y="28"/>
                  </a:lnTo>
                  <a:lnTo>
                    <a:pt x="57" y="1088"/>
                  </a:lnTo>
                  <a:lnTo>
                    <a:pt x="467" y="1060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3"/>
            <p:cNvSpPr/>
            <p:nvPr/>
          </p:nvSpPr>
          <p:spPr>
            <a:xfrm>
              <a:off x="6467918" y="2409015"/>
              <a:ext cx="129735" cy="40837"/>
            </a:xfrm>
            <a:custGeom>
              <a:avLst/>
              <a:gdLst/>
              <a:ahLst/>
              <a:cxnLst/>
              <a:rect l="l" t="t" r="r" b="b"/>
              <a:pathLst>
                <a:path w="2389" h="752" extrusionOk="0">
                  <a:moveTo>
                    <a:pt x="2060" y="1"/>
                  </a:moveTo>
                  <a:cubicBezTo>
                    <a:pt x="2052" y="1"/>
                    <a:pt x="2044" y="1"/>
                    <a:pt x="2035" y="2"/>
                  </a:cubicBezTo>
                  <a:lnTo>
                    <a:pt x="311" y="100"/>
                  </a:lnTo>
                  <a:cubicBezTo>
                    <a:pt x="127" y="115"/>
                    <a:pt x="0" y="270"/>
                    <a:pt x="0" y="440"/>
                  </a:cubicBezTo>
                  <a:cubicBezTo>
                    <a:pt x="14" y="615"/>
                    <a:pt x="156" y="752"/>
                    <a:pt x="328" y="752"/>
                  </a:cubicBezTo>
                  <a:cubicBezTo>
                    <a:pt x="337" y="752"/>
                    <a:pt x="345" y="751"/>
                    <a:pt x="353" y="751"/>
                  </a:cubicBezTo>
                  <a:lnTo>
                    <a:pt x="2078" y="652"/>
                  </a:lnTo>
                  <a:cubicBezTo>
                    <a:pt x="2247" y="637"/>
                    <a:pt x="2388" y="482"/>
                    <a:pt x="2374" y="312"/>
                  </a:cubicBezTo>
                  <a:cubicBezTo>
                    <a:pt x="2374" y="137"/>
                    <a:pt x="2233" y="1"/>
                    <a:pt x="2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3"/>
            <p:cNvSpPr/>
            <p:nvPr/>
          </p:nvSpPr>
          <p:spPr>
            <a:xfrm>
              <a:off x="6140950" y="2467067"/>
              <a:ext cx="777756" cy="344185"/>
            </a:xfrm>
            <a:custGeom>
              <a:avLst/>
              <a:gdLst/>
              <a:ahLst/>
              <a:cxnLst/>
              <a:rect l="l" t="t" r="r" b="b"/>
              <a:pathLst>
                <a:path w="14322" h="6338" extrusionOk="0">
                  <a:moveTo>
                    <a:pt x="10707" y="0"/>
                  </a:moveTo>
                  <a:cubicBezTo>
                    <a:pt x="10639" y="0"/>
                    <a:pt x="10570" y="2"/>
                    <a:pt x="10501" y="7"/>
                  </a:cubicBezTo>
                  <a:lnTo>
                    <a:pt x="3520" y="431"/>
                  </a:lnTo>
                  <a:cubicBezTo>
                    <a:pt x="1471" y="544"/>
                    <a:pt x="1" y="2437"/>
                    <a:pt x="397" y="4458"/>
                  </a:cubicBezTo>
                  <a:lnTo>
                    <a:pt x="764" y="6338"/>
                  </a:lnTo>
                  <a:lnTo>
                    <a:pt x="13808" y="5560"/>
                  </a:lnTo>
                  <a:lnTo>
                    <a:pt x="14048" y="3836"/>
                  </a:lnTo>
                  <a:cubicBezTo>
                    <a:pt x="14322" y="1799"/>
                    <a:pt x="12730" y="0"/>
                    <a:pt x="10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3"/>
            <p:cNvSpPr/>
            <p:nvPr/>
          </p:nvSpPr>
          <p:spPr>
            <a:xfrm>
              <a:off x="6419532" y="2558733"/>
              <a:ext cx="14662" cy="86019"/>
            </a:xfrm>
            <a:custGeom>
              <a:avLst/>
              <a:gdLst/>
              <a:ahLst/>
              <a:cxnLst/>
              <a:rect l="l" t="t" r="r" b="b"/>
              <a:pathLst>
                <a:path w="270" h="1584" extrusionOk="0">
                  <a:moveTo>
                    <a:pt x="185" y="0"/>
                  </a:moveTo>
                  <a:lnTo>
                    <a:pt x="1" y="14"/>
                  </a:lnTo>
                  <a:lnTo>
                    <a:pt x="86" y="1583"/>
                  </a:lnTo>
                  <a:lnTo>
                    <a:pt x="269" y="158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3"/>
            <p:cNvSpPr/>
            <p:nvPr/>
          </p:nvSpPr>
          <p:spPr>
            <a:xfrm>
              <a:off x="6457926" y="2556398"/>
              <a:ext cx="15423" cy="86019"/>
            </a:xfrm>
            <a:custGeom>
              <a:avLst/>
              <a:gdLst/>
              <a:ahLst/>
              <a:cxnLst/>
              <a:rect l="l" t="t" r="r" b="b"/>
              <a:pathLst>
                <a:path w="284" h="1584" extrusionOk="0">
                  <a:moveTo>
                    <a:pt x="184" y="1"/>
                  </a:moveTo>
                  <a:lnTo>
                    <a:pt x="0" y="15"/>
                  </a:lnTo>
                  <a:lnTo>
                    <a:pt x="85" y="1584"/>
                  </a:lnTo>
                  <a:lnTo>
                    <a:pt x="283" y="1584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3"/>
            <p:cNvSpPr/>
            <p:nvPr/>
          </p:nvSpPr>
          <p:spPr>
            <a:xfrm>
              <a:off x="6496319" y="2554117"/>
              <a:ext cx="15368" cy="86019"/>
            </a:xfrm>
            <a:custGeom>
              <a:avLst/>
              <a:gdLst/>
              <a:ahLst/>
              <a:cxnLst/>
              <a:rect l="l" t="t" r="r" b="b"/>
              <a:pathLst>
                <a:path w="283" h="1584" extrusionOk="0">
                  <a:moveTo>
                    <a:pt x="184" y="0"/>
                  </a:moveTo>
                  <a:lnTo>
                    <a:pt x="0" y="15"/>
                  </a:lnTo>
                  <a:lnTo>
                    <a:pt x="99" y="1583"/>
                  </a:lnTo>
                  <a:lnTo>
                    <a:pt x="283" y="158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3"/>
            <p:cNvSpPr/>
            <p:nvPr/>
          </p:nvSpPr>
          <p:spPr>
            <a:xfrm>
              <a:off x="6534658" y="2551836"/>
              <a:ext cx="15423" cy="85965"/>
            </a:xfrm>
            <a:custGeom>
              <a:avLst/>
              <a:gdLst/>
              <a:ahLst/>
              <a:cxnLst/>
              <a:rect l="l" t="t" r="r" b="b"/>
              <a:pathLst>
                <a:path w="284" h="1583" extrusionOk="0">
                  <a:moveTo>
                    <a:pt x="184" y="0"/>
                  </a:moveTo>
                  <a:lnTo>
                    <a:pt x="1" y="14"/>
                  </a:lnTo>
                  <a:lnTo>
                    <a:pt x="100" y="1583"/>
                  </a:lnTo>
                  <a:lnTo>
                    <a:pt x="283" y="158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3"/>
            <p:cNvSpPr/>
            <p:nvPr/>
          </p:nvSpPr>
          <p:spPr>
            <a:xfrm>
              <a:off x="6573052" y="2549501"/>
              <a:ext cx="15368" cy="86779"/>
            </a:xfrm>
            <a:custGeom>
              <a:avLst/>
              <a:gdLst/>
              <a:ahLst/>
              <a:cxnLst/>
              <a:rect l="l" t="t" r="r" b="b"/>
              <a:pathLst>
                <a:path w="283" h="1598" extrusionOk="0">
                  <a:moveTo>
                    <a:pt x="198" y="1"/>
                  </a:moveTo>
                  <a:lnTo>
                    <a:pt x="0" y="15"/>
                  </a:lnTo>
                  <a:lnTo>
                    <a:pt x="99" y="1598"/>
                  </a:lnTo>
                  <a:lnTo>
                    <a:pt x="283" y="1583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3"/>
            <p:cNvSpPr/>
            <p:nvPr/>
          </p:nvSpPr>
          <p:spPr>
            <a:xfrm>
              <a:off x="6612205" y="2547220"/>
              <a:ext cx="14608" cy="86779"/>
            </a:xfrm>
            <a:custGeom>
              <a:avLst/>
              <a:gdLst/>
              <a:ahLst/>
              <a:cxnLst/>
              <a:rect l="l" t="t" r="r" b="b"/>
              <a:pathLst>
                <a:path w="269" h="1598" extrusionOk="0">
                  <a:moveTo>
                    <a:pt x="184" y="0"/>
                  </a:moveTo>
                  <a:lnTo>
                    <a:pt x="0" y="14"/>
                  </a:lnTo>
                  <a:lnTo>
                    <a:pt x="85" y="1597"/>
                  </a:lnTo>
                  <a:lnTo>
                    <a:pt x="269" y="158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3"/>
            <p:cNvSpPr/>
            <p:nvPr/>
          </p:nvSpPr>
          <p:spPr>
            <a:xfrm>
              <a:off x="6185479" y="2772856"/>
              <a:ext cx="722962" cy="426566"/>
            </a:xfrm>
            <a:custGeom>
              <a:avLst/>
              <a:gdLst/>
              <a:ahLst/>
              <a:cxnLst/>
              <a:rect l="l" t="t" r="r" b="b"/>
              <a:pathLst>
                <a:path w="13313" h="7855" extrusionOk="0">
                  <a:moveTo>
                    <a:pt x="13044" y="0"/>
                  </a:moveTo>
                  <a:lnTo>
                    <a:pt x="1" y="777"/>
                  </a:lnTo>
                  <a:lnTo>
                    <a:pt x="57" y="1696"/>
                  </a:lnTo>
                  <a:cubicBezTo>
                    <a:pt x="261" y="5169"/>
                    <a:pt x="3144" y="7855"/>
                    <a:pt x="6579" y="7855"/>
                  </a:cubicBezTo>
                  <a:cubicBezTo>
                    <a:pt x="6708" y="7855"/>
                    <a:pt x="6837" y="7851"/>
                    <a:pt x="6968" y="7843"/>
                  </a:cubicBezTo>
                  <a:cubicBezTo>
                    <a:pt x="10557" y="7631"/>
                    <a:pt x="13313" y="4536"/>
                    <a:pt x="13101" y="933"/>
                  </a:cubicBezTo>
                  <a:lnTo>
                    <a:pt x="130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3"/>
            <p:cNvSpPr/>
            <p:nvPr/>
          </p:nvSpPr>
          <p:spPr>
            <a:xfrm>
              <a:off x="6444132" y="2952930"/>
              <a:ext cx="222596" cy="216080"/>
            </a:xfrm>
            <a:custGeom>
              <a:avLst/>
              <a:gdLst/>
              <a:ahLst/>
              <a:cxnLst/>
              <a:rect l="l" t="t" r="r" b="b"/>
              <a:pathLst>
                <a:path w="4099" h="3979" extrusionOk="0">
                  <a:moveTo>
                    <a:pt x="2065" y="1"/>
                  </a:moveTo>
                  <a:cubicBezTo>
                    <a:pt x="2022" y="1"/>
                    <a:pt x="1979" y="2"/>
                    <a:pt x="1936" y="5"/>
                  </a:cubicBezTo>
                  <a:cubicBezTo>
                    <a:pt x="834" y="62"/>
                    <a:pt x="0" y="1009"/>
                    <a:pt x="71" y="2111"/>
                  </a:cubicBezTo>
                  <a:cubicBezTo>
                    <a:pt x="125" y="3164"/>
                    <a:pt x="1014" y="3979"/>
                    <a:pt x="2058" y="3979"/>
                  </a:cubicBezTo>
                  <a:cubicBezTo>
                    <a:pt x="2093" y="3979"/>
                    <a:pt x="2127" y="3978"/>
                    <a:pt x="2162" y="3976"/>
                  </a:cubicBezTo>
                  <a:cubicBezTo>
                    <a:pt x="3265" y="3906"/>
                    <a:pt x="4098" y="2959"/>
                    <a:pt x="4028" y="1871"/>
                  </a:cubicBezTo>
                  <a:cubicBezTo>
                    <a:pt x="3973" y="812"/>
                    <a:pt x="3098" y="1"/>
                    <a:pt x="2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3"/>
            <p:cNvSpPr/>
            <p:nvPr/>
          </p:nvSpPr>
          <p:spPr>
            <a:xfrm>
              <a:off x="4948365" y="2639538"/>
              <a:ext cx="462081" cy="71140"/>
            </a:xfrm>
            <a:custGeom>
              <a:avLst/>
              <a:gdLst/>
              <a:ahLst/>
              <a:cxnLst/>
              <a:rect l="l" t="t" r="r" b="b"/>
              <a:pathLst>
                <a:path w="8509" h="1310" extrusionOk="0">
                  <a:moveTo>
                    <a:pt x="6653" y="1"/>
                  </a:moveTo>
                  <a:cubicBezTo>
                    <a:pt x="6291" y="1"/>
                    <a:pt x="5874" y="19"/>
                    <a:pt x="5399" y="67"/>
                  </a:cubicBezTo>
                  <a:cubicBezTo>
                    <a:pt x="3265" y="265"/>
                    <a:pt x="1" y="109"/>
                    <a:pt x="566" y="505"/>
                  </a:cubicBezTo>
                  <a:cubicBezTo>
                    <a:pt x="906" y="751"/>
                    <a:pt x="3040" y="1310"/>
                    <a:pt x="5091" y="1310"/>
                  </a:cubicBezTo>
                  <a:cubicBezTo>
                    <a:pt x="6449" y="1310"/>
                    <a:pt x="7770" y="1065"/>
                    <a:pt x="8508" y="321"/>
                  </a:cubicBezTo>
                  <a:lnTo>
                    <a:pt x="8494" y="222"/>
                  </a:lnTo>
                  <a:cubicBezTo>
                    <a:pt x="8494" y="222"/>
                    <a:pt x="7907" y="1"/>
                    <a:pt x="6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3"/>
            <p:cNvSpPr/>
            <p:nvPr/>
          </p:nvSpPr>
          <p:spPr>
            <a:xfrm>
              <a:off x="5446447" y="2628569"/>
              <a:ext cx="38448" cy="82163"/>
            </a:xfrm>
            <a:custGeom>
              <a:avLst/>
              <a:gdLst/>
              <a:ahLst/>
              <a:cxnLst/>
              <a:rect l="l" t="t" r="r" b="b"/>
              <a:pathLst>
                <a:path w="708" h="1513" extrusionOk="0">
                  <a:moveTo>
                    <a:pt x="622" y="0"/>
                  </a:moveTo>
                  <a:lnTo>
                    <a:pt x="0" y="43"/>
                  </a:lnTo>
                  <a:lnTo>
                    <a:pt x="85" y="1512"/>
                  </a:lnTo>
                  <a:lnTo>
                    <a:pt x="707" y="147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3"/>
            <p:cNvSpPr/>
            <p:nvPr/>
          </p:nvSpPr>
          <p:spPr>
            <a:xfrm>
              <a:off x="5403493" y="2616296"/>
              <a:ext cx="121263" cy="63754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2176" y="0"/>
                  </a:moveTo>
                  <a:lnTo>
                    <a:pt x="0" y="127"/>
                  </a:lnTo>
                  <a:lnTo>
                    <a:pt x="71" y="1173"/>
                  </a:lnTo>
                  <a:lnTo>
                    <a:pt x="2233" y="1046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3"/>
            <p:cNvSpPr/>
            <p:nvPr/>
          </p:nvSpPr>
          <p:spPr>
            <a:xfrm>
              <a:off x="5523180" y="2599244"/>
              <a:ext cx="437970" cy="86291"/>
            </a:xfrm>
            <a:custGeom>
              <a:avLst/>
              <a:gdLst/>
              <a:ahLst/>
              <a:cxnLst/>
              <a:rect l="l" t="t" r="r" b="b"/>
              <a:pathLst>
                <a:path w="8065" h="1589" extrusionOk="0">
                  <a:moveTo>
                    <a:pt x="7518" y="1"/>
                  </a:moveTo>
                  <a:cubicBezTo>
                    <a:pt x="6623" y="1"/>
                    <a:pt x="4574" y="284"/>
                    <a:pt x="3067" y="314"/>
                  </a:cubicBezTo>
                  <a:cubicBezTo>
                    <a:pt x="919" y="357"/>
                    <a:pt x="1" y="837"/>
                    <a:pt x="1" y="837"/>
                  </a:cubicBezTo>
                  <a:lnTo>
                    <a:pt x="1" y="936"/>
                  </a:lnTo>
                  <a:cubicBezTo>
                    <a:pt x="595" y="1412"/>
                    <a:pt x="1467" y="1589"/>
                    <a:pt x="2417" y="1589"/>
                  </a:cubicBezTo>
                  <a:cubicBezTo>
                    <a:pt x="4743" y="1589"/>
                    <a:pt x="7543" y="528"/>
                    <a:pt x="7915" y="187"/>
                  </a:cubicBezTo>
                  <a:cubicBezTo>
                    <a:pt x="8064" y="50"/>
                    <a:pt x="7891" y="1"/>
                    <a:pt x="7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3"/>
            <p:cNvSpPr/>
            <p:nvPr/>
          </p:nvSpPr>
          <p:spPr>
            <a:xfrm>
              <a:off x="5375851" y="2702912"/>
              <a:ext cx="207228" cy="255016"/>
            </a:xfrm>
            <a:custGeom>
              <a:avLst/>
              <a:gdLst/>
              <a:ahLst/>
              <a:cxnLst/>
              <a:rect l="l" t="t" r="r" b="b"/>
              <a:pathLst>
                <a:path w="3816" h="4696" extrusionOk="0">
                  <a:moveTo>
                    <a:pt x="2793" y="1"/>
                  </a:moveTo>
                  <a:cubicBezTo>
                    <a:pt x="2776" y="1"/>
                    <a:pt x="2759" y="1"/>
                    <a:pt x="2742" y="2"/>
                  </a:cubicBezTo>
                  <a:lnTo>
                    <a:pt x="792" y="115"/>
                  </a:lnTo>
                  <a:cubicBezTo>
                    <a:pt x="339" y="143"/>
                    <a:pt x="0" y="539"/>
                    <a:pt x="29" y="991"/>
                  </a:cubicBezTo>
                  <a:lnTo>
                    <a:pt x="198" y="3931"/>
                  </a:lnTo>
                  <a:cubicBezTo>
                    <a:pt x="225" y="4365"/>
                    <a:pt x="579" y="4696"/>
                    <a:pt x="1008" y="4696"/>
                  </a:cubicBezTo>
                  <a:cubicBezTo>
                    <a:pt x="1025" y="4696"/>
                    <a:pt x="1043" y="4695"/>
                    <a:pt x="1060" y="4694"/>
                  </a:cubicBezTo>
                  <a:lnTo>
                    <a:pt x="3010" y="4581"/>
                  </a:lnTo>
                  <a:cubicBezTo>
                    <a:pt x="3463" y="4553"/>
                    <a:pt x="3816" y="4171"/>
                    <a:pt x="3788" y="3719"/>
                  </a:cubicBezTo>
                  <a:lnTo>
                    <a:pt x="3618" y="779"/>
                  </a:lnTo>
                  <a:cubicBezTo>
                    <a:pt x="3591" y="344"/>
                    <a:pt x="3223" y="1"/>
                    <a:pt x="2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3"/>
            <p:cNvSpPr/>
            <p:nvPr/>
          </p:nvSpPr>
          <p:spPr>
            <a:xfrm>
              <a:off x="5354347" y="2650834"/>
              <a:ext cx="2382197" cy="244861"/>
            </a:xfrm>
            <a:custGeom>
              <a:avLst/>
              <a:gdLst/>
              <a:ahLst/>
              <a:cxnLst/>
              <a:rect l="l" t="t" r="r" b="b"/>
              <a:pathLst>
                <a:path w="43867" h="4509" extrusionOk="0">
                  <a:moveTo>
                    <a:pt x="38044" y="0"/>
                  </a:moveTo>
                  <a:lnTo>
                    <a:pt x="5131" y="1936"/>
                  </a:lnTo>
                  <a:lnTo>
                    <a:pt x="4056" y="3152"/>
                  </a:lnTo>
                  <a:lnTo>
                    <a:pt x="1" y="3547"/>
                  </a:lnTo>
                  <a:lnTo>
                    <a:pt x="57" y="4508"/>
                  </a:lnTo>
                  <a:lnTo>
                    <a:pt x="43866" y="1922"/>
                  </a:lnTo>
                  <a:lnTo>
                    <a:pt x="43810" y="834"/>
                  </a:lnTo>
                  <a:lnTo>
                    <a:pt x="39288" y="1102"/>
                  </a:lnTo>
                  <a:lnTo>
                    <a:pt x="380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3"/>
            <p:cNvSpPr/>
            <p:nvPr/>
          </p:nvSpPr>
          <p:spPr>
            <a:xfrm>
              <a:off x="5768746" y="2862622"/>
              <a:ext cx="132070" cy="93676"/>
            </a:xfrm>
            <a:custGeom>
              <a:avLst/>
              <a:gdLst/>
              <a:ahLst/>
              <a:cxnLst/>
              <a:rect l="l" t="t" r="r" b="b"/>
              <a:pathLst>
                <a:path w="2432" h="1725" extrusionOk="0">
                  <a:moveTo>
                    <a:pt x="2333" y="1"/>
                  </a:moveTo>
                  <a:lnTo>
                    <a:pt x="1" y="142"/>
                  </a:lnTo>
                  <a:lnTo>
                    <a:pt x="100" y="1725"/>
                  </a:lnTo>
                  <a:lnTo>
                    <a:pt x="2432" y="1583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3"/>
            <p:cNvSpPr/>
            <p:nvPr/>
          </p:nvSpPr>
          <p:spPr>
            <a:xfrm>
              <a:off x="5806379" y="2944730"/>
              <a:ext cx="65275" cy="79122"/>
            </a:xfrm>
            <a:custGeom>
              <a:avLst/>
              <a:gdLst/>
              <a:ahLst/>
              <a:cxnLst/>
              <a:rect l="l" t="t" r="r" b="b"/>
              <a:pathLst>
                <a:path w="1202" h="1457" extrusionOk="0">
                  <a:moveTo>
                    <a:pt x="1131" y="1"/>
                  </a:moveTo>
                  <a:lnTo>
                    <a:pt x="0" y="57"/>
                  </a:lnTo>
                  <a:lnTo>
                    <a:pt x="43" y="919"/>
                  </a:lnTo>
                  <a:cubicBezTo>
                    <a:pt x="70" y="1221"/>
                    <a:pt x="325" y="1457"/>
                    <a:pt x="624" y="1457"/>
                  </a:cubicBezTo>
                  <a:cubicBezTo>
                    <a:pt x="633" y="1457"/>
                    <a:pt x="642" y="1457"/>
                    <a:pt x="650" y="1456"/>
                  </a:cubicBezTo>
                  <a:cubicBezTo>
                    <a:pt x="961" y="1428"/>
                    <a:pt x="1202" y="1160"/>
                    <a:pt x="1187" y="849"/>
                  </a:cubicBezTo>
                  <a:lnTo>
                    <a:pt x="11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3"/>
            <p:cNvSpPr/>
            <p:nvPr/>
          </p:nvSpPr>
          <p:spPr>
            <a:xfrm>
              <a:off x="6471719" y="2979160"/>
              <a:ext cx="167368" cy="162969"/>
            </a:xfrm>
            <a:custGeom>
              <a:avLst/>
              <a:gdLst/>
              <a:ahLst/>
              <a:cxnLst/>
              <a:rect l="l" t="t" r="r" b="b"/>
              <a:pathLst>
                <a:path w="3082" h="3001" extrusionOk="0">
                  <a:moveTo>
                    <a:pt x="1534" y="1"/>
                  </a:moveTo>
                  <a:cubicBezTo>
                    <a:pt x="1508" y="1"/>
                    <a:pt x="1482" y="1"/>
                    <a:pt x="1456" y="3"/>
                  </a:cubicBezTo>
                  <a:cubicBezTo>
                    <a:pt x="623" y="59"/>
                    <a:pt x="1" y="766"/>
                    <a:pt x="43" y="1585"/>
                  </a:cubicBezTo>
                  <a:cubicBezTo>
                    <a:pt x="98" y="2392"/>
                    <a:pt x="761" y="3001"/>
                    <a:pt x="1547" y="3001"/>
                  </a:cubicBezTo>
                  <a:cubicBezTo>
                    <a:pt x="1573" y="3001"/>
                    <a:pt x="1600" y="3000"/>
                    <a:pt x="1626" y="2999"/>
                  </a:cubicBezTo>
                  <a:cubicBezTo>
                    <a:pt x="2460" y="2956"/>
                    <a:pt x="3082" y="2235"/>
                    <a:pt x="3039" y="1416"/>
                  </a:cubicBezTo>
                  <a:cubicBezTo>
                    <a:pt x="2984" y="622"/>
                    <a:pt x="2320" y="1"/>
                    <a:pt x="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3"/>
            <p:cNvSpPr/>
            <p:nvPr/>
          </p:nvSpPr>
          <p:spPr>
            <a:xfrm>
              <a:off x="6487087" y="2994473"/>
              <a:ext cx="136631" cy="133047"/>
            </a:xfrm>
            <a:custGeom>
              <a:avLst/>
              <a:gdLst/>
              <a:ahLst/>
              <a:cxnLst/>
              <a:rect l="l" t="t" r="r" b="b"/>
              <a:pathLst>
                <a:path w="2516" h="2450" extrusionOk="0">
                  <a:moveTo>
                    <a:pt x="1266" y="1"/>
                  </a:moveTo>
                  <a:cubicBezTo>
                    <a:pt x="1240" y="1"/>
                    <a:pt x="1214" y="2"/>
                    <a:pt x="1188" y="3"/>
                  </a:cubicBezTo>
                  <a:cubicBezTo>
                    <a:pt x="509" y="46"/>
                    <a:pt x="0" y="625"/>
                    <a:pt x="43" y="1289"/>
                  </a:cubicBezTo>
                  <a:cubicBezTo>
                    <a:pt x="70" y="1950"/>
                    <a:pt x="620" y="2449"/>
                    <a:pt x="1275" y="2449"/>
                  </a:cubicBezTo>
                  <a:cubicBezTo>
                    <a:pt x="1293" y="2449"/>
                    <a:pt x="1311" y="2449"/>
                    <a:pt x="1329" y="2448"/>
                  </a:cubicBezTo>
                  <a:cubicBezTo>
                    <a:pt x="2007" y="2406"/>
                    <a:pt x="2516" y="1826"/>
                    <a:pt x="2474" y="1148"/>
                  </a:cubicBezTo>
                  <a:cubicBezTo>
                    <a:pt x="2433" y="496"/>
                    <a:pt x="1909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3"/>
            <p:cNvSpPr/>
            <p:nvPr/>
          </p:nvSpPr>
          <p:spPr>
            <a:xfrm>
              <a:off x="6682041" y="2931643"/>
              <a:ext cx="53002" cy="51535"/>
            </a:xfrm>
            <a:custGeom>
              <a:avLst/>
              <a:gdLst/>
              <a:ahLst/>
              <a:cxnLst/>
              <a:rect l="l" t="t" r="r" b="b"/>
              <a:pathLst>
                <a:path w="976" h="949" extrusionOk="0">
                  <a:moveTo>
                    <a:pt x="479" y="1"/>
                  </a:moveTo>
                  <a:cubicBezTo>
                    <a:pt x="470" y="1"/>
                    <a:pt x="461" y="1"/>
                    <a:pt x="452" y="1"/>
                  </a:cubicBezTo>
                  <a:cubicBezTo>
                    <a:pt x="198" y="16"/>
                    <a:pt x="0" y="242"/>
                    <a:pt x="14" y="510"/>
                  </a:cubicBezTo>
                  <a:cubicBezTo>
                    <a:pt x="28" y="756"/>
                    <a:pt x="239" y="949"/>
                    <a:pt x="483" y="949"/>
                  </a:cubicBezTo>
                  <a:cubicBezTo>
                    <a:pt x="492" y="949"/>
                    <a:pt x="500" y="949"/>
                    <a:pt x="509" y="948"/>
                  </a:cubicBezTo>
                  <a:cubicBezTo>
                    <a:pt x="777" y="934"/>
                    <a:pt x="975" y="708"/>
                    <a:pt x="961" y="454"/>
                  </a:cubicBezTo>
                  <a:cubicBezTo>
                    <a:pt x="947" y="194"/>
                    <a:pt x="736" y="1"/>
                    <a:pt x="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3"/>
            <p:cNvSpPr/>
            <p:nvPr/>
          </p:nvSpPr>
          <p:spPr>
            <a:xfrm>
              <a:off x="6187760" y="2808697"/>
              <a:ext cx="708409" cy="42684"/>
            </a:xfrm>
            <a:custGeom>
              <a:avLst/>
              <a:gdLst/>
              <a:ahLst/>
              <a:cxnLst/>
              <a:rect l="l" t="t" r="r" b="b"/>
              <a:pathLst>
                <a:path w="13045" h="786" extrusionOk="0">
                  <a:moveTo>
                    <a:pt x="12982" y="1"/>
                  </a:moveTo>
                  <a:cubicBezTo>
                    <a:pt x="12540" y="1"/>
                    <a:pt x="9812" y="135"/>
                    <a:pt x="6516" y="329"/>
                  </a:cubicBezTo>
                  <a:cubicBezTo>
                    <a:pt x="2912" y="541"/>
                    <a:pt x="1" y="739"/>
                    <a:pt x="1" y="782"/>
                  </a:cubicBezTo>
                  <a:cubicBezTo>
                    <a:pt x="1" y="784"/>
                    <a:pt x="22" y="785"/>
                    <a:pt x="64" y="785"/>
                  </a:cubicBezTo>
                  <a:cubicBezTo>
                    <a:pt x="506" y="785"/>
                    <a:pt x="3234" y="650"/>
                    <a:pt x="6530" y="457"/>
                  </a:cubicBezTo>
                  <a:cubicBezTo>
                    <a:pt x="10120" y="245"/>
                    <a:pt x="13045" y="33"/>
                    <a:pt x="13045" y="4"/>
                  </a:cubicBezTo>
                  <a:cubicBezTo>
                    <a:pt x="13045" y="2"/>
                    <a:pt x="13023" y="1"/>
                    <a:pt x="12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3"/>
            <p:cNvSpPr/>
            <p:nvPr/>
          </p:nvSpPr>
          <p:spPr>
            <a:xfrm>
              <a:off x="5764184" y="2866912"/>
              <a:ext cx="139727" cy="10970"/>
            </a:xfrm>
            <a:custGeom>
              <a:avLst/>
              <a:gdLst/>
              <a:ahLst/>
              <a:cxnLst/>
              <a:rect l="l" t="t" r="r" b="b"/>
              <a:pathLst>
                <a:path w="2573" h="202" extrusionOk="0">
                  <a:moveTo>
                    <a:pt x="2254" y="1"/>
                  </a:moveTo>
                  <a:cubicBezTo>
                    <a:pt x="2021" y="1"/>
                    <a:pt x="1675" y="11"/>
                    <a:pt x="1286" y="35"/>
                  </a:cubicBezTo>
                  <a:cubicBezTo>
                    <a:pt x="580" y="77"/>
                    <a:pt x="0" y="148"/>
                    <a:pt x="0" y="176"/>
                  </a:cubicBezTo>
                  <a:cubicBezTo>
                    <a:pt x="0" y="194"/>
                    <a:pt x="102" y="202"/>
                    <a:pt x="272" y="202"/>
                  </a:cubicBezTo>
                  <a:cubicBezTo>
                    <a:pt x="508" y="202"/>
                    <a:pt x="875" y="186"/>
                    <a:pt x="1286" y="162"/>
                  </a:cubicBezTo>
                  <a:cubicBezTo>
                    <a:pt x="1993" y="119"/>
                    <a:pt x="2572" y="63"/>
                    <a:pt x="2558" y="20"/>
                  </a:cubicBezTo>
                  <a:cubicBezTo>
                    <a:pt x="2558" y="8"/>
                    <a:pt x="2444" y="1"/>
                    <a:pt x="2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3"/>
            <p:cNvSpPr/>
            <p:nvPr/>
          </p:nvSpPr>
          <p:spPr>
            <a:xfrm>
              <a:off x="7153242" y="2785238"/>
              <a:ext cx="142008" cy="10535"/>
            </a:xfrm>
            <a:custGeom>
              <a:avLst/>
              <a:gdLst/>
              <a:ahLst/>
              <a:cxnLst/>
              <a:rect l="l" t="t" r="r" b="b"/>
              <a:pathLst>
                <a:path w="2615" h="194" extrusionOk="0">
                  <a:moveTo>
                    <a:pt x="2336" y="1"/>
                  </a:moveTo>
                  <a:cubicBezTo>
                    <a:pt x="2095" y="1"/>
                    <a:pt x="1719" y="16"/>
                    <a:pt x="1300" y="41"/>
                  </a:cubicBezTo>
                  <a:cubicBezTo>
                    <a:pt x="594" y="83"/>
                    <a:pt x="0" y="140"/>
                    <a:pt x="14" y="168"/>
                  </a:cubicBezTo>
                  <a:cubicBezTo>
                    <a:pt x="14" y="186"/>
                    <a:pt x="116" y="193"/>
                    <a:pt x="287" y="193"/>
                  </a:cubicBezTo>
                  <a:cubicBezTo>
                    <a:pt x="524" y="193"/>
                    <a:pt x="896" y="178"/>
                    <a:pt x="1314" y="154"/>
                  </a:cubicBezTo>
                  <a:cubicBezTo>
                    <a:pt x="2035" y="111"/>
                    <a:pt x="2615" y="55"/>
                    <a:pt x="2615" y="26"/>
                  </a:cubicBezTo>
                  <a:cubicBezTo>
                    <a:pt x="2615" y="9"/>
                    <a:pt x="2510" y="1"/>
                    <a:pt x="2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3"/>
            <p:cNvSpPr/>
            <p:nvPr/>
          </p:nvSpPr>
          <p:spPr>
            <a:xfrm>
              <a:off x="5662851" y="2728326"/>
              <a:ext cx="439056" cy="148959"/>
            </a:xfrm>
            <a:custGeom>
              <a:avLst/>
              <a:gdLst/>
              <a:ahLst/>
              <a:cxnLst/>
              <a:rect l="l" t="t" r="r" b="b"/>
              <a:pathLst>
                <a:path w="8085" h="2743" extrusionOk="0">
                  <a:moveTo>
                    <a:pt x="8084" y="0"/>
                  </a:moveTo>
                  <a:cubicBezTo>
                    <a:pt x="8084" y="0"/>
                    <a:pt x="8028" y="43"/>
                    <a:pt x="7943" y="128"/>
                  </a:cubicBezTo>
                  <a:cubicBezTo>
                    <a:pt x="7861" y="210"/>
                    <a:pt x="7739" y="319"/>
                    <a:pt x="7602" y="467"/>
                  </a:cubicBezTo>
                  <a:lnTo>
                    <a:pt x="7602" y="467"/>
                  </a:lnTo>
                  <a:cubicBezTo>
                    <a:pt x="6782" y="495"/>
                    <a:pt x="5229" y="580"/>
                    <a:pt x="3435" y="679"/>
                  </a:cubicBezTo>
                  <a:cubicBezTo>
                    <a:pt x="2389" y="749"/>
                    <a:pt x="1428" y="806"/>
                    <a:pt x="622" y="863"/>
                  </a:cubicBezTo>
                  <a:lnTo>
                    <a:pt x="608" y="863"/>
                  </a:lnTo>
                  <a:lnTo>
                    <a:pt x="594" y="877"/>
                  </a:lnTo>
                  <a:cubicBezTo>
                    <a:pt x="382" y="1173"/>
                    <a:pt x="184" y="1428"/>
                    <a:pt x="15" y="1654"/>
                  </a:cubicBezTo>
                  <a:lnTo>
                    <a:pt x="1" y="1668"/>
                  </a:lnTo>
                  <a:lnTo>
                    <a:pt x="15" y="1682"/>
                  </a:lnTo>
                  <a:cubicBezTo>
                    <a:pt x="29" y="2007"/>
                    <a:pt x="57" y="2262"/>
                    <a:pt x="71" y="2474"/>
                  </a:cubicBezTo>
                  <a:cubicBezTo>
                    <a:pt x="85" y="2657"/>
                    <a:pt x="100" y="2742"/>
                    <a:pt x="114" y="2742"/>
                  </a:cubicBezTo>
                  <a:cubicBezTo>
                    <a:pt x="114" y="2742"/>
                    <a:pt x="114" y="2643"/>
                    <a:pt x="114" y="2459"/>
                  </a:cubicBezTo>
                  <a:cubicBezTo>
                    <a:pt x="100" y="2264"/>
                    <a:pt x="100" y="2013"/>
                    <a:pt x="86" y="1692"/>
                  </a:cubicBezTo>
                  <a:lnTo>
                    <a:pt x="86" y="1692"/>
                  </a:lnTo>
                  <a:cubicBezTo>
                    <a:pt x="260" y="1478"/>
                    <a:pt x="446" y="1238"/>
                    <a:pt x="645" y="961"/>
                  </a:cubicBezTo>
                  <a:lnTo>
                    <a:pt x="645" y="961"/>
                  </a:lnTo>
                  <a:cubicBezTo>
                    <a:pt x="1435" y="919"/>
                    <a:pt x="2407" y="862"/>
                    <a:pt x="3449" y="806"/>
                  </a:cubicBezTo>
                  <a:cubicBezTo>
                    <a:pt x="5230" y="693"/>
                    <a:pt x="6784" y="594"/>
                    <a:pt x="7604" y="523"/>
                  </a:cubicBezTo>
                  <a:lnTo>
                    <a:pt x="7632" y="523"/>
                  </a:lnTo>
                  <a:cubicBezTo>
                    <a:pt x="7773" y="368"/>
                    <a:pt x="7886" y="241"/>
                    <a:pt x="7971" y="142"/>
                  </a:cubicBezTo>
                  <a:cubicBezTo>
                    <a:pt x="8056" y="57"/>
                    <a:pt x="8084" y="15"/>
                    <a:pt x="8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3"/>
            <p:cNvSpPr/>
            <p:nvPr/>
          </p:nvSpPr>
          <p:spPr>
            <a:xfrm>
              <a:off x="6165550" y="2675379"/>
              <a:ext cx="738331" cy="127454"/>
            </a:xfrm>
            <a:custGeom>
              <a:avLst/>
              <a:gdLst/>
              <a:ahLst/>
              <a:cxnLst/>
              <a:rect l="l" t="t" r="r" b="b"/>
              <a:pathLst>
                <a:path w="13596" h="2347" extrusionOk="0">
                  <a:moveTo>
                    <a:pt x="13595" y="0"/>
                  </a:moveTo>
                  <a:cubicBezTo>
                    <a:pt x="13595" y="0"/>
                    <a:pt x="13567" y="43"/>
                    <a:pt x="13510" y="113"/>
                  </a:cubicBezTo>
                  <a:cubicBezTo>
                    <a:pt x="13440" y="198"/>
                    <a:pt x="13369" y="297"/>
                    <a:pt x="13270" y="424"/>
                  </a:cubicBezTo>
                  <a:cubicBezTo>
                    <a:pt x="13060" y="705"/>
                    <a:pt x="12766" y="1096"/>
                    <a:pt x="12403" y="1585"/>
                  </a:cubicBezTo>
                  <a:lnTo>
                    <a:pt x="12403" y="1585"/>
                  </a:lnTo>
                  <a:cubicBezTo>
                    <a:pt x="11033" y="1656"/>
                    <a:pt x="9041" y="1768"/>
                    <a:pt x="6826" y="1894"/>
                  </a:cubicBezTo>
                  <a:cubicBezTo>
                    <a:pt x="4434" y="2035"/>
                    <a:pt x="2294" y="2175"/>
                    <a:pt x="937" y="2260"/>
                  </a:cubicBezTo>
                  <a:lnTo>
                    <a:pt x="937" y="2260"/>
                  </a:lnTo>
                  <a:cubicBezTo>
                    <a:pt x="659" y="1843"/>
                    <a:pt x="422" y="1510"/>
                    <a:pt x="255" y="1272"/>
                  </a:cubicBezTo>
                  <a:cubicBezTo>
                    <a:pt x="184" y="1159"/>
                    <a:pt x="113" y="1074"/>
                    <a:pt x="71" y="1004"/>
                  </a:cubicBezTo>
                  <a:cubicBezTo>
                    <a:pt x="28" y="933"/>
                    <a:pt x="0" y="905"/>
                    <a:pt x="0" y="905"/>
                  </a:cubicBezTo>
                  <a:lnTo>
                    <a:pt x="0" y="905"/>
                  </a:lnTo>
                  <a:cubicBezTo>
                    <a:pt x="0" y="919"/>
                    <a:pt x="14" y="947"/>
                    <a:pt x="57" y="1018"/>
                  </a:cubicBezTo>
                  <a:cubicBezTo>
                    <a:pt x="99" y="1089"/>
                    <a:pt x="156" y="1173"/>
                    <a:pt x="226" y="1286"/>
                  </a:cubicBezTo>
                  <a:cubicBezTo>
                    <a:pt x="382" y="1541"/>
                    <a:pt x="608" y="1894"/>
                    <a:pt x="890" y="2318"/>
                  </a:cubicBezTo>
                  <a:lnTo>
                    <a:pt x="890" y="2346"/>
                  </a:lnTo>
                  <a:lnTo>
                    <a:pt x="919" y="2346"/>
                  </a:lnTo>
                  <a:cubicBezTo>
                    <a:pt x="2290" y="2276"/>
                    <a:pt x="4438" y="2163"/>
                    <a:pt x="6840" y="2007"/>
                  </a:cubicBezTo>
                  <a:cubicBezTo>
                    <a:pt x="9073" y="1880"/>
                    <a:pt x="11066" y="1753"/>
                    <a:pt x="12436" y="1668"/>
                  </a:cubicBezTo>
                  <a:lnTo>
                    <a:pt x="12450" y="1668"/>
                  </a:lnTo>
                  <a:lnTo>
                    <a:pt x="12465" y="1640"/>
                  </a:lnTo>
                  <a:cubicBezTo>
                    <a:pt x="12818" y="1145"/>
                    <a:pt x="13101" y="735"/>
                    <a:pt x="13298" y="453"/>
                  </a:cubicBezTo>
                  <a:cubicBezTo>
                    <a:pt x="13397" y="311"/>
                    <a:pt x="13468" y="212"/>
                    <a:pt x="13525" y="128"/>
                  </a:cubicBezTo>
                  <a:cubicBezTo>
                    <a:pt x="13567" y="43"/>
                    <a:pt x="13595" y="14"/>
                    <a:pt x="13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3"/>
            <p:cNvSpPr/>
            <p:nvPr/>
          </p:nvSpPr>
          <p:spPr>
            <a:xfrm>
              <a:off x="5635373" y="2828844"/>
              <a:ext cx="15260" cy="14825"/>
            </a:xfrm>
            <a:custGeom>
              <a:avLst/>
              <a:gdLst/>
              <a:ahLst/>
              <a:cxnLst/>
              <a:rect l="l" t="t" r="r" b="b"/>
              <a:pathLst>
                <a:path w="281" h="273" extrusionOk="0">
                  <a:moveTo>
                    <a:pt x="139" y="1"/>
                  </a:moveTo>
                  <a:cubicBezTo>
                    <a:pt x="69" y="1"/>
                    <a:pt x="54" y="57"/>
                    <a:pt x="69" y="57"/>
                  </a:cubicBezTo>
                  <a:cubicBezTo>
                    <a:pt x="83" y="71"/>
                    <a:pt x="111" y="71"/>
                    <a:pt x="125" y="86"/>
                  </a:cubicBezTo>
                  <a:cubicBezTo>
                    <a:pt x="153" y="100"/>
                    <a:pt x="167" y="114"/>
                    <a:pt x="139" y="142"/>
                  </a:cubicBezTo>
                  <a:cubicBezTo>
                    <a:pt x="132" y="156"/>
                    <a:pt x="125" y="163"/>
                    <a:pt x="116" y="163"/>
                  </a:cubicBezTo>
                  <a:cubicBezTo>
                    <a:pt x="107" y="163"/>
                    <a:pt x="97" y="156"/>
                    <a:pt x="83" y="142"/>
                  </a:cubicBezTo>
                  <a:cubicBezTo>
                    <a:pt x="69" y="128"/>
                    <a:pt x="69" y="100"/>
                    <a:pt x="54" y="86"/>
                  </a:cubicBezTo>
                  <a:cubicBezTo>
                    <a:pt x="52" y="83"/>
                    <a:pt x="49" y="82"/>
                    <a:pt x="45" y="82"/>
                  </a:cubicBezTo>
                  <a:cubicBezTo>
                    <a:pt x="28" y="82"/>
                    <a:pt x="0" y="111"/>
                    <a:pt x="12" y="170"/>
                  </a:cubicBezTo>
                  <a:cubicBezTo>
                    <a:pt x="12" y="213"/>
                    <a:pt x="40" y="255"/>
                    <a:pt x="97" y="269"/>
                  </a:cubicBezTo>
                  <a:cubicBezTo>
                    <a:pt x="104" y="272"/>
                    <a:pt x="113" y="273"/>
                    <a:pt x="122" y="273"/>
                  </a:cubicBezTo>
                  <a:cubicBezTo>
                    <a:pt x="163" y="273"/>
                    <a:pt x="215" y="248"/>
                    <a:pt x="238" y="213"/>
                  </a:cubicBezTo>
                  <a:cubicBezTo>
                    <a:pt x="281" y="170"/>
                    <a:pt x="281" y="100"/>
                    <a:pt x="252" y="57"/>
                  </a:cubicBezTo>
                  <a:cubicBezTo>
                    <a:pt x="224" y="15"/>
                    <a:pt x="167" y="1"/>
                    <a:pt x="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3"/>
            <p:cNvSpPr/>
            <p:nvPr/>
          </p:nvSpPr>
          <p:spPr>
            <a:xfrm>
              <a:off x="5636894" y="2855725"/>
              <a:ext cx="15260" cy="14825"/>
            </a:xfrm>
            <a:custGeom>
              <a:avLst/>
              <a:gdLst/>
              <a:ahLst/>
              <a:cxnLst/>
              <a:rect l="l" t="t" r="r" b="b"/>
              <a:pathLst>
                <a:path w="281" h="273" extrusionOk="0">
                  <a:moveTo>
                    <a:pt x="139" y="0"/>
                  </a:moveTo>
                  <a:cubicBezTo>
                    <a:pt x="69" y="0"/>
                    <a:pt x="55" y="57"/>
                    <a:pt x="69" y="57"/>
                  </a:cubicBezTo>
                  <a:cubicBezTo>
                    <a:pt x="83" y="71"/>
                    <a:pt x="111" y="71"/>
                    <a:pt x="125" y="85"/>
                  </a:cubicBezTo>
                  <a:cubicBezTo>
                    <a:pt x="168" y="99"/>
                    <a:pt x="168" y="113"/>
                    <a:pt x="154" y="142"/>
                  </a:cubicBezTo>
                  <a:cubicBezTo>
                    <a:pt x="139" y="156"/>
                    <a:pt x="129" y="163"/>
                    <a:pt x="118" y="163"/>
                  </a:cubicBezTo>
                  <a:cubicBezTo>
                    <a:pt x="108" y="163"/>
                    <a:pt x="97" y="156"/>
                    <a:pt x="83" y="142"/>
                  </a:cubicBezTo>
                  <a:cubicBezTo>
                    <a:pt x="69" y="128"/>
                    <a:pt x="69" y="99"/>
                    <a:pt x="55" y="85"/>
                  </a:cubicBezTo>
                  <a:cubicBezTo>
                    <a:pt x="52" y="83"/>
                    <a:pt x="49" y="82"/>
                    <a:pt x="46" y="82"/>
                  </a:cubicBezTo>
                  <a:cubicBezTo>
                    <a:pt x="28" y="82"/>
                    <a:pt x="1" y="111"/>
                    <a:pt x="12" y="170"/>
                  </a:cubicBezTo>
                  <a:cubicBezTo>
                    <a:pt x="12" y="212"/>
                    <a:pt x="41" y="255"/>
                    <a:pt x="97" y="269"/>
                  </a:cubicBezTo>
                  <a:cubicBezTo>
                    <a:pt x="107" y="271"/>
                    <a:pt x="117" y="273"/>
                    <a:pt x="127" y="273"/>
                  </a:cubicBezTo>
                  <a:cubicBezTo>
                    <a:pt x="173" y="273"/>
                    <a:pt x="218" y="247"/>
                    <a:pt x="253" y="212"/>
                  </a:cubicBezTo>
                  <a:cubicBezTo>
                    <a:pt x="281" y="170"/>
                    <a:pt x="281" y="99"/>
                    <a:pt x="253" y="57"/>
                  </a:cubicBezTo>
                  <a:cubicBezTo>
                    <a:pt x="224" y="15"/>
                    <a:pt x="168" y="0"/>
                    <a:pt x="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3"/>
            <p:cNvSpPr/>
            <p:nvPr/>
          </p:nvSpPr>
          <p:spPr>
            <a:xfrm>
              <a:off x="5571511" y="2822708"/>
              <a:ext cx="9286" cy="61473"/>
            </a:xfrm>
            <a:custGeom>
              <a:avLst/>
              <a:gdLst/>
              <a:ahLst/>
              <a:cxnLst/>
              <a:rect l="l" t="t" r="r" b="b"/>
              <a:pathLst>
                <a:path w="171" h="1132" extrusionOk="0">
                  <a:moveTo>
                    <a:pt x="57" y="1"/>
                  </a:moveTo>
                  <a:cubicBezTo>
                    <a:pt x="15" y="15"/>
                    <a:pt x="1" y="269"/>
                    <a:pt x="29" y="580"/>
                  </a:cubicBezTo>
                  <a:cubicBezTo>
                    <a:pt x="43" y="891"/>
                    <a:pt x="86" y="1131"/>
                    <a:pt x="114" y="1131"/>
                  </a:cubicBezTo>
                  <a:cubicBezTo>
                    <a:pt x="156" y="1131"/>
                    <a:pt x="171" y="877"/>
                    <a:pt x="142" y="566"/>
                  </a:cubicBezTo>
                  <a:cubicBezTo>
                    <a:pt x="128" y="255"/>
                    <a:pt x="86" y="1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3"/>
            <p:cNvSpPr/>
            <p:nvPr/>
          </p:nvSpPr>
          <p:spPr>
            <a:xfrm>
              <a:off x="5380467" y="2841877"/>
              <a:ext cx="8472" cy="50721"/>
            </a:xfrm>
            <a:custGeom>
              <a:avLst/>
              <a:gdLst/>
              <a:ahLst/>
              <a:cxnLst/>
              <a:rect l="l" t="t" r="r" b="b"/>
              <a:pathLst>
                <a:path w="156" h="934" extrusionOk="0">
                  <a:moveTo>
                    <a:pt x="42" y="1"/>
                  </a:moveTo>
                  <a:cubicBezTo>
                    <a:pt x="14" y="15"/>
                    <a:pt x="0" y="213"/>
                    <a:pt x="14" y="467"/>
                  </a:cubicBezTo>
                  <a:cubicBezTo>
                    <a:pt x="28" y="722"/>
                    <a:pt x="71" y="934"/>
                    <a:pt x="99" y="934"/>
                  </a:cubicBezTo>
                  <a:cubicBezTo>
                    <a:pt x="141" y="920"/>
                    <a:pt x="156" y="722"/>
                    <a:pt x="141" y="467"/>
                  </a:cubicBezTo>
                  <a:cubicBezTo>
                    <a:pt x="127" y="213"/>
                    <a:pt x="85" y="1"/>
                    <a:pt x="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3"/>
            <p:cNvSpPr/>
            <p:nvPr/>
          </p:nvSpPr>
          <p:spPr>
            <a:xfrm>
              <a:off x="6970562" y="2674619"/>
              <a:ext cx="448233" cy="99052"/>
            </a:xfrm>
            <a:custGeom>
              <a:avLst/>
              <a:gdLst/>
              <a:ahLst/>
              <a:cxnLst/>
              <a:rect l="l" t="t" r="r" b="b"/>
              <a:pathLst>
                <a:path w="8254" h="1824" extrusionOk="0">
                  <a:moveTo>
                    <a:pt x="7519" y="0"/>
                  </a:moveTo>
                  <a:cubicBezTo>
                    <a:pt x="6713" y="43"/>
                    <a:pt x="5752" y="99"/>
                    <a:pt x="4707" y="156"/>
                  </a:cubicBezTo>
                  <a:cubicBezTo>
                    <a:pt x="2930" y="268"/>
                    <a:pt x="1389" y="366"/>
                    <a:pt x="563" y="436"/>
                  </a:cubicBezTo>
                  <a:lnTo>
                    <a:pt x="563" y="436"/>
                  </a:lnTo>
                  <a:cubicBezTo>
                    <a:pt x="395" y="310"/>
                    <a:pt x="269" y="212"/>
                    <a:pt x="156" y="127"/>
                  </a:cubicBezTo>
                  <a:cubicBezTo>
                    <a:pt x="70" y="78"/>
                    <a:pt x="27" y="40"/>
                    <a:pt x="17" y="40"/>
                  </a:cubicBezTo>
                  <a:cubicBezTo>
                    <a:pt x="16" y="40"/>
                    <a:pt x="15" y="41"/>
                    <a:pt x="15" y="43"/>
                  </a:cubicBezTo>
                  <a:cubicBezTo>
                    <a:pt x="1" y="43"/>
                    <a:pt x="43" y="85"/>
                    <a:pt x="142" y="156"/>
                  </a:cubicBezTo>
                  <a:cubicBezTo>
                    <a:pt x="241" y="240"/>
                    <a:pt x="368" y="354"/>
                    <a:pt x="524" y="495"/>
                  </a:cubicBezTo>
                  <a:lnTo>
                    <a:pt x="538" y="495"/>
                  </a:lnTo>
                  <a:cubicBezTo>
                    <a:pt x="1371" y="467"/>
                    <a:pt x="2926" y="382"/>
                    <a:pt x="4707" y="283"/>
                  </a:cubicBezTo>
                  <a:cubicBezTo>
                    <a:pt x="5740" y="213"/>
                    <a:pt x="6705" y="157"/>
                    <a:pt x="7492" y="101"/>
                  </a:cubicBezTo>
                  <a:lnTo>
                    <a:pt x="7492" y="101"/>
                  </a:lnTo>
                  <a:cubicBezTo>
                    <a:pt x="7740" y="363"/>
                    <a:pt x="7961" y="584"/>
                    <a:pt x="8155" y="777"/>
                  </a:cubicBezTo>
                  <a:lnTo>
                    <a:pt x="8155" y="749"/>
                  </a:lnTo>
                  <a:cubicBezTo>
                    <a:pt x="8183" y="1074"/>
                    <a:pt x="8197" y="1343"/>
                    <a:pt x="8211" y="1541"/>
                  </a:cubicBezTo>
                  <a:cubicBezTo>
                    <a:pt x="8226" y="1724"/>
                    <a:pt x="8240" y="1823"/>
                    <a:pt x="8254" y="1823"/>
                  </a:cubicBezTo>
                  <a:cubicBezTo>
                    <a:pt x="8254" y="1823"/>
                    <a:pt x="8254" y="1724"/>
                    <a:pt x="8254" y="1541"/>
                  </a:cubicBezTo>
                  <a:cubicBezTo>
                    <a:pt x="8254" y="1329"/>
                    <a:pt x="8240" y="1074"/>
                    <a:pt x="8226" y="749"/>
                  </a:cubicBezTo>
                  <a:lnTo>
                    <a:pt x="8226" y="735"/>
                  </a:lnTo>
                  <a:lnTo>
                    <a:pt x="8211" y="721"/>
                  </a:lnTo>
                  <a:cubicBezTo>
                    <a:pt x="8028" y="523"/>
                    <a:pt x="7802" y="283"/>
                    <a:pt x="7547" y="14"/>
                  </a:cubicBezTo>
                  <a:lnTo>
                    <a:pt x="7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3"/>
            <p:cNvSpPr/>
            <p:nvPr/>
          </p:nvSpPr>
          <p:spPr>
            <a:xfrm>
              <a:off x="7431011" y="2722081"/>
              <a:ext cx="16183" cy="14771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64" y="0"/>
                  </a:moveTo>
                  <a:cubicBezTo>
                    <a:pt x="157" y="0"/>
                    <a:pt x="150" y="1"/>
                    <a:pt x="142" y="2"/>
                  </a:cubicBezTo>
                  <a:cubicBezTo>
                    <a:pt x="100" y="2"/>
                    <a:pt x="57" y="17"/>
                    <a:pt x="29" y="59"/>
                  </a:cubicBezTo>
                  <a:cubicBezTo>
                    <a:pt x="1" y="115"/>
                    <a:pt x="15" y="186"/>
                    <a:pt x="57" y="229"/>
                  </a:cubicBezTo>
                  <a:cubicBezTo>
                    <a:pt x="85" y="256"/>
                    <a:pt x="124" y="271"/>
                    <a:pt x="160" y="271"/>
                  </a:cubicBezTo>
                  <a:cubicBezTo>
                    <a:pt x="179" y="271"/>
                    <a:pt x="198" y="267"/>
                    <a:pt x="213" y="257"/>
                  </a:cubicBezTo>
                  <a:cubicBezTo>
                    <a:pt x="269" y="229"/>
                    <a:pt x="284" y="186"/>
                    <a:pt x="298" y="158"/>
                  </a:cubicBezTo>
                  <a:cubicBezTo>
                    <a:pt x="298" y="99"/>
                    <a:pt x="268" y="70"/>
                    <a:pt x="250" y="70"/>
                  </a:cubicBezTo>
                  <a:cubicBezTo>
                    <a:pt x="247" y="70"/>
                    <a:pt x="244" y="71"/>
                    <a:pt x="241" y="73"/>
                  </a:cubicBezTo>
                  <a:cubicBezTo>
                    <a:pt x="227" y="87"/>
                    <a:pt x="227" y="115"/>
                    <a:pt x="213" y="130"/>
                  </a:cubicBezTo>
                  <a:cubicBezTo>
                    <a:pt x="196" y="146"/>
                    <a:pt x="185" y="153"/>
                    <a:pt x="175" y="153"/>
                  </a:cubicBezTo>
                  <a:cubicBezTo>
                    <a:pt x="168" y="153"/>
                    <a:pt x="162" y="150"/>
                    <a:pt x="156" y="144"/>
                  </a:cubicBezTo>
                  <a:cubicBezTo>
                    <a:pt x="128" y="115"/>
                    <a:pt x="128" y="101"/>
                    <a:pt x="156" y="87"/>
                  </a:cubicBezTo>
                  <a:cubicBezTo>
                    <a:pt x="185" y="59"/>
                    <a:pt x="213" y="59"/>
                    <a:pt x="227" y="59"/>
                  </a:cubicBezTo>
                  <a:cubicBezTo>
                    <a:pt x="240" y="46"/>
                    <a:pt x="219" y="0"/>
                    <a:pt x="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3"/>
            <p:cNvSpPr/>
            <p:nvPr/>
          </p:nvSpPr>
          <p:spPr>
            <a:xfrm>
              <a:off x="7432585" y="2748908"/>
              <a:ext cx="16129" cy="14825"/>
            </a:xfrm>
            <a:custGeom>
              <a:avLst/>
              <a:gdLst/>
              <a:ahLst/>
              <a:cxnLst/>
              <a:rect l="l" t="t" r="r" b="b"/>
              <a:pathLst>
                <a:path w="297" h="273" extrusionOk="0">
                  <a:moveTo>
                    <a:pt x="163" y="1"/>
                  </a:moveTo>
                  <a:cubicBezTo>
                    <a:pt x="156" y="1"/>
                    <a:pt x="149" y="1"/>
                    <a:pt x="141" y="3"/>
                  </a:cubicBezTo>
                  <a:cubicBezTo>
                    <a:pt x="113" y="3"/>
                    <a:pt x="57" y="17"/>
                    <a:pt x="28" y="60"/>
                  </a:cubicBezTo>
                  <a:cubicBezTo>
                    <a:pt x="0" y="116"/>
                    <a:pt x="28" y="187"/>
                    <a:pt x="57" y="229"/>
                  </a:cubicBezTo>
                  <a:cubicBezTo>
                    <a:pt x="84" y="257"/>
                    <a:pt x="123" y="272"/>
                    <a:pt x="159" y="272"/>
                  </a:cubicBezTo>
                  <a:cubicBezTo>
                    <a:pt x="179" y="272"/>
                    <a:pt x="197" y="267"/>
                    <a:pt x="212" y="257"/>
                  </a:cubicBezTo>
                  <a:cubicBezTo>
                    <a:pt x="269" y="229"/>
                    <a:pt x="283" y="187"/>
                    <a:pt x="297" y="158"/>
                  </a:cubicBezTo>
                  <a:cubicBezTo>
                    <a:pt x="297" y="100"/>
                    <a:pt x="267" y="70"/>
                    <a:pt x="250" y="70"/>
                  </a:cubicBezTo>
                  <a:cubicBezTo>
                    <a:pt x="246" y="70"/>
                    <a:pt x="243" y="71"/>
                    <a:pt x="240" y="74"/>
                  </a:cubicBezTo>
                  <a:cubicBezTo>
                    <a:pt x="226" y="88"/>
                    <a:pt x="226" y="116"/>
                    <a:pt x="212" y="130"/>
                  </a:cubicBezTo>
                  <a:cubicBezTo>
                    <a:pt x="196" y="147"/>
                    <a:pt x="184" y="154"/>
                    <a:pt x="174" y="154"/>
                  </a:cubicBezTo>
                  <a:cubicBezTo>
                    <a:pt x="167" y="154"/>
                    <a:pt x="161" y="150"/>
                    <a:pt x="156" y="144"/>
                  </a:cubicBezTo>
                  <a:cubicBezTo>
                    <a:pt x="127" y="116"/>
                    <a:pt x="127" y="102"/>
                    <a:pt x="156" y="88"/>
                  </a:cubicBezTo>
                  <a:cubicBezTo>
                    <a:pt x="184" y="60"/>
                    <a:pt x="212" y="60"/>
                    <a:pt x="226" y="60"/>
                  </a:cubicBezTo>
                  <a:cubicBezTo>
                    <a:pt x="239" y="47"/>
                    <a:pt x="218" y="1"/>
                    <a:pt x="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3"/>
            <p:cNvSpPr/>
            <p:nvPr/>
          </p:nvSpPr>
          <p:spPr>
            <a:xfrm>
              <a:off x="7503181" y="2708397"/>
              <a:ext cx="9232" cy="61419"/>
            </a:xfrm>
            <a:custGeom>
              <a:avLst/>
              <a:gdLst/>
              <a:ahLst/>
              <a:cxnLst/>
              <a:rect l="l" t="t" r="r" b="b"/>
              <a:pathLst>
                <a:path w="170" h="1131" extrusionOk="0">
                  <a:moveTo>
                    <a:pt x="57" y="0"/>
                  </a:moveTo>
                  <a:cubicBezTo>
                    <a:pt x="14" y="0"/>
                    <a:pt x="0" y="254"/>
                    <a:pt x="29" y="565"/>
                  </a:cubicBezTo>
                  <a:cubicBezTo>
                    <a:pt x="43" y="876"/>
                    <a:pt x="85" y="1131"/>
                    <a:pt x="113" y="1131"/>
                  </a:cubicBezTo>
                  <a:cubicBezTo>
                    <a:pt x="156" y="1116"/>
                    <a:pt x="170" y="862"/>
                    <a:pt x="142" y="551"/>
                  </a:cubicBezTo>
                  <a:cubicBezTo>
                    <a:pt x="128" y="240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3"/>
            <p:cNvSpPr/>
            <p:nvPr/>
          </p:nvSpPr>
          <p:spPr>
            <a:xfrm>
              <a:off x="7695800" y="2704541"/>
              <a:ext cx="7711" cy="49961"/>
            </a:xfrm>
            <a:custGeom>
              <a:avLst/>
              <a:gdLst/>
              <a:ahLst/>
              <a:cxnLst/>
              <a:rect l="l" t="t" r="r" b="b"/>
              <a:pathLst>
                <a:path w="142" h="920" extrusionOk="0">
                  <a:moveTo>
                    <a:pt x="43" y="0"/>
                  </a:moveTo>
                  <a:cubicBezTo>
                    <a:pt x="15" y="0"/>
                    <a:pt x="0" y="212"/>
                    <a:pt x="15" y="467"/>
                  </a:cubicBezTo>
                  <a:cubicBezTo>
                    <a:pt x="28" y="713"/>
                    <a:pt x="68" y="920"/>
                    <a:pt x="97" y="920"/>
                  </a:cubicBezTo>
                  <a:cubicBezTo>
                    <a:pt x="98" y="920"/>
                    <a:pt x="98" y="919"/>
                    <a:pt x="99" y="919"/>
                  </a:cubicBezTo>
                  <a:cubicBezTo>
                    <a:pt x="128" y="919"/>
                    <a:pt x="142" y="721"/>
                    <a:pt x="128" y="467"/>
                  </a:cubicBezTo>
                  <a:cubicBezTo>
                    <a:pt x="114" y="212"/>
                    <a:pt x="7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3"/>
            <p:cNvSpPr/>
            <p:nvPr/>
          </p:nvSpPr>
          <p:spPr>
            <a:xfrm>
              <a:off x="6243803" y="2858440"/>
              <a:ext cx="28456" cy="26555"/>
            </a:xfrm>
            <a:custGeom>
              <a:avLst/>
              <a:gdLst/>
              <a:ahLst/>
              <a:cxnLst/>
              <a:rect l="l" t="t" r="r" b="b"/>
              <a:pathLst>
                <a:path w="524" h="489" extrusionOk="0">
                  <a:moveTo>
                    <a:pt x="272" y="0"/>
                  </a:moveTo>
                  <a:cubicBezTo>
                    <a:pt x="220" y="0"/>
                    <a:pt x="190" y="26"/>
                    <a:pt x="198" y="35"/>
                  </a:cubicBezTo>
                  <a:cubicBezTo>
                    <a:pt x="198" y="49"/>
                    <a:pt x="269" y="35"/>
                    <a:pt x="326" y="106"/>
                  </a:cubicBezTo>
                  <a:cubicBezTo>
                    <a:pt x="410" y="162"/>
                    <a:pt x="425" y="290"/>
                    <a:pt x="312" y="346"/>
                  </a:cubicBezTo>
                  <a:cubicBezTo>
                    <a:pt x="284" y="362"/>
                    <a:pt x="258" y="368"/>
                    <a:pt x="234" y="368"/>
                  </a:cubicBezTo>
                  <a:cubicBezTo>
                    <a:pt x="151" y="368"/>
                    <a:pt x="100" y="285"/>
                    <a:pt x="100" y="219"/>
                  </a:cubicBezTo>
                  <a:cubicBezTo>
                    <a:pt x="85" y="134"/>
                    <a:pt x="142" y="78"/>
                    <a:pt x="128" y="63"/>
                  </a:cubicBezTo>
                  <a:cubicBezTo>
                    <a:pt x="128" y="61"/>
                    <a:pt x="126" y="60"/>
                    <a:pt x="122" y="60"/>
                  </a:cubicBezTo>
                  <a:cubicBezTo>
                    <a:pt x="100" y="60"/>
                    <a:pt x="27" y="99"/>
                    <a:pt x="15" y="219"/>
                  </a:cubicBezTo>
                  <a:cubicBezTo>
                    <a:pt x="1" y="275"/>
                    <a:pt x="15" y="360"/>
                    <a:pt x="85" y="431"/>
                  </a:cubicBezTo>
                  <a:cubicBezTo>
                    <a:pt x="125" y="471"/>
                    <a:pt x="179" y="488"/>
                    <a:pt x="235" y="488"/>
                  </a:cubicBezTo>
                  <a:cubicBezTo>
                    <a:pt x="279" y="488"/>
                    <a:pt x="325" y="478"/>
                    <a:pt x="368" y="459"/>
                  </a:cubicBezTo>
                  <a:cubicBezTo>
                    <a:pt x="453" y="417"/>
                    <a:pt x="524" y="318"/>
                    <a:pt x="509" y="219"/>
                  </a:cubicBezTo>
                  <a:cubicBezTo>
                    <a:pt x="495" y="120"/>
                    <a:pt x="439" y="63"/>
                    <a:pt x="382" y="35"/>
                  </a:cubicBezTo>
                  <a:cubicBezTo>
                    <a:pt x="341" y="9"/>
                    <a:pt x="303" y="0"/>
                    <a:pt x="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3"/>
            <p:cNvSpPr/>
            <p:nvPr/>
          </p:nvSpPr>
          <p:spPr>
            <a:xfrm>
              <a:off x="6533898" y="2841334"/>
              <a:ext cx="27696" cy="26501"/>
            </a:xfrm>
            <a:custGeom>
              <a:avLst/>
              <a:gdLst/>
              <a:ahLst/>
              <a:cxnLst/>
              <a:rect l="l" t="t" r="r" b="b"/>
              <a:pathLst>
                <a:path w="510" h="488" extrusionOk="0">
                  <a:moveTo>
                    <a:pt x="270" y="1"/>
                  </a:moveTo>
                  <a:cubicBezTo>
                    <a:pt x="211" y="1"/>
                    <a:pt x="175" y="30"/>
                    <a:pt x="184" y="39"/>
                  </a:cubicBezTo>
                  <a:cubicBezTo>
                    <a:pt x="184" y="53"/>
                    <a:pt x="255" y="39"/>
                    <a:pt x="326" y="96"/>
                  </a:cubicBezTo>
                  <a:cubicBezTo>
                    <a:pt x="396" y="152"/>
                    <a:pt x="425" y="294"/>
                    <a:pt x="297" y="350"/>
                  </a:cubicBezTo>
                  <a:cubicBezTo>
                    <a:pt x="274" y="362"/>
                    <a:pt x="252" y="367"/>
                    <a:pt x="230" y="367"/>
                  </a:cubicBezTo>
                  <a:cubicBezTo>
                    <a:pt x="148" y="367"/>
                    <a:pt x="85" y="290"/>
                    <a:pt x="85" y="223"/>
                  </a:cubicBezTo>
                  <a:cubicBezTo>
                    <a:pt x="85" y="124"/>
                    <a:pt x="128" y="82"/>
                    <a:pt x="114" y="68"/>
                  </a:cubicBezTo>
                  <a:cubicBezTo>
                    <a:pt x="114" y="65"/>
                    <a:pt x="112" y="64"/>
                    <a:pt x="108" y="64"/>
                  </a:cubicBezTo>
                  <a:cubicBezTo>
                    <a:pt x="89" y="64"/>
                    <a:pt x="25" y="101"/>
                    <a:pt x="1" y="209"/>
                  </a:cubicBezTo>
                  <a:cubicBezTo>
                    <a:pt x="1" y="280"/>
                    <a:pt x="1" y="364"/>
                    <a:pt x="71" y="421"/>
                  </a:cubicBezTo>
                  <a:cubicBezTo>
                    <a:pt x="115" y="465"/>
                    <a:pt x="182" y="487"/>
                    <a:pt x="246" y="487"/>
                  </a:cubicBezTo>
                  <a:cubicBezTo>
                    <a:pt x="284" y="487"/>
                    <a:pt x="322" y="479"/>
                    <a:pt x="354" y="463"/>
                  </a:cubicBezTo>
                  <a:cubicBezTo>
                    <a:pt x="439" y="421"/>
                    <a:pt x="509" y="308"/>
                    <a:pt x="495" y="223"/>
                  </a:cubicBezTo>
                  <a:cubicBezTo>
                    <a:pt x="481" y="124"/>
                    <a:pt x="425" y="68"/>
                    <a:pt x="368" y="25"/>
                  </a:cubicBezTo>
                  <a:cubicBezTo>
                    <a:pt x="332" y="7"/>
                    <a:pt x="298" y="1"/>
                    <a:pt x="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3"/>
            <p:cNvSpPr/>
            <p:nvPr/>
          </p:nvSpPr>
          <p:spPr>
            <a:xfrm>
              <a:off x="6800208" y="2825423"/>
              <a:ext cx="28456" cy="26555"/>
            </a:xfrm>
            <a:custGeom>
              <a:avLst/>
              <a:gdLst/>
              <a:ahLst/>
              <a:cxnLst/>
              <a:rect l="l" t="t" r="r" b="b"/>
              <a:pathLst>
                <a:path w="524" h="489" extrusionOk="0">
                  <a:moveTo>
                    <a:pt x="272" y="1"/>
                  </a:moveTo>
                  <a:cubicBezTo>
                    <a:pt x="220" y="1"/>
                    <a:pt x="189" y="27"/>
                    <a:pt x="198" y="35"/>
                  </a:cubicBezTo>
                  <a:cubicBezTo>
                    <a:pt x="198" y="50"/>
                    <a:pt x="269" y="50"/>
                    <a:pt x="340" y="106"/>
                  </a:cubicBezTo>
                  <a:cubicBezTo>
                    <a:pt x="410" y="163"/>
                    <a:pt x="438" y="290"/>
                    <a:pt x="311" y="346"/>
                  </a:cubicBezTo>
                  <a:cubicBezTo>
                    <a:pt x="281" y="363"/>
                    <a:pt x="254" y="370"/>
                    <a:pt x="229" y="370"/>
                  </a:cubicBezTo>
                  <a:cubicBezTo>
                    <a:pt x="149" y="370"/>
                    <a:pt x="99" y="295"/>
                    <a:pt x="99" y="219"/>
                  </a:cubicBezTo>
                  <a:cubicBezTo>
                    <a:pt x="99" y="134"/>
                    <a:pt x="142" y="78"/>
                    <a:pt x="128" y="64"/>
                  </a:cubicBezTo>
                  <a:cubicBezTo>
                    <a:pt x="128" y="62"/>
                    <a:pt x="125" y="60"/>
                    <a:pt x="122" y="60"/>
                  </a:cubicBezTo>
                  <a:cubicBezTo>
                    <a:pt x="100" y="60"/>
                    <a:pt x="27" y="99"/>
                    <a:pt x="14" y="219"/>
                  </a:cubicBezTo>
                  <a:cubicBezTo>
                    <a:pt x="0" y="276"/>
                    <a:pt x="14" y="361"/>
                    <a:pt x="85" y="431"/>
                  </a:cubicBezTo>
                  <a:cubicBezTo>
                    <a:pt x="125" y="471"/>
                    <a:pt x="178" y="488"/>
                    <a:pt x="235" y="488"/>
                  </a:cubicBezTo>
                  <a:cubicBezTo>
                    <a:pt x="279" y="488"/>
                    <a:pt x="325" y="478"/>
                    <a:pt x="368" y="459"/>
                  </a:cubicBezTo>
                  <a:cubicBezTo>
                    <a:pt x="453" y="417"/>
                    <a:pt x="523" y="318"/>
                    <a:pt x="509" y="219"/>
                  </a:cubicBezTo>
                  <a:cubicBezTo>
                    <a:pt x="495" y="120"/>
                    <a:pt x="438" y="64"/>
                    <a:pt x="382" y="35"/>
                  </a:cubicBezTo>
                  <a:cubicBezTo>
                    <a:pt x="340" y="9"/>
                    <a:pt x="303" y="1"/>
                    <a:pt x="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3"/>
            <p:cNvSpPr/>
            <p:nvPr/>
          </p:nvSpPr>
          <p:spPr>
            <a:xfrm>
              <a:off x="6196992" y="2876035"/>
              <a:ext cx="690760" cy="41326"/>
            </a:xfrm>
            <a:custGeom>
              <a:avLst/>
              <a:gdLst/>
              <a:ahLst/>
              <a:cxnLst/>
              <a:rect l="l" t="t" r="r" b="b"/>
              <a:pathLst>
                <a:path w="12720" h="761" extrusionOk="0">
                  <a:moveTo>
                    <a:pt x="12601" y="0"/>
                  </a:moveTo>
                  <a:cubicBezTo>
                    <a:pt x="12029" y="0"/>
                    <a:pt x="9457" y="132"/>
                    <a:pt x="6360" y="319"/>
                  </a:cubicBezTo>
                  <a:cubicBezTo>
                    <a:pt x="2855" y="517"/>
                    <a:pt x="1" y="715"/>
                    <a:pt x="1" y="757"/>
                  </a:cubicBezTo>
                  <a:cubicBezTo>
                    <a:pt x="2" y="759"/>
                    <a:pt x="24" y="761"/>
                    <a:pt x="65" y="761"/>
                  </a:cubicBezTo>
                  <a:cubicBezTo>
                    <a:pt x="505" y="761"/>
                    <a:pt x="3156" y="626"/>
                    <a:pt x="6374" y="432"/>
                  </a:cubicBezTo>
                  <a:cubicBezTo>
                    <a:pt x="9879" y="234"/>
                    <a:pt x="12719" y="36"/>
                    <a:pt x="12719" y="8"/>
                  </a:cubicBezTo>
                  <a:cubicBezTo>
                    <a:pt x="12719" y="3"/>
                    <a:pt x="12679" y="0"/>
                    <a:pt x="12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3"/>
            <p:cNvSpPr/>
            <p:nvPr/>
          </p:nvSpPr>
          <p:spPr>
            <a:xfrm>
              <a:off x="6300605" y="2910953"/>
              <a:ext cx="244101" cy="290912"/>
            </a:xfrm>
            <a:custGeom>
              <a:avLst/>
              <a:gdLst/>
              <a:ahLst/>
              <a:cxnLst/>
              <a:rect l="l" t="t" r="r" b="b"/>
              <a:pathLst>
                <a:path w="4495" h="5357" extrusionOk="0">
                  <a:moveTo>
                    <a:pt x="0" y="1"/>
                  </a:moveTo>
                  <a:cubicBezTo>
                    <a:pt x="0" y="1"/>
                    <a:pt x="15" y="114"/>
                    <a:pt x="43" y="298"/>
                  </a:cubicBezTo>
                  <a:cubicBezTo>
                    <a:pt x="71" y="496"/>
                    <a:pt x="113" y="778"/>
                    <a:pt x="184" y="1117"/>
                  </a:cubicBezTo>
                  <a:cubicBezTo>
                    <a:pt x="325" y="1810"/>
                    <a:pt x="552" y="2785"/>
                    <a:pt x="1145" y="3703"/>
                  </a:cubicBezTo>
                  <a:cubicBezTo>
                    <a:pt x="1442" y="4156"/>
                    <a:pt x="1781" y="4551"/>
                    <a:pt x="2191" y="4806"/>
                  </a:cubicBezTo>
                  <a:cubicBezTo>
                    <a:pt x="2601" y="5046"/>
                    <a:pt x="3011" y="5187"/>
                    <a:pt x="3350" y="5258"/>
                  </a:cubicBezTo>
                  <a:cubicBezTo>
                    <a:pt x="3703" y="5343"/>
                    <a:pt x="3986" y="5357"/>
                    <a:pt x="4183" y="5357"/>
                  </a:cubicBezTo>
                  <a:cubicBezTo>
                    <a:pt x="4282" y="5343"/>
                    <a:pt x="4367" y="5343"/>
                    <a:pt x="4410" y="5329"/>
                  </a:cubicBezTo>
                  <a:cubicBezTo>
                    <a:pt x="4466" y="5329"/>
                    <a:pt x="4494" y="5329"/>
                    <a:pt x="4494" y="5315"/>
                  </a:cubicBezTo>
                  <a:cubicBezTo>
                    <a:pt x="4494" y="5312"/>
                    <a:pt x="4485" y="5312"/>
                    <a:pt x="4466" y="5312"/>
                  </a:cubicBezTo>
                  <a:cubicBezTo>
                    <a:pt x="4446" y="5312"/>
                    <a:pt x="4416" y="5312"/>
                    <a:pt x="4377" y="5312"/>
                  </a:cubicBezTo>
                  <a:cubicBezTo>
                    <a:pt x="4204" y="5312"/>
                    <a:pt x="3849" y="5301"/>
                    <a:pt x="3378" y="5173"/>
                  </a:cubicBezTo>
                  <a:cubicBezTo>
                    <a:pt x="3039" y="5088"/>
                    <a:pt x="2643" y="4947"/>
                    <a:pt x="2262" y="4707"/>
                  </a:cubicBezTo>
                  <a:cubicBezTo>
                    <a:pt x="1866" y="4467"/>
                    <a:pt x="1527" y="4071"/>
                    <a:pt x="1244" y="3633"/>
                  </a:cubicBezTo>
                  <a:cubicBezTo>
                    <a:pt x="665" y="2742"/>
                    <a:pt x="424" y="1782"/>
                    <a:pt x="269" y="1103"/>
                  </a:cubicBezTo>
                  <a:cubicBezTo>
                    <a:pt x="198" y="778"/>
                    <a:pt x="128" y="510"/>
                    <a:pt x="85" y="298"/>
                  </a:cubicBezTo>
                  <a:cubicBezTo>
                    <a:pt x="43" y="10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3"/>
            <p:cNvSpPr/>
            <p:nvPr/>
          </p:nvSpPr>
          <p:spPr>
            <a:xfrm>
              <a:off x="6694314" y="2882552"/>
              <a:ext cx="85205" cy="282495"/>
            </a:xfrm>
            <a:custGeom>
              <a:avLst/>
              <a:gdLst/>
              <a:ahLst/>
              <a:cxnLst/>
              <a:rect l="l" t="t" r="r" b="b"/>
              <a:pathLst>
                <a:path w="1569" h="5202" extrusionOk="0">
                  <a:moveTo>
                    <a:pt x="1526" y="1"/>
                  </a:moveTo>
                  <a:cubicBezTo>
                    <a:pt x="1498" y="1"/>
                    <a:pt x="1512" y="312"/>
                    <a:pt x="1470" y="807"/>
                  </a:cubicBezTo>
                  <a:cubicBezTo>
                    <a:pt x="1427" y="1301"/>
                    <a:pt x="1329" y="1994"/>
                    <a:pt x="1145" y="2728"/>
                  </a:cubicBezTo>
                  <a:cubicBezTo>
                    <a:pt x="961" y="3463"/>
                    <a:pt x="707" y="4113"/>
                    <a:pt x="466" y="4552"/>
                  </a:cubicBezTo>
                  <a:cubicBezTo>
                    <a:pt x="410" y="4650"/>
                    <a:pt x="353" y="4749"/>
                    <a:pt x="297" y="4834"/>
                  </a:cubicBezTo>
                  <a:cubicBezTo>
                    <a:pt x="240" y="4905"/>
                    <a:pt x="198" y="4975"/>
                    <a:pt x="156" y="5032"/>
                  </a:cubicBezTo>
                  <a:cubicBezTo>
                    <a:pt x="57" y="5131"/>
                    <a:pt x="0" y="5202"/>
                    <a:pt x="14" y="5202"/>
                  </a:cubicBezTo>
                  <a:cubicBezTo>
                    <a:pt x="14" y="5202"/>
                    <a:pt x="71" y="5159"/>
                    <a:pt x="184" y="5074"/>
                  </a:cubicBezTo>
                  <a:cubicBezTo>
                    <a:pt x="240" y="5004"/>
                    <a:pt x="297" y="4947"/>
                    <a:pt x="353" y="4877"/>
                  </a:cubicBezTo>
                  <a:cubicBezTo>
                    <a:pt x="410" y="4792"/>
                    <a:pt x="481" y="4693"/>
                    <a:pt x="551" y="4594"/>
                  </a:cubicBezTo>
                  <a:cubicBezTo>
                    <a:pt x="806" y="4156"/>
                    <a:pt x="1074" y="3506"/>
                    <a:pt x="1258" y="2757"/>
                  </a:cubicBezTo>
                  <a:cubicBezTo>
                    <a:pt x="1456" y="2008"/>
                    <a:pt x="1541" y="1315"/>
                    <a:pt x="1555" y="821"/>
                  </a:cubicBezTo>
                  <a:cubicBezTo>
                    <a:pt x="1569" y="566"/>
                    <a:pt x="1569" y="354"/>
                    <a:pt x="1555" y="213"/>
                  </a:cubicBezTo>
                  <a:cubicBezTo>
                    <a:pt x="1541" y="72"/>
                    <a:pt x="1526" y="1"/>
                    <a:pt x="1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3"/>
            <p:cNvSpPr/>
            <p:nvPr/>
          </p:nvSpPr>
          <p:spPr>
            <a:xfrm>
              <a:off x="6496319" y="3037537"/>
              <a:ext cx="74452" cy="80046"/>
            </a:xfrm>
            <a:custGeom>
              <a:avLst/>
              <a:gdLst/>
              <a:ahLst/>
              <a:cxnLst/>
              <a:rect l="l" t="t" r="r" b="b"/>
              <a:pathLst>
                <a:path w="1371" h="1474" extrusionOk="0">
                  <a:moveTo>
                    <a:pt x="211" y="0"/>
                  </a:moveTo>
                  <a:cubicBezTo>
                    <a:pt x="200" y="0"/>
                    <a:pt x="110" y="101"/>
                    <a:pt x="57" y="313"/>
                  </a:cubicBezTo>
                  <a:cubicBezTo>
                    <a:pt x="0" y="525"/>
                    <a:pt x="14" y="864"/>
                    <a:pt x="240" y="1132"/>
                  </a:cubicBezTo>
                  <a:cubicBezTo>
                    <a:pt x="462" y="1393"/>
                    <a:pt x="755" y="1473"/>
                    <a:pt x="977" y="1473"/>
                  </a:cubicBezTo>
                  <a:cubicBezTo>
                    <a:pt x="996" y="1473"/>
                    <a:pt x="1014" y="1473"/>
                    <a:pt x="1032" y="1471"/>
                  </a:cubicBezTo>
                  <a:cubicBezTo>
                    <a:pt x="1258" y="1457"/>
                    <a:pt x="1371" y="1372"/>
                    <a:pt x="1371" y="1372"/>
                  </a:cubicBezTo>
                  <a:cubicBezTo>
                    <a:pt x="1368" y="1367"/>
                    <a:pt x="1360" y="1364"/>
                    <a:pt x="1348" y="1364"/>
                  </a:cubicBezTo>
                  <a:cubicBezTo>
                    <a:pt x="1308" y="1364"/>
                    <a:pt x="1220" y="1389"/>
                    <a:pt x="1097" y="1389"/>
                  </a:cubicBezTo>
                  <a:cubicBezTo>
                    <a:pt x="1076" y="1389"/>
                    <a:pt x="1054" y="1388"/>
                    <a:pt x="1032" y="1387"/>
                  </a:cubicBezTo>
                  <a:cubicBezTo>
                    <a:pt x="820" y="1387"/>
                    <a:pt x="537" y="1288"/>
                    <a:pt x="339" y="1062"/>
                  </a:cubicBezTo>
                  <a:cubicBezTo>
                    <a:pt x="141" y="821"/>
                    <a:pt x="113" y="525"/>
                    <a:pt x="141" y="327"/>
                  </a:cubicBezTo>
                  <a:cubicBezTo>
                    <a:pt x="170" y="115"/>
                    <a:pt x="240" y="2"/>
                    <a:pt x="212" y="2"/>
                  </a:cubicBezTo>
                  <a:cubicBezTo>
                    <a:pt x="212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3"/>
            <p:cNvSpPr/>
            <p:nvPr/>
          </p:nvSpPr>
          <p:spPr>
            <a:xfrm>
              <a:off x="6513154" y="3015109"/>
              <a:ext cx="12382" cy="10481"/>
            </a:xfrm>
            <a:custGeom>
              <a:avLst/>
              <a:gdLst/>
              <a:ahLst/>
              <a:cxnLst/>
              <a:rect l="l" t="t" r="r" b="b"/>
              <a:pathLst>
                <a:path w="228" h="193" extrusionOk="0">
                  <a:moveTo>
                    <a:pt x="165" y="0"/>
                  </a:moveTo>
                  <a:cubicBezTo>
                    <a:pt x="138" y="0"/>
                    <a:pt x="105" y="14"/>
                    <a:pt x="72" y="47"/>
                  </a:cubicBezTo>
                  <a:cubicBezTo>
                    <a:pt x="15" y="90"/>
                    <a:pt x="1" y="160"/>
                    <a:pt x="29" y="189"/>
                  </a:cubicBezTo>
                  <a:cubicBezTo>
                    <a:pt x="34" y="191"/>
                    <a:pt x="40" y="192"/>
                    <a:pt x="46" y="192"/>
                  </a:cubicBezTo>
                  <a:cubicBezTo>
                    <a:pt x="73" y="192"/>
                    <a:pt x="110" y="167"/>
                    <a:pt x="156" y="132"/>
                  </a:cubicBezTo>
                  <a:cubicBezTo>
                    <a:pt x="199" y="90"/>
                    <a:pt x="227" y="47"/>
                    <a:pt x="213" y="19"/>
                  </a:cubicBezTo>
                  <a:cubicBezTo>
                    <a:pt x="201" y="7"/>
                    <a:pt x="185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3"/>
            <p:cNvSpPr/>
            <p:nvPr/>
          </p:nvSpPr>
          <p:spPr>
            <a:xfrm>
              <a:off x="4688192" y="2647738"/>
              <a:ext cx="300904" cy="118222"/>
            </a:xfrm>
            <a:custGeom>
              <a:avLst/>
              <a:gdLst/>
              <a:ahLst/>
              <a:cxnLst/>
              <a:rect l="l" t="t" r="r" b="b"/>
              <a:pathLst>
                <a:path w="5541" h="2177" extrusionOk="0">
                  <a:moveTo>
                    <a:pt x="3124" y="1"/>
                  </a:moveTo>
                  <a:cubicBezTo>
                    <a:pt x="3124" y="1"/>
                    <a:pt x="2997" y="15"/>
                    <a:pt x="2771" y="57"/>
                  </a:cubicBezTo>
                  <a:cubicBezTo>
                    <a:pt x="2516" y="100"/>
                    <a:pt x="2191" y="170"/>
                    <a:pt x="1810" y="241"/>
                  </a:cubicBezTo>
                  <a:cubicBezTo>
                    <a:pt x="1612" y="283"/>
                    <a:pt x="1386" y="326"/>
                    <a:pt x="1146" y="368"/>
                  </a:cubicBezTo>
                  <a:cubicBezTo>
                    <a:pt x="920" y="425"/>
                    <a:pt x="651" y="453"/>
                    <a:pt x="397" y="580"/>
                  </a:cubicBezTo>
                  <a:cubicBezTo>
                    <a:pt x="255" y="637"/>
                    <a:pt x="142" y="750"/>
                    <a:pt x="72" y="891"/>
                  </a:cubicBezTo>
                  <a:cubicBezTo>
                    <a:pt x="1" y="1046"/>
                    <a:pt x="29" y="1244"/>
                    <a:pt x="142" y="1371"/>
                  </a:cubicBezTo>
                  <a:cubicBezTo>
                    <a:pt x="368" y="1626"/>
                    <a:pt x="708" y="1668"/>
                    <a:pt x="1004" y="1725"/>
                  </a:cubicBezTo>
                  <a:cubicBezTo>
                    <a:pt x="2248" y="1965"/>
                    <a:pt x="3379" y="2092"/>
                    <a:pt x="4198" y="2135"/>
                  </a:cubicBezTo>
                  <a:cubicBezTo>
                    <a:pt x="4622" y="2163"/>
                    <a:pt x="4947" y="2177"/>
                    <a:pt x="5187" y="2177"/>
                  </a:cubicBezTo>
                  <a:cubicBezTo>
                    <a:pt x="5414" y="2177"/>
                    <a:pt x="5541" y="2177"/>
                    <a:pt x="5541" y="2163"/>
                  </a:cubicBezTo>
                  <a:cubicBezTo>
                    <a:pt x="5541" y="2163"/>
                    <a:pt x="5414" y="2149"/>
                    <a:pt x="5187" y="2135"/>
                  </a:cubicBezTo>
                  <a:cubicBezTo>
                    <a:pt x="4933" y="2106"/>
                    <a:pt x="4608" y="2078"/>
                    <a:pt x="4212" y="2050"/>
                  </a:cubicBezTo>
                  <a:cubicBezTo>
                    <a:pt x="3393" y="1979"/>
                    <a:pt x="2262" y="1838"/>
                    <a:pt x="1033" y="1598"/>
                  </a:cubicBezTo>
                  <a:cubicBezTo>
                    <a:pt x="877" y="1569"/>
                    <a:pt x="722" y="1541"/>
                    <a:pt x="580" y="1499"/>
                  </a:cubicBezTo>
                  <a:cubicBezTo>
                    <a:pt x="453" y="1456"/>
                    <a:pt x="312" y="1386"/>
                    <a:pt x="227" y="1287"/>
                  </a:cubicBezTo>
                  <a:cubicBezTo>
                    <a:pt x="142" y="1188"/>
                    <a:pt x="128" y="1060"/>
                    <a:pt x="185" y="947"/>
                  </a:cubicBezTo>
                  <a:cubicBezTo>
                    <a:pt x="227" y="820"/>
                    <a:pt x="326" y="735"/>
                    <a:pt x="439" y="679"/>
                  </a:cubicBezTo>
                  <a:cubicBezTo>
                    <a:pt x="665" y="566"/>
                    <a:pt x="934" y="538"/>
                    <a:pt x="1174" y="467"/>
                  </a:cubicBezTo>
                  <a:cubicBezTo>
                    <a:pt x="1400" y="425"/>
                    <a:pt x="1626" y="368"/>
                    <a:pt x="1824" y="326"/>
                  </a:cubicBezTo>
                  <a:cubicBezTo>
                    <a:pt x="2220" y="241"/>
                    <a:pt x="2531" y="156"/>
                    <a:pt x="2785" y="100"/>
                  </a:cubicBezTo>
                  <a:cubicBezTo>
                    <a:pt x="2997" y="43"/>
                    <a:pt x="3124" y="15"/>
                    <a:pt x="3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3"/>
            <p:cNvSpPr/>
            <p:nvPr/>
          </p:nvSpPr>
          <p:spPr>
            <a:xfrm>
              <a:off x="4713552" y="2752003"/>
              <a:ext cx="320834" cy="34647"/>
            </a:xfrm>
            <a:custGeom>
              <a:avLst/>
              <a:gdLst/>
              <a:ahLst/>
              <a:cxnLst/>
              <a:rect l="l" t="t" r="r" b="b"/>
              <a:pathLst>
                <a:path w="5908" h="638" extrusionOk="0">
                  <a:moveTo>
                    <a:pt x="11" y="1"/>
                  </a:moveTo>
                  <a:cubicBezTo>
                    <a:pt x="5" y="1"/>
                    <a:pt x="2" y="1"/>
                    <a:pt x="0" y="3"/>
                  </a:cubicBezTo>
                  <a:cubicBezTo>
                    <a:pt x="0" y="17"/>
                    <a:pt x="85" y="45"/>
                    <a:pt x="226" y="87"/>
                  </a:cubicBezTo>
                  <a:cubicBezTo>
                    <a:pt x="368" y="130"/>
                    <a:pt x="580" y="186"/>
                    <a:pt x="848" y="243"/>
                  </a:cubicBezTo>
                  <a:cubicBezTo>
                    <a:pt x="1371" y="370"/>
                    <a:pt x="2106" y="497"/>
                    <a:pt x="2926" y="568"/>
                  </a:cubicBezTo>
                  <a:cubicBezTo>
                    <a:pt x="3486" y="616"/>
                    <a:pt x="4013" y="638"/>
                    <a:pt x="4462" y="638"/>
                  </a:cubicBezTo>
                  <a:cubicBezTo>
                    <a:pt x="4670" y="638"/>
                    <a:pt x="4861" y="633"/>
                    <a:pt x="5031" y="624"/>
                  </a:cubicBezTo>
                  <a:cubicBezTo>
                    <a:pt x="5300" y="610"/>
                    <a:pt x="5526" y="596"/>
                    <a:pt x="5667" y="582"/>
                  </a:cubicBezTo>
                  <a:cubicBezTo>
                    <a:pt x="5823" y="554"/>
                    <a:pt x="5908" y="540"/>
                    <a:pt x="5908" y="540"/>
                  </a:cubicBezTo>
                  <a:cubicBezTo>
                    <a:pt x="5908" y="528"/>
                    <a:pt x="5847" y="523"/>
                    <a:pt x="5736" y="523"/>
                  </a:cubicBezTo>
                  <a:cubicBezTo>
                    <a:pt x="5585" y="523"/>
                    <a:pt x="5341" y="531"/>
                    <a:pt x="5031" y="540"/>
                  </a:cubicBezTo>
                  <a:cubicBezTo>
                    <a:pt x="4494" y="540"/>
                    <a:pt x="3759" y="525"/>
                    <a:pt x="2940" y="455"/>
                  </a:cubicBezTo>
                  <a:cubicBezTo>
                    <a:pt x="2120" y="370"/>
                    <a:pt x="1385" y="257"/>
                    <a:pt x="862" y="158"/>
                  </a:cubicBezTo>
                  <a:cubicBezTo>
                    <a:pt x="384" y="68"/>
                    <a:pt x="72" y="1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3"/>
            <p:cNvSpPr/>
            <p:nvPr/>
          </p:nvSpPr>
          <p:spPr>
            <a:xfrm>
              <a:off x="5814036" y="2521100"/>
              <a:ext cx="253333" cy="115398"/>
            </a:xfrm>
            <a:custGeom>
              <a:avLst/>
              <a:gdLst/>
              <a:ahLst/>
              <a:cxnLst/>
              <a:rect l="l" t="t" r="r" b="b"/>
              <a:pathLst>
                <a:path w="4665" h="2125" extrusionOk="0">
                  <a:moveTo>
                    <a:pt x="919" y="1"/>
                  </a:moveTo>
                  <a:cubicBezTo>
                    <a:pt x="622" y="1"/>
                    <a:pt x="396" y="15"/>
                    <a:pt x="241" y="15"/>
                  </a:cubicBezTo>
                  <a:cubicBezTo>
                    <a:pt x="85" y="29"/>
                    <a:pt x="1" y="29"/>
                    <a:pt x="1" y="43"/>
                  </a:cubicBezTo>
                  <a:cubicBezTo>
                    <a:pt x="1" y="57"/>
                    <a:pt x="340" y="71"/>
                    <a:pt x="905" y="86"/>
                  </a:cubicBezTo>
                  <a:cubicBezTo>
                    <a:pt x="1470" y="114"/>
                    <a:pt x="2262" y="142"/>
                    <a:pt x="3081" y="368"/>
                  </a:cubicBezTo>
                  <a:cubicBezTo>
                    <a:pt x="3293" y="411"/>
                    <a:pt x="3491" y="481"/>
                    <a:pt x="3675" y="552"/>
                  </a:cubicBezTo>
                  <a:cubicBezTo>
                    <a:pt x="3873" y="637"/>
                    <a:pt x="4042" y="707"/>
                    <a:pt x="4198" y="806"/>
                  </a:cubicBezTo>
                  <a:cubicBezTo>
                    <a:pt x="4339" y="919"/>
                    <a:pt x="4452" y="1047"/>
                    <a:pt x="4509" y="1188"/>
                  </a:cubicBezTo>
                  <a:cubicBezTo>
                    <a:pt x="4565" y="1329"/>
                    <a:pt x="4551" y="1485"/>
                    <a:pt x="4481" y="1598"/>
                  </a:cubicBezTo>
                  <a:cubicBezTo>
                    <a:pt x="4353" y="1824"/>
                    <a:pt x="4127" y="1937"/>
                    <a:pt x="4000" y="2008"/>
                  </a:cubicBezTo>
                  <a:cubicBezTo>
                    <a:pt x="3859" y="2078"/>
                    <a:pt x="3788" y="2121"/>
                    <a:pt x="3788" y="2121"/>
                  </a:cubicBezTo>
                  <a:cubicBezTo>
                    <a:pt x="3788" y="2123"/>
                    <a:pt x="3791" y="2124"/>
                    <a:pt x="3795" y="2124"/>
                  </a:cubicBezTo>
                  <a:cubicBezTo>
                    <a:pt x="3819" y="2124"/>
                    <a:pt x="3900" y="2097"/>
                    <a:pt x="4028" y="2050"/>
                  </a:cubicBezTo>
                  <a:cubicBezTo>
                    <a:pt x="4170" y="1979"/>
                    <a:pt x="4396" y="1895"/>
                    <a:pt x="4565" y="1640"/>
                  </a:cubicBezTo>
                  <a:cubicBezTo>
                    <a:pt x="4636" y="1513"/>
                    <a:pt x="4664" y="1329"/>
                    <a:pt x="4608" y="1146"/>
                  </a:cubicBezTo>
                  <a:cubicBezTo>
                    <a:pt x="4551" y="976"/>
                    <a:pt x="4410" y="835"/>
                    <a:pt x="4254" y="722"/>
                  </a:cubicBezTo>
                  <a:cubicBezTo>
                    <a:pt x="4099" y="608"/>
                    <a:pt x="3915" y="524"/>
                    <a:pt x="3732" y="439"/>
                  </a:cubicBezTo>
                  <a:cubicBezTo>
                    <a:pt x="3534" y="368"/>
                    <a:pt x="3336" y="298"/>
                    <a:pt x="3124" y="241"/>
                  </a:cubicBezTo>
                  <a:cubicBezTo>
                    <a:pt x="2276" y="15"/>
                    <a:pt x="1485" y="15"/>
                    <a:pt x="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3"/>
            <p:cNvSpPr/>
            <p:nvPr/>
          </p:nvSpPr>
          <p:spPr>
            <a:xfrm>
              <a:off x="5998997" y="2499541"/>
              <a:ext cx="95197" cy="51644"/>
            </a:xfrm>
            <a:custGeom>
              <a:avLst/>
              <a:gdLst/>
              <a:ahLst/>
              <a:cxnLst/>
              <a:rect l="l" t="t" r="r" b="b"/>
              <a:pathLst>
                <a:path w="1753" h="951" extrusionOk="0">
                  <a:moveTo>
                    <a:pt x="84" y="0"/>
                  </a:moveTo>
                  <a:cubicBezTo>
                    <a:pt x="39" y="0"/>
                    <a:pt x="15" y="6"/>
                    <a:pt x="15" y="16"/>
                  </a:cubicBezTo>
                  <a:cubicBezTo>
                    <a:pt x="1" y="45"/>
                    <a:pt x="453" y="129"/>
                    <a:pt x="919" y="384"/>
                  </a:cubicBezTo>
                  <a:cubicBezTo>
                    <a:pt x="1380" y="641"/>
                    <a:pt x="1672" y="951"/>
                    <a:pt x="1720" y="951"/>
                  </a:cubicBezTo>
                  <a:cubicBezTo>
                    <a:pt x="1722" y="951"/>
                    <a:pt x="1723" y="950"/>
                    <a:pt x="1725" y="949"/>
                  </a:cubicBezTo>
                  <a:cubicBezTo>
                    <a:pt x="1753" y="935"/>
                    <a:pt x="1470" y="553"/>
                    <a:pt x="976" y="285"/>
                  </a:cubicBezTo>
                  <a:cubicBezTo>
                    <a:pt x="595" y="67"/>
                    <a:pt x="231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3"/>
            <p:cNvSpPr/>
            <p:nvPr/>
          </p:nvSpPr>
          <p:spPr>
            <a:xfrm>
              <a:off x="7949837" y="2421342"/>
              <a:ext cx="264031" cy="169160"/>
            </a:xfrm>
            <a:custGeom>
              <a:avLst/>
              <a:gdLst/>
              <a:ahLst/>
              <a:cxnLst/>
              <a:rect l="l" t="t" r="r" b="b"/>
              <a:pathLst>
                <a:path w="4862" h="3115" extrusionOk="0">
                  <a:moveTo>
                    <a:pt x="99" y="1"/>
                  </a:moveTo>
                  <a:cubicBezTo>
                    <a:pt x="28" y="1"/>
                    <a:pt x="0" y="15"/>
                    <a:pt x="0" y="15"/>
                  </a:cubicBezTo>
                  <a:cubicBezTo>
                    <a:pt x="0" y="15"/>
                    <a:pt x="127" y="29"/>
                    <a:pt x="382" y="57"/>
                  </a:cubicBezTo>
                  <a:cubicBezTo>
                    <a:pt x="636" y="85"/>
                    <a:pt x="989" y="128"/>
                    <a:pt x="1428" y="184"/>
                  </a:cubicBezTo>
                  <a:cubicBezTo>
                    <a:pt x="1880" y="255"/>
                    <a:pt x="2403" y="354"/>
                    <a:pt x="2968" y="481"/>
                  </a:cubicBezTo>
                  <a:cubicBezTo>
                    <a:pt x="3265" y="538"/>
                    <a:pt x="3561" y="622"/>
                    <a:pt x="3872" y="707"/>
                  </a:cubicBezTo>
                  <a:cubicBezTo>
                    <a:pt x="4028" y="750"/>
                    <a:pt x="4183" y="792"/>
                    <a:pt x="4325" y="877"/>
                  </a:cubicBezTo>
                  <a:cubicBezTo>
                    <a:pt x="4466" y="947"/>
                    <a:pt x="4593" y="1046"/>
                    <a:pt x="4664" y="1174"/>
                  </a:cubicBezTo>
                  <a:cubicBezTo>
                    <a:pt x="4734" y="1315"/>
                    <a:pt x="4720" y="1485"/>
                    <a:pt x="4664" y="1626"/>
                  </a:cubicBezTo>
                  <a:cubicBezTo>
                    <a:pt x="4593" y="1767"/>
                    <a:pt x="4494" y="1880"/>
                    <a:pt x="4367" y="1965"/>
                  </a:cubicBezTo>
                  <a:cubicBezTo>
                    <a:pt x="4113" y="2149"/>
                    <a:pt x="3816" y="2262"/>
                    <a:pt x="3547" y="2361"/>
                  </a:cubicBezTo>
                  <a:cubicBezTo>
                    <a:pt x="2996" y="2573"/>
                    <a:pt x="2487" y="2700"/>
                    <a:pt x="2049" y="2799"/>
                  </a:cubicBezTo>
                  <a:cubicBezTo>
                    <a:pt x="1611" y="2898"/>
                    <a:pt x="1258" y="2968"/>
                    <a:pt x="1018" y="3025"/>
                  </a:cubicBezTo>
                  <a:cubicBezTo>
                    <a:pt x="763" y="3067"/>
                    <a:pt x="636" y="3096"/>
                    <a:pt x="636" y="3110"/>
                  </a:cubicBezTo>
                  <a:cubicBezTo>
                    <a:pt x="636" y="3113"/>
                    <a:pt x="645" y="3115"/>
                    <a:pt x="662" y="3115"/>
                  </a:cubicBezTo>
                  <a:cubicBezTo>
                    <a:pt x="713" y="3115"/>
                    <a:pt x="837" y="3099"/>
                    <a:pt x="1018" y="3067"/>
                  </a:cubicBezTo>
                  <a:cubicBezTo>
                    <a:pt x="1272" y="3039"/>
                    <a:pt x="1625" y="2983"/>
                    <a:pt x="2063" y="2884"/>
                  </a:cubicBezTo>
                  <a:cubicBezTo>
                    <a:pt x="2502" y="2799"/>
                    <a:pt x="3024" y="2672"/>
                    <a:pt x="3590" y="2474"/>
                  </a:cubicBezTo>
                  <a:cubicBezTo>
                    <a:pt x="3872" y="2361"/>
                    <a:pt x="4169" y="2262"/>
                    <a:pt x="4438" y="2064"/>
                  </a:cubicBezTo>
                  <a:cubicBezTo>
                    <a:pt x="4579" y="1965"/>
                    <a:pt x="4706" y="1838"/>
                    <a:pt x="4777" y="1668"/>
                  </a:cubicBezTo>
                  <a:cubicBezTo>
                    <a:pt x="4847" y="1499"/>
                    <a:pt x="4862" y="1301"/>
                    <a:pt x="4763" y="1131"/>
                  </a:cubicBezTo>
                  <a:cubicBezTo>
                    <a:pt x="4678" y="947"/>
                    <a:pt x="4522" y="834"/>
                    <a:pt x="4381" y="764"/>
                  </a:cubicBezTo>
                  <a:cubicBezTo>
                    <a:pt x="4226" y="679"/>
                    <a:pt x="4056" y="637"/>
                    <a:pt x="3901" y="594"/>
                  </a:cubicBezTo>
                  <a:cubicBezTo>
                    <a:pt x="3590" y="509"/>
                    <a:pt x="3293" y="425"/>
                    <a:pt x="2996" y="368"/>
                  </a:cubicBezTo>
                  <a:cubicBezTo>
                    <a:pt x="2417" y="241"/>
                    <a:pt x="1894" y="156"/>
                    <a:pt x="1442" y="100"/>
                  </a:cubicBezTo>
                  <a:cubicBezTo>
                    <a:pt x="1004" y="57"/>
                    <a:pt x="636" y="29"/>
                    <a:pt x="382" y="15"/>
                  </a:cubicBezTo>
                  <a:cubicBezTo>
                    <a:pt x="255" y="15"/>
                    <a:pt x="17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3"/>
            <p:cNvSpPr/>
            <p:nvPr/>
          </p:nvSpPr>
          <p:spPr>
            <a:xfrm>
              <a:off x="8227605" y="2443227"/>
              <a:ext cx="55337" cy="86399"/>
            </a:xfrm>
            <a:custGeom>
              <a:avLst/>
              <a:gdLst/>
              <a:ahLst/>
              <a:cxnLst/>
              <a:rect l="l" t="t" r="r" b="b"/>
              <a:pathLst>
                <a:path w="1019" h="1591" extrusionOk="0">
                  <a:moveTo>
                    <a:pt x="31" y="0"/>
                  </a:moveTo>
                  <a:cubicBezTo>
                    <a:pt x="12" y="0"/>
                    <a:pt x="1" y="3"/>
                    <a:pt x="1" y="7"/>
                  </a:cubicBezTo>
                  <a:cubicBezTo>
                    <a:pt x="1" y="22"/>
                    <a:pt x="100" y="64"/>
                    <a:pt x="255" y="149"/>
                  </a:cubicBezTo>
                  <a:cubicBezTo>
                    <a:pt x="411" y="248"/>
                    <a:pt x="595" y="403"/>
                    <a:pt x="736" y="643"/>
                  </a:cubicBezTo>
                  <a:cubicBezTo>
                    <a:pt x="863" y="870"/>
                    <a:pt x="905" y="1124"/>
                    <a:pt x="920" y="1293"/>
                  </a:cubicBezTo>
                  <a:cubicBezTo>
                    <a:pt x="920" y="1477"/>
                    <a:pt x="891" y="1590"/>
                    <a:pt x="905" y="1590"/>
                  </a:cubicBezTo>
                  <a:cubicBezTo>
                    <a:pt x="920" y="1590"/>
                    <a:pt x="976" y="1491"/>
                    <a:pt x="1004" y="1293"/>
                  </a:cubicBezTo>
                  <a:cubicBezTo>
                    <a:pt x="1018" y="1110"/>
                    <a:pt x="976" y="841"/>
                    <a:pt x="835" y="587"/>
                  </a:cubicBezTo>
                  <a:cubicBezTo>
                    <a:pt x="693" y="318"/>
                    <a:pt x="467" y="149"/>
                    <a:pt x="298" y="78"/>
                  </a:cubicBezTo>
                  <a:cubicBezTo>
                    <a:pt x="177" y="18"/>
                    <a:pt x="78" y="0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3"/>
            <p:cNvSpPr/>
            <p:nvPr/>
          </p:nvSpPr>
          <p:spPr>
            <a:xfrm>
              <a:off x="7034261" y="2465872"/>
              <a:ext cx="72226" cy="153520"/>
            </a:xfrm>
            <a:custGeom>
              <a:avLst/>
              <a:gdLst/>
              <a:ahLst/>
              <a:cxnLst/>
              <a:rect l="l" t="t" r="r" b="b"/>
              <a:pathLst>
                <a:path w="1330" h="2827" extrusionOk="0">
                  <a:moveTo>
                    <a:pt x="1329" y="0"/>
                  </a:moveTo>
                  <a:cubicBezTo>
                    <a:pt x="1315" y="0"/>
                    <a:pt x="1258" y="0"/>
                    <a:pt x="1159" y="14"/>
                  </a:cubicBezTo>
                  <a:cubicBezTo>
                    <a:pt x="1061" y="29"/>
                    <a:pt x="919" y="71"/>
                    <a:pt x="764" y="170"/>
                  </a:cubicBezTo>
                  <a:cubicBezTo>
                    <a:pt x="594" y="255"/>
                    <a:pt x="425" y="396"/>
                    <a:pt x="283" y="594"/>
                  </a:cubicBezTo>
                  <a:cubicBezTo>
                    <a:pt x="142" y="792"/>
                    <a:pt x="29" y="1060"/>
                    <a:pt x="15" y="1343"/>
                  </a:cubicBezTo>
                  <a:cubicBezTo>
                    <a:pt x="1" y="1625"/>
                    <a:pt x="71" y="1908"/>
                    <a:pt x="198" y="2120"/>
                  </a:cubicBezTo>
                  <a:cubicBezTo>
                    <a:pt x="312" y="2332"/>
                    <a:pt x="467" y="2488"/>
                    <a:pt x="608" y="2601"/>
                  </a:cubicBezTo>
                  <a:cubicBezTo>
                    <a:pt x="764" y="2714"/>
                    <a:pt x="905" y="2770"/>
                    <a:pt x="1004" y="2798"/>
                  </a:cubicBezTo>
                  <a:cubicBezTo>
                    <a:pt x="1103" y="2827"/>
                    <a:pt x="1159" y="2827"/>
                    <a:pt x="1159" y="2827"/>
                  </a:cubicBezTo>
                  <a:cubicBezTo>
                    <a:pt x="1159" y="2798"/>
                    <a:pt x="933" y="2756"/>
                    <a:pt x="665" y="2530"/>
                  </a:cubicBezTo>
                  <a:cubicBezTo>
                    <a:pt x="410" y="2318"/>
                    <a:pt x="100" y="1880"/>
                    <a:pt x="128" y="1357"/>
                  </a:cubicBezTo>
                  <a:cubicBezTo>
                    <a:pt x="170" y="820"/>
                    <a:pt x="509" y="424"/>
                    <a:pt x="806" y="241"/>
                  </a:cubicBezTo>
                  <a:cubicBezTo>
                    <a:pt x="1103" y="43"/>
                    <a:pt x="1329" y="2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3"/>
            <p:cNvSpPr/>
            <p:nvPr/>
          </p:nvSpPr>
          <p:spPr>
            <a:xfrm>
              <a:off x="7066518" y="3200614"/>
              <a:ext cx="165033" cy="147329"/>
            </a:xfrm>
            <a:custGeom>
              <a:avLst/>
              <a:gdLst/>
              <a:ahLst/>
              <a:cxnLst/>
              <a:rect l="l" t="t" r="r" b="b"/>
              <a:pathLst>
                <a:path w="3039" h="2713" extrusionOk="0">
                  <a:moveTo>
                    <a:pt x="1517" y="1"/>
                  </a:moveTo>
                  <a:cubicBezTo>
                    <a:pt x="1207" y="1"/>
                    <a:pt x="895" y="105"/>
                    <a:pt x="636" y="320"/>
                  </a:cubicBezTo>
                  <a:cubicBezTo>
                    <a:pt x="71" y="814"/>
                    <a:pt x="0" y="1662"/>
                    <a:pt x="495" y="2228"/>
                  </a:cubicBezTo>
                  <a:cubicBezTo>
                    <a:pt x="760" y="2548"/>
                    <a:pt x="1142" y="2712"/>
                    <a:pt x="1526" y="2712"/>
                  </a:cubicBezTo>
                  <a:cubicBezTo>
                    <a:pt x="1837" y="2712"/>
                    <a:pt x="2150" y="2604"/>
                    <a:pt x="2403" y="2383"/>
                  </a:cubicBezTo>
                  <a:cubicBezTo>
                    <a:pt x="2968" y="1902"/>
                    <a:pt x="3039" y="1040"/>
                    <a:pt x="2558" y="475"/>
                  </a:cubicBezTo>
                  <a:cubicBezTo>
                    <a:pt x="2284" y="162"/>
                    <a:pt x="1902" y="1"/>
                    <a:pt x="1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3"/>
            <p:cNvSpPr/>
            <p:nvPr/>
          </p:nvSpPr>
          <p:spPr>
            <a:xfrm>
              <a:off x="7160139" y="3284732"/>
              <a:ext cx="312417" cy="295528"/>
            </a:xfrm>
            <a:custGeom>
              <a:avLst/>
              <a:gdLst/>
              <a:ahLst/>
              <a:cxnLst/>
              <a:rect l="l" t="t" r="r" b="b"/>
              <a:pathLst>
                <a:path w="5753" h="5442" extrusionOk="0">
                  <a:moveTo>
                    <a:pt x="820" y="0"/>
                  </a:moveTo>
                  <a:lnTo>
                    <a:pt x="0" y="933"/>
                  </a:lnTo>
                  <a:lnTo>
                    <a:pt x="4918" y="5441"/>
                  </a:lnTo>
                  <a:lnTo>
                    <a:pt x="5752" y="4480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3"/>
            <p:cNvSpPr/>
            <p:nvPr/>
          </p:nvSpPr>
          <p:spPr>
            <a:xfrm>
              <a:off x="7405705" y="3500213"/>
              <a:ext cx="153520" cy="137229"/>
            </a:xfrm>
            <a:custGeom>
              <a:avLst/>
              <a:gdLst/>
              <a:ahLst/>
              <a:cxnLst/>
              <a:rect l="l" t="t" r="r" b="b"/>
              <a:pathLst>
                <a:path w="2827" h="2527" extrusionOk="0">
                  <a:moveTo>
                    <a:pt x="1406" y="1"/>
                  </a:moveTo>
                  <a:cubicBezTo>
                    <a:pt x="1117" y="1"/>
                    <a:pt x="827" y="98"/>
                    <a:pt x="594" y="300"/>
                  </a:cubicBezTo>
                  <a:cubicBezTo>
                    <a:pt x="57" y="752"/>
                    <a:pt x="1" y="1558"/>
                    <a:pt x="453" y="2081"/>
                  </a:cubicBezTo>
                  <a:cubicBezTo>
                    <a:pt x="701" y="2376"/>
                    <a:pt x="1053" y="2526"/>
                    <a:pt x="1408" y="2526"/>
                  </a:cubicBezTo>
                  <a:cubicBezTo>
                    <a:pt x="1698" y="2526"/>
                    <a:pt x="1992" y="2426"/>
                    <a:pt x="2233" y="2222"/>
                  </a:cubicBezTo>
                  <a:cubicBezTo>
                    <a:pt x="2756" y="1770"/>
                    <a:pt x="2827" y="978"/>
                    <a:pt x="2375" y="441"/>
                  </a:cubicBezTo>
                  <a:cubicBezTo>
                    <a:pt x="2124" y="152"/>
                    <a:pt x="1765" y="1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3"/>
            <p:cNvSpPr/>
            <p:nvPr/>
          </p:nvSpPr>
          <p:spPr>
            <a:xfrm>
              <a:off x="7494710" y="3583244"/>
              <a:ext cx="96011" cy="126694"/>
            </a:xfrm>
            <a:custGeom>
              <a:avLst/>
              <a:gdLst/>
              <a:ahLst/>
              <a:cxnLst/>
              <a:rect l="l" t="t" r="r" b="b"/>
              <a:pathLst>
                <a:path w="1768" h="2333" extrusionOk="0">
                  <a:moveTo>
                    <a:pt x="510" y="1"/>
                  </a:moveTo>
                  <a:lnTo>
                    <a:pt x="1" y="326"/>
                  </a:lnTo>
                  <a:lnTo>
                    <a:pt x="1259" y="2332"/>
                  </a:lnTo>
                  <a:lnTo>
                    <a:pt x="1767" y="2021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3"/>
            <p:cNvSpPr/>
            <p:nvPr/>
          </p:nvSpPr>
          <p:spPr>
            <a:xfrm>
              <a:off x="7028124" y="2866477"/>
              <a:ext cx="155855" cy="450514"/>
            </a:xfrm>
            <a:custGeom>
              <a:avLst/>
              <a:gdLst/>
              <a:ahLst/>
              <a:cxnLst/>
              <a:rect l="l" t="t" r="r" b="b"/>
              <a:pathLst>
                <a:path w="2870" h="8296" extrusionOk="0">
                  <a:moveTo>
                    <a:pt x="664" y="1"/>
                  </a:moveTo>
                  <a:cubicBezTo>
                    <a:pt x="622" y="1"/>
                    <a:pt x="580" y="5"/>
                    <a:pt x="538" y="14"/>
                  </a:cubicBezTo>
                  <a:cubicBezTo>
                    <a:pt x="213" y="85"/>
                    <a:pt x="1" y="410"/>
                    <a:pt x="71" y="735"/>
                  </a:cubicBezTo>
                  <a:lnTo>
                    <a:pt x="1612" y="7815"/>
                  </a:lnTo>
                  <a:cubicBezTo>
                    <a:pt x="1673" y="8098"/>
                    <a:pt x="1927" y="8295"/>
                    <a:pt x="2206" y="8295"/>
                  </a:cubicBezTo>
                  <a:cubicBezTo>
                    <a:pt x="2248" y="8295"/>
                    <a:pt x="2290" y="8291"/>
                    <a:pt x="2332" y="8282"/>
                  </a:cubicBezTo>
                  <a:cubicBezTo>
                    <a:pt x="2657" y="8211"/>
                    <a:pt x="2869" y="7886"/>
                    <a:pt x="2799" y="7561"/>
                  </a:cubicBezTo>
                  <a:lnTo>
                    <a:pt x="1258" y="481"/>
                  </a:lnTo>
                  <a:cubicBezTo>
                    <a:pt x="1197" y="198"/>
                    <a:pt x="943" y="1"/>
                    <a:pt x="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3"/>
            <p:cNvSpPr/>
            <p:nvPr/>
          </p:nvSpPr>
          <p:spPr>
            <a:xfrm>
              <a:off x="7407985" y="3612406"/>
              <a:ext cx="594097" cy="592522"/>
            </a:xfrm>
            <a:custGeom>
              <a:avLst/>
              <a:gdLst/>
              <a:ahLst/>
              <a:cxnLst/>
              <a:rect l="l" t="t" r="r" b="b"/>
              <a:pathLst>
                <a:path w="10940" h="10911" extrusionOk="0">
                  <a:moveTo>
                    <a:pt x="5993" y="1"/>
                  </a:moveTo>
                  <a:lnTo>
                    <a:pt x="1" y="3124"/>
                  </a:lnTo>
                  <a:lnTo>
                    <a:pt x="4990" y="10910"/>
                  </a:lnTo>
                  <a:lnTo>
                    <a:pt x="10939" y="7363"/>
                  </a:lnTo>
                  <a:lnTo>
                    <a:pt x="59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3"/>
            <p:cNvSpPr/>
            <p:nvPr/>
          </p:nvSpPr>
          <p:spPr>
            <a:xfrm>
              <a:off x="7455611" y="3641568"/>
              <a:ext cx="566401" cy="509652"/>
            </a:xfrm>
            <a:custGeom>
              <a:avLst/>
              <a:gdLst/>
              <a:ahLst/>
              <a:cxnLst/>
              <a:rect l="l" t="t" r="r" b="b"/>
              <a:pathLst>
                <a:path w="10430" h="9385" extrusionOk="0">
                  <a:moveTo>
                    <a:pt x="4932" y="1"/>
                  </a:moveTo>
                  <a:lnTo>
                    <a:pt x="0" y="2756"/>
                  </a:lnTo>
                  <a:cubicBezTo>
                    <a:pt x="1682" y="6572"/>
                    <a:pt x="4650" y="9384"/>
                    <a:pt x="4650" y="9384"/>
                  </a:cubicBezTo>
                  <a:lnTo>
                    <a:pt x="10430" y="6049"/>
                  </a:lnTo>
                  <a:lnTo>
                    <a:pt x="10430" y="6049"/>
                  </a:lnTo>
                  <a:cubicBezTo>
                    <a:pt x="10394" y="6055"/>
                    <a:pt x="10358" y="6057"/>
                    <a:pt x="10320" y="6057"/>
                  </a:cubicBezTo>
                  <a:cubicBezTo>
                    <a:pt x="8564" y="6057"/>
                    <a:pt x="4932" y="1"/>
                    <a:pt x="49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3"/>
            <p:cNvSpPr/>
            <p:nvPr/>
          </p:nvSpPr>
          <p:spPr>
            <a:xfrm>
              <a:off x="7520830" y="3782760"/>
              <a:ext cx="76787" cy="41543"/>
            </a:xfrm>
            <a:custGeom>
              <a:avLst/>
              <a:gdLst/>
              <a:ahLst/>
              <a:cxnLst/>
              <a:rect l="l" t="t" r="r" b="b"/>
              <a:pathLst>
                <a:path w="1414" h="765" extrusionOk="0">
                  <a:moveTo>
                    <a:pt x="1414" y="1"/>
                  </a:moveTo>
                  <a:lnTo>
                    <a:pt x="1414" y="1"/>
                  </a:lnTo>
                  <a:cubicBezTo>
                    <a:pt x="1399" y="1"/>
                    <a:pt x="1089" y="156"/>
                    <a:pt x="693" y="368"/>
                  </a:cubicBezTo>
                  <a:cubicBezTo>
                    <a:pt x="311" y="566"/>
                    <a:pt x="0" y="750"/>
                    <a:pt x="14" y="764"/>
                  </a:cubicBezTo>
                  <a:cubicBezTo>
                    <a:pt x="14" y="765"/>
                    <a:pt x="15" y="765"/>
                    <a:pt x="16" y="765"/>
                  </a:cubicBezTo>
                  <a:cubicBezTo>
                    <a:pt x="42" y="765"/>
                    <a:pt x="356" y="614"/>
                    <a:pt x="721" y="411"/>
                  </a:cubicBezTo>
                  <a:cubicBezTo>
                    <a:pt x="1103" y="199"/>
                    <a:pt x="1414" y="15"/>
                    <a:pt x="1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3"/>
            <p:cNvSpPr/>
            <p:nvPr/>
          </p:nvSpPr>
          <p:spPr>
            <a:xfrm>
              <a:off x="7522351" y="3641568"/>
              <a:ext cx="134351" cy="109805"/>
            </a:xfrm>
            <a:custGeom>
              <a:avLst/>
              <a:gdLst/>
              <a:ahLst/>
              <a:cxnLst/>
              <a:rect l="l" t="t" r="r" b="b"/>
              <a:pathLst>
                <a:path w="2474" h="2022" extrusionOk="0">
                  <a:moveTo>
                    <a:pt x="1923" y="1"/>
                  </a:moveTo>
                  <a:lnTo>
                    <a:pt x="1" y="1131"/>
                  </a:lnTo>
                  <a:lnTo>
                    <a:pt x="665" y="2021"/>
                  </a:lnTo>
                  <a:lnTo>
                    <a:pt x="2474" y="990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3"/>
            <p:cNvSpPr/>
            <p:nvPr/>
          </p:nvSpPr>
          <p:spPr>
            <a:xfrm>
              <a:off x="7553848" y="3767229"/>
              <a:ext cx="191099" cy="105406"/>
            </a:xfrm>
            <a:custGeom>
              <a:avLst/>
              <a:gdLst/>
              <a:ahLst/>
              <a:cxnLst/>
              <a:rect l="l" t="t" r="r" b="b"/>
              <a:pathLst>
                <a:path w="3519" h="1941" extrusionOk="0">
                  <a:moveTo>
                    <a:pt x="3514" y="1"/>
                  </a:moveTo>
                  <a:cubicBezTo>
                    <a:pt x="3498" y="1"/>
                    <a:pt x="3447" y="26"/>
                    <a:pt x="3378" y="61"/>
                  </a:cubicBezTo>
                  <a:cubicBezTo>
                    <a:pt x="3265" y="131"/>
                    <a:pt x="3137" y="188"/>
                    <a:pt x="2996" y="273"/>
                  </a:cubicBezTo>
                  <a:cubicBezTo>
                    <a:pt x="2629" y="456"/>
                    <a:pt x="2219" y="697"/>
                    <a:pt x="1738" y="951"/>
                  </a:cubicBezTo>
                  <a:cubicBezTo>
                    <a:pt x="1286" y="1205"/>
                    <a:pt x="862" y="1446"/>
                    <a:pt x="509" y="1644"/>
                  </a:cubicBezTo>
                  <a:cubicBezTo>
                    <a:pt x="367" y="1714"/>
                    <a:pt x="240" y="1785"/>
                    <a:pt x="127" y="1856"/>
                  </a:cubicBezTo>
                  <a:cubicBezTo>
                    <a:pt x="42" y="1912"/>
                    <a:pt x="0" y="1940"/>
                    <a:pt x="0" y="1940"/>
                  </a:cubicBezTo>
                  <a:cubicBezTo>
                    <a:pt x="0" y="1940"/>
                    <a:pt x="42" y="1912"/>
                    <a:pt x="141" y="1870"/>
                  </a:cubicBezTo>
                  <a:cubicBezTo>
                    <a:pt x="254" y="1813"/>
                    <a:pt x="382" y="1742"/>
                    <a:pt x="523" y="1672"/>
                  </a:cubicBezTo>
                  <a:cubicBezTo>
                    <a:pt x="876" y="1474"/>
                    <a:pt x="1300" y="1248"/>
                    <a:pt x="1767" y="993"/>
                  </a:cubicBezTo>
                  <a:cubicBezTo>
                    <a:pt x="2233" y="725"/>
                    <a:pt x="2657" y="499"/>
                    <a:pt x="3010" y="301"/>
                  </a:cubicBezTo>
                  <a:cubicBezTo>
                    <a:pt x="3151" y="216"/>
                    <a:pt x="3265" y="146"/>
                    <a:pt x="3378" y="89"/>
                  </a:cubicBezTo>
                  <a:cubicBezTo>
                    <a:pt x="3477" y="32"/>
                    <a:pt x="3519" y="4"/>
                    <a:pt x="3519" y="4"/>
                  </a:cubicBezTo>
                  <a:cubicBezTo>
                    <a:pt x="3519" y="2"/>
                    <a:pt x="3517" y="1"/>
                    <a:pt x="3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3"/>
            <p:cNvSpPr/>
            <p:nvPr/>
          </p:nvSpPr>
          <p:spPr>
            <a:xfrm>
              <a:off x="7563025" y="3779719"/>
              <a:ext cx="191154" cy="105189"/>
            </a:xfrm>
            <a:custGeom>
              <a:avLst/>
              <a:gdLst/>
              <a:ahLst/>
              <a:cxnLst/>
              <a:rect l="l" t="t" r="r" b="b"/>
              <a:pathLst>
                <a:path w="3520" h="1937" extrusionOk="0">
                  <a:moveTo>
                    <a:pt x="3519" y="0"/>
                  </a:moveTo>
                  <a:lnTo>
                    <a:pt x="3519" y="0"/>
                  </a:lnTo>
                  <a:cubicBezTo>
                    <a:pt x="3519" y="0"/>
                    <a:pt x="3477" y="15"/>
                    <a:pt x="3378" y="71"/>
                  </a:cubicBezTo>
                  <a:cubicBezTo>
                    <a:pt x="3265" y="128"/>
                    <a:pt x="3138" y="198"/>
                    <a:pt x="2997" y="269"/>
                  </a:cubicBezTo>
                  <a:cubicBezTo>
                    <a:pt x="2643" y="467"/>
                    <a:pt x="2219" y="693"/>
                    <a:pt x="1753" y="947"/>
                  </a:cubicBezTo>
                  <a:cubicBezTo>
                    <a:pt x="1287" y="1202"/>
                    <a:pt x="863" y="1442"/>
                    <a:pt x="509" y="1640"/>
                  </a:cubicBezTo>
                  <a:cubicBezTo>
                    <a:pt x="368" y="1710"/>
                    <a:pt x="255" y="1781"/>
                    <a:pt x="142" y="1852"/>
                  </a:cubicBezTo>
                  <a:cubicBezTo>
                    <a:pt x="43" y="1908"/>
                    <a:pt x="1" y="1936"/>
                    <a:pt x="1" y="1936"/>
                  </a:cubicBezTo>
                  <a:cubicBezTo>
                    <a:pt x="1" y="1936"/>
                    <a:pt x="57" y="1922"/>
                    <a:pt x="142" y="1866"/>
                  </a:cubicBezTo>
                  <a:cubicBezTo>
                    <a:pt x="255" y="1809"/>
                    <a:pt x="382" y="1739"/>
                    <a:pt x="524" y="1668"/>
                  </a:cubicBezTo>
                  <a:cubicBezTo>
                    <a:pt x="891" y="1470"/>
                    <a:pt x="1315" y="1244"/>
                    <a:pt x="1781" y="990"/>
                  </a:cubicBezTo>
                  <a:cubicBezTo>
                    <a:pt x="2233" y="735"/>
                    <a:pt x="2657" y="495"/>
                    <a:pt x="3011" y="297"/>
                  </a:cubicBezTo>
                  <a:cubicBezTo>
                    <a:pt x="3152" y="212"/>
                    <a:pt x="3279" y="142"/>
                    <a:pt x="3392" y="85"/>
                  </a:cubicBezTo>
                  <a:cubicBezTo>
                    <a:pt x="3477" y="29"/>
                    <a:pt x="3519" y="0"/>
                    <a:pt x="3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3"/>
            <p:cNvSpPr/>
            <p:nvPr/>
          </p:nvSpPr>
          <p:spPr>
            <a:xfrm>
              <a:off x="7573777" y="3795630"/>
              <a:ext cx="191154" cy="105406"/>
            </a:xfrm>
            <a:custGeom>
              <a:avLst/>
              <a:gdLst/>
              <a:ahLst/>
              <a:cxnLst/>
              <a:rect l="l" t="t" r="r" b="b"/>
              <a:pathLst>
                <a:path w="3520" h="1941" extrusionOk="0">
                  <a:moveTo>
                    <a:pt x="3514" y="0"/>
                  </a:moveTo>
                  <a:cubicBezTo>
                    <a:pt x="3498" y="0"/>
                    <a:pt x="3448" y="26"/>
                    <a:pt x="3378" y="61"/>
                  </a:cubicBezTo>
                  <a:cubicBezTo>
                    <a:pt x="3265" y="131"/>
                    <a:pt x="3138" y="202"/>
                    <a:pt x="2996" y="273"/>
                  </a:cubicBezTo>
                  <a:cubicBezTo>
                    <a:pt x="2629" y="470"/>
                    <a:pt x="2205" y="697"/>
                    <a:pt x="1739" y="951"/>
                  </a:cubicBezTo>
                  <a:cubicBezTo>
                    <a:pt x="1286" y="1205"/>
                    <a:pt x="863" y="1446"/>
                    <a:pt x="509" y="1643"/>
                  </a:cubicBezTo>
                  <a:cubicBezTo>
                    <a:pt x="368" y="1714"/>
                    <a:pt x="241" y="1785"/>
                    <a:pt x="128" y="1855"/>
                  </a:cubicBezTo>
                  <a:cubicBezTo>
                    <a:pt x="43" y="1912"/>
                    <a:pt x="0" y="1940"/>
                    <a:pt x="0" y="1940"/>
                  </a:cubicBezTo>
                  <a:cubicBezTo>
                    <a:pt x="0" y="1940"/>
                    <a:pt x="43" y="1912"/>
                    <a:pt x="142" y="1870"/>
                  </a:cubicBezTo>
                  <a:cubicBezTo>
                    <a:pt x="255" y="1813"/>
                    <a:pt x="382" y="1742"/>
                    <a:pt x="523" y="1672"/>
                  </a:cubicBezTo>
                  <a:cubicBezTo>
                    <a:pt x="877" y="1474"/>
                    <a:pt x="1301" y="1248"/>
                    <a:pt x="1767" y="993"/>
                  </a:cubicBezTo>
                  <a:cubicBezTo>
                    <a:pt x="2233" y="725"/>
                    <a:pt x="2657" y="499"/>
                    <a:pt x="3011" y="301"/>
                  </a:cubicBezTo>
                  <a:cubicBezTo>
                    <a:pt x="3152" y="216"/>
                    <a:pt x="3265" y="145"/>
                    <a:pt x="3378" y="89"/>
                  </a:cubicBezTo>
                  <a:cubicBezTo>
                    <a:pt x="3477" y="32"/>
                    <a:pt x="3519" y="4"/>
                    <a:pt x="3519" y="4"/>
                  </a:cubicBezTo>
                  <a:cubicBezTo>
                    <a:pt x="3519" y="2"/>
                    <a:pt x="3518" y="0"/>
                    <a:pt x="3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3"/>
            <p:cNvSpPr/>
            <p:nvPr/>
          </p:nvSpPr>
          <p:spPr>
            <a:xfrm>
              <a:off x="7583009" y="3811921"/>
              <a:ext cx="191099" cy="105189"/>
            </a:xfrm>
            <a:custGeom>
              <a:avLst/>
              <a:gdLst/>
              <a:ahLst/>
              <a:cxnLst/>
              <a:rect l="l" t="t" r="r" b="b"/>
              <a:pathLst>
                <a:path w="3519" h="1937" extrusionOk="0">
                  <a:moveTo>
                    <a:pt x="3519" y="1"/>
                  </a:moveTo>
                  <a:lnTo>
                    <a:pt x="3519" y="1"/>
                  </a:lnTo>
                  <a:cubicBezTo>
                    <a:pt x="3519" y="1"/>
                    <a:pt x="3462" y="15"/>
                    <a:pt x="3378" y="72"/>
                  </a:cubicBezTo>
                  <a:cubicBezTo>
                    <a:pt x="3265" y="128"/>
                    <a:pt x="3137" y="199"/>
                    <a:pt x="2996" y="269"/>
                  </a:cubicBezTo>
                  <a:cubicBezTo>
                    <a:pt x="2643" y="467"/>
                    <a:pt x="2219" y="693"/>
                    <a:pt x="1752" y="948"/>
                  </a:cubicBezTo>
                  <a:cubicBezTo>
                    <a:pt x="1286" y="1202"/>
                    <a:pt x="862" y="1442"/>
                    <a:pt x="509" y="1640"/>
                  </a:cubicBezTo>
                  <a:cubicBezTo>
                    <a:pt x="367" y="1725"/>
                    <a:pt x="240" y="1796"/>
                    <a:pt x="127" y="1852"/>
                  </a:cubicBezTo>
                  <a:cubicBezTo>
                    <a:pt x="42" y="1909"/>
                    <a:pt x="0" y="1937"/>
                    <a:pt x="0" y="1937"/>
                  </a:cubicBezTo>
                  <a:cubicBezTo>
                    <a:pt x="0" y="1937"/>
                    <a:pt x="57" y="1923"/>
                    <a:pt x="141" y="1866"/>
                  </a:cubicBezTo>
                  <a:cubicBezTo>
                    <a:pt x="254" y="1810"/>
                    <a:pt x="382" y="1739"/>
                    <a:pt x="523" y="1668"/>
                  </a:cubicBezTo>
                  <a:cubicBezTo>
                    <a:pt x="876" y="1471"/>
                    <a:pt x="1300" y="1245"/>
                    <a:pt x="1767" y="990"/>
                  </a:cubicBezTo>
                  <a:cubicBezTo>
                    <a:pt x="2233" y="736"/>
                    <a:pt x="2657" y="496"/>
                    <a:pt x="3010" y="298"/>
                  </a:cubicBezTo>
                  <a:cubicBezTo>
                    <a:pt x="3151" y="227"/>
                    <a:pt x="3279" y="156"/>
                    <a:pt x="3392" y="86"/>
                  </a:cubicBezTo>
                  <a:cubicBezTo>
                    <a:pt x="3477" y="29"/>
                    <a:pt x="3519" y="1"/>
                    <a:pt x="3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3"/>
            <p:cNvSpPr/>
            <p:nvPr/>
          </p:nvSpPr>
          <p:spPr>
            <a:xfrm>
              <a:off x="7595282" y="3829570"/>
              <a:ext cx="191914" cy="105243"/>
            </a:xfrm>
            <a:custGeom>
              <a:avLst/>
              <a:gdLst/>
              <a:ahLst/>
              <a:cxnLst/>
              <a:rect l="l" t="t" r="r" b="b"/>
              <a:pathLst>
                <a:path w="3534" h="1938" extrusionOk="0">
                  <a:moveTo>
                    <a:pt x="3519" y="1"/>
                  </a:moveTo>
                  <a:cubicBezTo>
                    <a:pt x="3519" y="1"/>
                    <a:pt x="3477" y="29"/>
                    <a:pt x="3378" y="72"/>
                  </a:cubicBezTo>
                  <a:cubicBezTo>
                    <a:pt x="3265" y="128"/>
                    <a:pt x="3137" y="199"/>
                    <a:pt x="2996" y="269"/>
                  </a:cubicBezTo>
                  <a:cubicBezTo>
                    <a:pt x="2643" y="467"/>
                    <a:pt x="2219" y="693"/>
                    <a:pt x="1753" y="948"/>
                  </a:cubicBezTo>
                  <a:cubicBezTo>
                    <a:pt x="1286" y="1202"/>
                    <a:pt x="862" y="1442"/>
                    <a:pt x="509" y="1640"/>
                  </a:cubicBezTo>
                  <a:cubicBezTo>
                    <a:pt x="368" y="1725"/>
                    <a:pt x="255" y="1796"/>
                    <a:pt x="141" y="1852"/>
                  </a:cubicBezTo>
                  <a:cubicBezTo>
                    <a:pt x="43" y="1909"/>
                    <a:pt x="0" y="1937"/>
                    <a:pt x="0" y="1937"/>
                  </a:cubicBezTo>
                  <a:cubicBezTo>
                    <a:pt x="0" y="1937"/>
                    <a:pt x="57" y="1923"/>
                    <a:pt x="141" y="1866"/>
                  </a:cubicBezTo>
                  <a:cubicBezTo>
                    <a:pt x="269" y="1810"/>
                    <a:pt x="382" y="1739"/>
                    <a:pt x="523" y="1669"/>
                  </a:cubicBezTo>
                  <a:cubicBezTo>
                    <a:pt x="890" y="1471"/>
                    <a:pt x="1314" y="1245"/>
                    <a:pt x="1781" y="990"/>
                  </a:cubicBezTo>
                  <a:cubicBezTo>
                    <a:pt x="2247" y="736"/>
                    <a:pt x="2657" y="496"/>
                    <a:pt x="3010" y="298"/>
                  </a:cubicBezTo>
                  <a:cubicBezTo>
                    <a:pt x="3152" y="227"/>
                    <a:pt x="3279" y="156"/>
                    <a:pt x="3392" y="86"/>
                  </a:cubicBezTo>
                  <a:cubicBezTo>
                    <a:pt x="3477" y="29"/>
                    <a:pt x="3533" y="1"/>
                    <a:pt x="3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3"/>
            <p:cNvSpPr/>
            <p:nvPr/>
          </p:nvSpPr>
          <p:spPr>
            <a:xfrm>
              <a:off x="7608315" y="3845699"/>
              <a:ext cx="191914" cy="105189"/>
            </a:xfrm>
            <a:custGeom>
              <a:avLst/>
              <a:gdLst/>
              <a:ahLst/>
              <a:cxnLst/>
              <a:rect l="l" t="t" r="r" b="b"/>
              <a:pathLst>
                <a:path w="3534" h="1937" extrusionOk="0">
                  <a:moveTo>
                    <a:pt x="3533" y="1"/>
                  </a:moveTo>
                  <a:lnTo>
                    <a:pt x="3533" y="1"/>
                  </a:lnTo>
                  <a:cubicBezTo>
                    <a:pt x="3533" y="1"/>
                    <a:pt x="3477" y="29"/>
                    <a:pt x="3392" y="71"/>
                  </a:cubicBezTo>
                  <a:cubicBezTo>
                    <a:pt x="3265" y="128"/>
                    <a:pt x="3152" y="199"/>
                    <a:pt x="3011" y="269"/>
                  </a:cubicBezTo>
                  <a:cubicBezTo>
                    <a:pt x="2643" y="467"/>
                    <a:pt x="2219" y="693"/>
                    <a:pt x="1753" y="948"/>
                  </a:cubicBezTo>
                  <a:cubicBezTo>
                    <a:pt x="1286" y="1202"/>
                    <a:pt x="877" y="1442"/>
                    <a:pt x="509" y="1640"/>
                  </a:cubicBezTo>
                  <a:cubicBezTo>
                    <a:pt x="382" y="1725"/>
                    <a:pt x="255" y="1795"/>
                    <a:pt x="142" y="1852"/>
                  </a:cubicBezTo>
                  <a:cubicBezTo>
                    <a:pt x="57" y="1909"/>
                    <a:pt x="0" y="1937"/>
                    <a:pt x="15" y="1937"/>
                  </a:cubicBezTo>
                  <a:cubicBezTo>
                    <a:pt x="15" y="1937"/>
                    <a:pt x="57" y="1923"/>
                    <a:pt x="156" y="1866"/>
                  </a:cubicBezTo>
                  <a:cubicBezTo>
                    <a:pt x="269" y="1810"/>
                    <a:pt x="396" y="1739"/>
                    <a:pt x="537" y="1668"/>
                  </a:cubicBezTo>
                  <a:cubicBezTo>
                    <a:pt x="891" y="1470"/>
                    <a:pt x="1315" y="1244"/>
                    <a:pt x="1781" y="990"/>
                  </a:cubicBezTo>
                  <a:cubicBezTo>
                    <a:pt x="2247" y="736"/>
                    <a:pt x="2671" y="495"/>
                    <a:pt x="3025" y="297"/>
                  </a:cubicBezTo>
                  <a:cubicBezTo>
                    <a:pt x="3166" y="227"/>
                    <a:pt x="3279" y="156"/>
                    <a:pt x="3392" y="85"/>
                  </a:cubicBezTo>
                  <a:cubicBezTo>
                    <a:pt x="3491" y="29"/>
                    <a:pt x="3533" y="1"/>
                    <a:pt x="3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3"/>
            <p:cNvSpPr/>
            <p:nvPr/>
          </p:nvSpPr>
          <p:spPr>
            <a:xfrm>
              <a:off x="7653605" y="3956154"/>
              <a:ext cx="57618" cy="31660"/>
            </a:xfrm>
            <a:custGeom>
              <a:avLst/>
              <a:gdLst/>
              <a:ahLst/>
              <a:cxnLst/>
              <a:rect l="l" t="t" r="r" b="b"/>
              <a:pathLst>
                <a:path w="1061" h="583" extrusionOk="0">
                  <a:moveTo>
                    <a:pt x="1057" y="1"/>
                  </a:moveTo>
                  <a:cubicBezTo>
                    <a:pt x="1025" y="1"/>
                    <a:pt x="807" y="136"/>
                    <a:pt x="537" y="284"/>
                  </a:cubicBezTo>
                  <a:cubicBezTo>
                    <a:pt x="240" y="454"/>
                    <a:pt x="0" y="567"/>
                    <a:pt x="0" y="581"/>
                  </a:cubicBezTo>
                  <a:cubicBezTo>
                    <a:pt x="1" y="582"/>
                    <a:pt x="3" y="582"/>
                    <a:pt x="6" y="582"/>
                  </a:cubicBezTo>
                  <a:cubicBezTo>
                    <a:pt x="47" y="582"/>
                    <a:pt x="287" y="486"/>
                    <a:pt x="551" y="327"/>
                  </a:cubicBezTo>
                  <a:cubicBezTo>
                    <a:pt x="848" y="171"/>
                    <a:pt x="1060" y="16"/>
                    <a:pt x="1060" y="2"/>
                  </a:cubicBezTo>
                  <a:cubicBezTo>
                    <a:pt x="1059" y="1"/>
                    <a:pt x="1058" y="1"/>
                    <a:pt x="1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3"/>
            <p:cNvSpPr/>
            <p:nvPr/>
          </p:nvSpPr>
          <p:spPr>
            <a:xfrm>
              <a:off x="7669679" y="3973097"/>
              <a:ext cx="101387" cy="71411"/>
            </a:xfrm>
            <a:custGeom>
              <a:avLst/>
              <a:gdLst/>
              <a:ahLst/>
              <a:cxnLst/>
              <a:rect l="l" t="t" r="r" b="b"/>
              <a:pathLst>
                <a:path w="1867" h="1315" extrusionOk="0">
                  <a:moveTo>
                    <a:pt x="739" y="146"/>
                  </a:moveTo>
                  <a:cubicBezTo>
                    <a:pt x="795" y="225"/>
                    <a:pt x="842" y="308"/>
                    <a:pt x="881" y="393"/>
                  </a:cubicBezTo>
                  <a:lnTo>
                    <a:pt x="881" y="393"/>
                  </a:lnTo>
                  <a:cubicBezTo>
                    <a:pt x="857" y="412"/>
                    <a:pt x="833" y="430"/>
                    <a:pt x="809" y="449"/>
                  </a:cubicBezTo>
                  <a:lnTo>
                    <a:pt x="809" y="449"/>
                  </a:lnTo>
                  <a:cubicBezTo>
                    <a:pt x="770" y="349"/>
                    <a:pt x="747" y="245"/>
                    <a:pt x="739" y="146"/>
                  </a:cubicBezTo>
                  <a:close/>
                  <a:moveTo>
                    <a:pt x="1213" y="265"/>
                  </a:moveTo>
                  <a:cubicBezTo>
                    <a:pt x="1224" y="265"/>
                    <a:pt x="1235" y="267"/>
                    <a:pt x="1245" y="269"/>
                  </a:cubicBezTo>
                  <a:cubicBezTo>
                    <a:pt x="1312" y="269"/>
                    <a:pt x="1367" y="321"/>
                    <a:pt x="1397" y="388"/>
                  </a:cubicBezTo>
                  <a:lnTo>
                    <a:pt x="1397" y="388"/>
                  </a:lnTo>
                  <a:cubicBezTo>
                    <a:pt x="1282" y="468"/>
                    <a:pt x="1156" y="559"/>
                    <a:pt x="1019" y="659"/>
                  </a:cubicBezTo>
                  <a:lnTo>
                    <a:pt x="1019" y="659"/>
                  </a:lnTo>
                  <a:cubicBezTo>
                    <a:pt x="1001" y="577"/>
                    <a:pt x="974" y="494"/>
                    <a:pt x="941" y="412"/>
                  </a:cubicBezTo>
                  <a:lnTo>
                    <a:pt x="941" y="412"/>
                  </a:lnTo>
                  <a:cubicBezTo>
                    <a:pt x="980" y="383"/>
                    <a:pt x="1020" y="354"/>
                    <a:pt x="1061" y="326"/>
                  </a:cubicBezTo>
                  <a:cubicBezTo>
                    <a:pt x="1107" y="291"/>
                    <a:pt x="1163" y="265"/>
                    <a:pt x="1213" y="265"/>
                  </a:cubicBezTo>
                  <a:close/>
                  <a:moveTo>
                    <a:pt x="902" y="441"/>
                  </a:moveTo>
                  <a:cubicBezTo>
                    <a:pt x="936" y="522"/>
                    <a:pt x="962" y="605"/>
                    <a:pt x="980" y="687"/>
                  </a:cubicBezTo>
                  <a:lnTo>
                    <a:pt x="980" y="687"/>
                  </a:lnTo>
                  <a:cubicBezTo>
                    <a:pt x="971" y="694"/>
                    <a:pt x="962" y="700"/>
                    <a:pt x="953" y="707"/>
                  </a:cubicBezTo>
                  <a:lnTo>
                    <a:pt x="953" y="707"/>
                  </a:lnTo>
                  <a:cubicBezTo>
                    <a:pt x="937" y="684"/>
                    <a:pt x="921" y="660"/>
                    <a:pt x="905" y="637"/>
                  </a:cubicBezTo>
                  <a:cubicBezTo>
                    <a:pt x="876" y="593"/>
                    <a:pt x="851" y="546"/>
                    <a:pt x="829" y="497"/>
                  </a:cubicBezTo>
                  <a:lnTo>
                    <a:pt x="829" y="497"/>
                  </a:lnTo>
                  <a:cubicBezTo>
                    <a:pt x="853" y="478"/>
                    <a:pt x="878" y="460"/>
                    <a:pt x="902" y="441"/>
                  </a:cubicBezTo>
                  <a:close/>
                  <a:moveTo>
                    <a:pt x="370" y="243"/>
                  </a:moveTo>
                  <a:cubicBezTo>
                    <a:pt x="495" y="375"/>
                    <a:pt x="550" y="520"/>
                    <a:pt x="570" y="641"/>
                  </a:cubicBezTo>
                  <a:lnTo>
                    <a:pt x="570" y="641"/>
                  </a:lnTo>
                  <a:cubicBezTo>
                    <a:pt x="542" y="665"/>
                    <a:pt x="515" y="688"/>
                    <a:pt x="488" y="712"/>
                  </a:cubicBezTo>
                  <a:lnTo>
                    <a:pt x="488" y="712"/>
                  </a:lnTo>
                  <a:cubicBezTo>
                    <a:pt x="416" y="551"/>
                    <a:pt x="381" y="386"/>
                    <a:pt x="370" y="243"/>
                  </a:cubicBezTo>
                  <a:close/>
                  <a:moveTo>
                    <a:pt x="988" y="724"/>
                  </a:moveTo>
                  <a:lnTo>
                    <a:pt x="988" y="724"/>
                  </a:lnTo>
                  <a:cubicBezTo>
                    <a:pt x="989" y="728"/>
                    <a:pt x="990" y="732"/>
                    <a:pt x="990" y="735"/>
                  </a:cubicBezTo>
                  <a:cubicBezTo>
                    <a:pt x="992" y="744"/>
                    <a:pt x="995" y="753"/>
                    <a:pt x="997" y="762"/>
                  </a:cubicBezTo>
                  <a:lnTo>
                    <a:pt x="997" y="762"/>
                  </a:lnTo>
                  <a:cubicBezTo>
                    <a:pt x="989" y="753"/>
                    <a:pt x="981" y="744"/>
                    <a:pt x="974" y="734"/>
                  </a:cubicBezTo>
                  <a:lnTo>
                    <a:pt x="974" y="734"/>
                  </a:lnTo>
                  <a:cubicBezTo>
                    <a:pt x="979" y="731"/>
                    <a:pt x="983" y="727"/>
                    <a:pt x="988" y="724"/>
                  </a:cubicBezTo>
                  <a:close/>
                  <a:moveTo>
                    <a:pt x="1406" y="415"/>
                  </a:moveTo>
                  <a:cubicBezTo>
                    <a:pt x="1444" y="540"/>
                    <a:pt x="1452" y="699"/>
                    <a:pt x="1372" y="806"/>
                  </a:cubicBezTo>
                  <a:cubicBezTo>
                    <a:pt x="1339" y="856"/>
                    <a:pt x="1281" y="876"/>
                    <a:pt x="1222" y="876"/>
                  </a:cubicBezTo>
                  <a:cubicBezTo>
                    <a:pt x="1181" y="876"/>
                    <a:pt x="1138" y="866"/>
                    <a:pt x="1103" y="849"/>
                  </a:cubicBezTo>
                  <a:cubicBezTo>
                    <a:pt x="1086" y="840"/>
                    <a:pt x="1070" y="830"/>
                    <a:pt x="1055" y="818"/>
                  </a:cubicBezTo>
                  <a:lnTo>
                    <a:pt x="1055" y="818"/>
                  </a:lnTo>
                  <a:cubicBezTo>
                    <a:pt x="1049" y="786"/>
                    <a:pt x="1041" y="754"/>
                    <a:pt x="1033" y="721"/>
                  </a:cubicBezTo>
                  <a:cubicBezTo>
                    <a:pt x="1031" y="713"/>
                    <a:pt x="1029" y="704"/>
                    <a:pt x="1028" y="696"/>
                  </a:cubicBezTo>
                  <a:lnTo>
                    <a:pt x="1028" y="696"/>
                  </a:lnTo>
                  <a:cubicBezTo>
                    <a:pt x="1167" y="594"/>
                    <a:pt x="1292" y="500"/>
                    <a:pt x="1406" y="415"/>
                  </a:cubicBezTo>
                  <a:close/>
                  <a:moveTo>
                    <a:pt x="578" y="701"/>
                  </a:moveTo>
                  <a:cubicBezTo>
                    <a:pt x="580" y="723"/>
                    <a:pt x="580" y="744"/>
                    <a:pt x="580" y="764"/>
                  </a:cubicBezTo>
                  <a:cubicBezTo>
                    <a:pt x="585" y="812"/>
                    <a:pt x="585" y="853"/>
                    <a:pt x="583" y="887"/>
                  </a:cubicBezTo>
                  <a:lnTo>
                    <a:pt x="583" y="887"/>
                  </a:lnTo>
                  <a:cubicBezTo>
                    <a:pt x="556" y="846"/>
                    <a:pt x="532" y="803"/>
                    <a:pt x="511" y="760"/>
                  </a:cubicBezTo>
                  <a:lnTo>
                    <a:pt x="511" y="760"/>
                  </a:lnTo>
                  <a:cubicBezTo>
                    <a:pt x="533" y="740"/>
                    <a:pt x="555" y="721"/>
                    <a:pt x="578" y="701"/>
                  </a:cubicBezTo>
                  <a:close/>
                  <a:moveTo>
                    <a:pt x="791" y="527"/>
                  </a:moveTo>
                  <a:cubicBezTo>
                    <a:pt x="812" y="574"/>
                    <a:pt x="836" y="620"/>
                    <a:pt x="863" y="665"/>
                  </a:cubicBezTo>
                  <a:cubicBezTo>
                    <a:pt x="879" y="689"/>
                    <a:pt x="896" y="712"/>
                    <a:pt x="914" y="735"/>
                  </a:cubicBezTo>
                  <a:lnTo>
                    <a:pt x="914" y="735"/>
                  </a:lnTo>
                  <a:cubicBezTo>
                    <a:pt x="870" y="768"/>
                    <a:pt x="824" y="801"/>
                    <a:pt x="778" y="834"/>
                  </a:cubicBezTo>
                  <a:cubicBezTo>
                    <a:pt x="728" y="872"/>
                    <a:pt x="677" y="910"/>
                    <a:pt x="624" y="948"/>
                  </a:cubicBezTo>
                  <a:lnTo>
                    <a:pt x="624" y="948"/>
                  </a:lnTo>
                  <a:cubicBezTo>
                    <a:pt x="611" y="929"/>
                    <a:pt x="598" y="911"/>
                    <a:pt x="586" y="893"/>
                  </a:cubicBezTo>
                  <a:lnTo>
                    <a:pt x="586" y="893"/>
                  </a:lnTo>
                  <a:cubicBezTo>
                    <a:pt x="591" y="858"/>
                    <a:pt x="595" y="814"/>
                    <a:pt x="595" y="764"/>
                  </a:cubicBezTo>
                  <a:cubicBezTo>
                    <a:pt x="595" y="741"/>
                    <a:pt x="593" y="717"/>
                    <a:pt x="591" y="690"/>
                  </a:cubicBezTo>
                  <a:lnTo>
                    <a:pt x="591" y="690"/>
                  </a:lnTo>
                  <a:cubicBezTo>
                    <a:pt x="655" y="635"/>
                    <a:pt x="722" y="581"/>
                    <a:pt x="791" y="527"/>
                  </a:cubicBezTo>
                  <a:close/>
                  <a:moveTo>
                    <a:pt x="577" y="949"/>
                  </a:moveTo>
                  <a:lnTo>
                    <a:pt x="577" y="949"/>
                  </a:lnTo>
                  <a:cubicBezTo>
                    <a:pt x="582" y="956"/>
                    <a:pt x="587" y="963"/>
                    <a:pt x="592" y="971"/>
                  </a:cubicBezTo>
                  <a:lnTo>
                    <a:pt x="592" y="971"/>
                  </a:lnTo>
                  <a:cubicBezTo>
                    <a:pt x="584" y="977"/>
                    <a:pt x="575" y="983"/>
                    <a:pt x="567" y="989"/>
                  </a:cubicBezTo>
                  <a:lnTo>
                    <a:pt x="567" y="989"/>
                  </a:lnTo>
                  <a:cubicBezTo>
                    <a:pt x="568" y="985"/>
                    <a:pt x="572" y="972"/>
                    <a:pt x="577" y="949"/>
                  </a:cubicBezTo>
                  <a:close/>
                  <a:moveTo>
                    <a:pt x="936" y="762"/>
                  </a:moveTo>
                  <a:cubicBezTo>
                    <a:pt x="960" y="789"/>
                    <a:pt x="986" y="815"/>
                    <a:pt x="1015" y="839"/>
                  </a:cubicBezTo>
                  <a:lnTo>
                    <a:pt x="1015" y="839"/>
                  </a:lnTo>
                  <a:cubicBezTo>
                    <a:pt x="1031" y="917"/>
                    <a:pt x="1038" y="992"/>
                    <a:pt x="1018" y="1061"/>
                  </a:cubicBezTo>
                  <a:cubicBezTo>
                    <a:pt x="1004" y="1103"/>
                    <a:pt x="976" y="1145"/>
                    <a:pt x="934" y="1174"/>
                  </a:cubicBezTo>
                  <a:cubicBezTo>
                    <a:pt x="922" y="1177"/>
                    <a:pt x="910" y="1179"/>
                    <a:pt x="897" y="1179"/>
                  </a:cubicBezTo>
                  <a:cubicBezTo>
                    <a:pt x="863" y="1179"/>
                    <a:pt x="827" y="1166"/>
                    <a:pt x="806" y="1145"/>
                  </a:cubicBezTo>
                  <a:cubicBezTo>
                    <a:pt x="745" y="1093"/>
                    <a:pt x="692" y="1035"/>
                    <a:pt x="645" y="976"/>
                  </a:cubicBezTo>
                  <a:lnTo>
                    <a:pt x="645" y="976"/>
                  </a:lnTo>
                  <a:cubicBezTo>
                    <a:pt x="695" y="937"/>
                    <a:pt x="744" y="899"/>
                    <a:pt x="792" y="863"/>
                  </a:cubicBezTo>
                  <a:cubicBezTo>
                    <a:pt x="842" y="828"/>
                    <a:pt x="890" y="795"/>
                    <a:pt x="936" y="762"/>
                  </a:cubicBezTo>
                  <a:close/>
                  <a:moveTo>
                    <a:pt x="481" y="786"/>
                  </a:moveTo>
                  <a:cubicBezTo>
                    <a:pt x="508" y="841"/>
                    <a:pt x="539" y="895"/>
                    <a:pt x="576" y="948"/>
                  </a:cubicBezTo>
                  <a:lnTo>
                    <a:pt x="576" y="948"/>
                  </a:lnTo>
                  <a:cubicBezTo>
                    <a:pt x="572" y="971"/>
                    <a:pt x="568" y="985"/>
                    <a:pt x="567" y="989"/>
                  </a:cubicBezTo>
                  <a:lnTo>
                    <a:pt x="567" y="989"/>
                  </a:lnTo>
                  <a:cubicBezTo>
                    <a:pt x="458" y="1066"/>
                    <a:pt x="345" y="1146"/>
                    <a:pt x="227" y="1230"/>
                  </a:cubicBezTo>
                  <a:cubicBezTo>
                    <a:pt x="200" y="1257"/>
                    <a:pt x="166" y="1273"/>
                    <a:pt x="135" y="1273"/>
                  </a:cubicBezTo>
                  <a:cubicBezTo>
                    <a:pt x="118" y="1273"/>
                    <a:pt x="101" y="1268"/>
                    <a:pt x="86" y="1258"/>
                  </a:cubicBezTo>
                  <a:cubicBezTo>
                    <a:pt x="43" y="1230"/>
                    <a:pt x="57" y="1174"/>
                    <a:pt x="100" y="1131"/>
                  </a:cubicBezTo>
                  <a:cubicBezTo>
                    <a:pt x="199" y="1032"/>
                    <a:pt x="298" y="947"/>
                    <a:pt x="397" y="863"/>
                  </a:cubicBezTo>
                  <a:cubicBezTo>
                    <a:pt x="424" y="837"/>
                    <a:pt x="453" y="811"/>
                    <a:pt x="481" y="786"/>
                  </a:cubicBezTo>
                  <a:close/>
                  <a:moveTo>
                    <a:pt x="693" y="1"/>
                  </a:moveTo>
                  <a:lnTo>
                    <a:pt x="693" y="71"/>
                  </a:lnTo>
                  <a:cubicBezTo>
                    <a:pt x="693" y="76"/>
                    <a:pt x="693" y="81"/>
                    <a:pt x="694" y="85"/>
                  </a:cubicBezTo>
                  <a:lnTo>
                    <a:pt x="694" y="85"/>
                  </a:lnTo>
                  <a:lnTo>
                    <a:pt x="693" y="85"/>
                  </a:lnTo>
                  <a:cubicBezTo>
                    <a:pt x="693" y="85"/>
                    <a:pt x="694" y="85"/>
                    <a:pt x="694" y="86"/>
                  </a:cubicBezTo>
                  <a:lnTo>
                    <a:pt x="694" y="86"/>
                  </a:lnTo>
                  <a:cubicBezTo>
                    <a:pt x="695" y="215"/>
                    <a:pt x="721" y="349"/>
                    <a:pt x="771" y="478"/>
                  </a:cubicBezTo>
                  <a:lnTo>
                    <a:pt x="771" y="478"/>
                  </a:lnTo>
                  <a:cubicBezTo>
                    <a:pt x="706" y="528"/>
                    <a:pt x="644" y="579"/>
                    <a:pt x="583" y="631"/>
                  </a:cubicBezTo>
                  <a:lnTo>
                    <a:pt x="583" y="631"/>
                  </a:lnTo>
                  <a:cubicBezTo>
                    <a:pt x="561" y="500"/>
                    <a:pt x="502" y="342"/>
                    <a:pt x="368" y="198"/>
                  </a:cubicBezTo>
                  <a:lnTo>
                    <a:pt x="340" y="170"/>
                  </a:lnTo>
                  <a:lnTo>
                    <a:pt x="340" y="213"/>
                  </a:lnTo>
                  <a:cubicBezTo>
                    <a:pt x="348" y="373"/>
                    <a:pt x="380" y="557"/>
                    <a:pt x="459" y="738"/>
                  </a:cubicBezTo>
                  <a:lnTo>
                    <a:pt x="459" y="738"/>
                  </a:lnTo>
                  <a:cubicBezTo>
                    <a:pt x="428" y="765"/>
                    <a:pt x="398" y="793"/>
                    <a:pt x="368" y="820"/>
                  </a:cubicBezTo>
                  <a:cubicBezTo>
                    <a:pt x="255" y="919"/>
                    <a:pt x="171" y="1004"/>
                    <a:pt x="72" y="1103"/>
                  </a:cubicBezTo>
                  <a:cubicBezTo>
                    <a:pt x="43" y="1117"/>
                    <a:pt x="29" y="1145"/>
                    <a:pt x="15" y="1188"/>
                  </a:cubicBezTo>
                  <a:cubicBezTo>
                    <a:pt x="1" y="1230"/>
                    <a:pt x="29" y="1273"/>
                    <a:pt x="57" y="1287"/>
                  </a:cubicBezTo>
                  <a:cubicBezTo>
                    <a:pt x="83" y="1307"/>
                    <a:pt x="110" y="1314"/>
                    <a:pt x="137" y="1314"/>
                  </a:cubicBezTo>
                  <a:cubicBezTo>
                    <a:pt x="184" y="1314"/>
                    <a:pt x="228" y="1291"/>
                    <a:pt x="255" y="1273"/>
                  </a:cubicBezTo>
                  <a:cubicBezTo>
                    <a:pt x="384" y="1180"/>
                    <a:pt x="501" y="1088"/>
                    <a:pt x="614" y="1000"/>
                  </a:cubicBezTo>
                  <a:lnTo>
                    <a:pt x="614" y="1000"/>
                  </a:lnTo>
                  <a:cubicBezTo>
                    <a:pt x="661" y="1061"/>
                    <a:pt x="715" y="1119"/>
                    <a:pt x="778" y="1174"/>
                  </a:cubicBezTo>
                  <a:cubicBezTo>
                    <a:pt x="806" y="1201"/>
                    <a:pt x="845" y="1217"/>
                    <a:pt x="884" y="1217"/>
                  </a:cubicBezTo>
                  <a:cubicBezTo>
                    <a:pt x="906" y="1217"/>
                    <a:pt x="928" y="1212"/>
                    <a:pt x="948" y="1202"/>
                  </a:cubicBezTo>
                  <a:cubicBezTo>
                    <a:pt x="1004" y="1188"/>
                    <a:pt x="1047" y="1131"/>
                    <a:pt x="1061" y="1075"/>
                  </a:cubicBezTo>
                  <a:cubicBezTo>
                    <a:pt x="1076" y="1005"/>
                    <a:pt x="1075" y="940"/>
                    <a:pt x="1066" y="877"/>
                  </a:cubicBezTo>
                  <a:lnTo>
                    <a:pt x="1066" y="877"/>
                  </a:lnTo>
                  <a:cubicBezTo>
                    <a:pt x="1073" y="882"/>
                    <a:pt x="1081" y="886"/>
                    <a:pt x="1089" y="891"/>
                  </a:cubicBezTo>
                  <a:cubicBezTo>
                    <a:pt x="1132" y="915"/>
                    <a:pt x="1182" y="929"/>
                    <a:pt x="1233" y="929"/>
                  </a:cubicBezTo>
                  <a:cubicBezTo>
                    <a:pt x="1299" y="929"/>
                    <a:pt x="1366" y="905"/>
                    <a:pt x="1414" y="849"/>
                  </a:cubicBezTo>
                  <a:cubicBezTo>
                    <a:pt x="1471" y="778"/>
                    <a:pt x="1485" y="693"/>
                    <a:pt x="1485" y="608"/>
                  </a:cubicBezTo>
                  <a:cubicBezTo>
                    <a:pt x="1485" y="529"/>
                    <a:pt x="1472" y="462"/>
                    <a:pt x="1448" y="384"/>
                  </a:cubicBezTo>
                  <a:lnTo>
                    <a:pt x="1448" y="384"/>
                  </a:lnTo>
                  <a:cubicBezTo>
                    <a:pt x="1495" y="349"/>
                    <a:pt x="1540" y="315"/>
                    <a:pt x="1584" y="283"/>
                  </a:cubicBezTo>
                  <a:cubicBezTo>
                    <a:pt x="1654" y="227"/>
                    <a:pt x="1725" y="170"/>
                    <a:pt x="1796" y="128"/>
                  </a:cubicBezTo>
                  <a:cubicBezTo>
                    <a:pt x="1838" y="86"/>
                    <a:pt x="1866" y="72"/>
                    <a:pt x="1866" y="71"/>
                  </a:cubicBezTo>
                  <a:lnTo>
                    <a:pt x="1866" y="71"/>
                  </a:lnTo>
                  <a:cubicBezTo>
                    <a:pt x="1866" y="72"/>
                    <a:pt x="1838" y="86"/>
                    <a:pt x="1782" y="114"/>
                  </a:cubicBezTo>
                  <a:cubicBezTo>
                    <a:pt x="1725" y="156"/>
                    <a:pt x="1654" y="213"/>
                    <a:pt x="1570" y="269"/>
                  </a:cubicBezTo>
                  <a:cubicBezTo>
                    <a:pt x="1528" y="297"/>
                    <a:pt x="1484" y="327"/>
                    <a:pt x="1438" y="359"/>
                  </a:cubicBezTo>
                  <a:lnTo>
                    <a:pt x="1438" y="359"/>
                  </a:lnTo>
                  <a:cubicBezTo>
                    <a:pt x="1408" y="291"/>
                    <a:pt x="1340" y="226"/>
                    <a:pt x="1259" y="213"/>
                  </a:cubicBezTo>
                  <a:cubicBezTo>
                    <a:pt x="1174" y="213"/>
                    <a:pt x="1089" y="241"/>
                    <a:pt x="1033" y="283"/>
                  </a:cubicBezTo>
                  <a:cubicBezTo>
                    <a:pt x="995" y="310"/>
                    <a:pt x="957" y="337"/>
                    <a:pt x="920" y="364"/>
                  </a:cubicBezTo>
                  <a:lnTo>
                    <a:pt x="920" y="364"/>
                  </a:lnTo>
                  <a:cubicBezTo>
                    <a:pt x="872" y="256"/>
                    <a:pt x="810" y="152"/>
                    <a:pt x="736" y="57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3"/>
            <p:cNvSpPr/>
            <p:nvPr/>
          </p:nvSpPr>
          <p:spPr>
            <a:xfrm>
              <a:off x="7794797" y="3880942"/>
              <a:ext cx="42249" cy="27044"/>
            </a:xfrm>
            <a:custGeom>
              <a:avLst/>
              <a:gdLst/>
              <a:ahLst/>
              <a:cxnLst/>
              <a:rect l="l" t="t" r="r" b="b"/>
              <a:pathLst>
                <a:path w="778" h="498" extrusionOk="0">
                  <a:moveTo>
                    <a:pt x="762" y="1"/>
                  </a:moveTo>
                  <a:cubicBezTo>
                    <a:pt x="743" y="1"/>
                    <a:pt x="568" y="108"/>
                    <a:pt x="368" y="228"/>
                  </a:cubicBezTo>
                  <a:cubicBezTo>
                    <a:pt x="156" y="369"/>
                    <a:pt x="0" y="482"/>
                    <a:pt x="0" y="496"/>
                  </a:cubicBezTo>
                  <a:cubicBezTo>
                    <a:pt x="1" y="497"/>
                    <a:pt x="3" y="498"/>
                    <a:pt x="5" y="498"/>
                  </a:cubicBezTo>
                  <a:cubicBezTo>
                    <a:pt x="36" y="498"/>
                    <a:pt x="198" y="403"/>
                    <a:pt x="396" y="270"/>
                  </a:cubicBezTo>
                  <a:cubicBezTo>
                    <a:pt x="608" y="143"/>
                    <a:pt x="778" y="16"/>
                    <a:pt x="764" y="2"/>
                  </a:cubicBezTo>
                  <a:cubicBezTo>
                    <a:pt x="764" y="1"/>
                    <a:pt x="763" y="1"/>
                    <a:pt x="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156</Words>
  <Application>Microsoft Office PowerPoint</Application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Consolas</vt:lpstr>
      <vt:lpstr>Bebas Neue</vt:lpstr>
      <vt:lpstr>Nunito</vt:lpstr>
      <vt:lpstr>Raleway Medium</vt:lpstr>
      <vt:lpstr>Arial</vt:lpstr>
      <vt:lpstr>Artificial Intelligence (AI) Startup Business Plan by Slidesgo</vt:lpstr>
      <vt:lpstr>Housing Data Analysis and Prediction</vt:lpstr>
      <vt:lpstr>Introduction</vt:lpstr>
      <vt:lpstr>Problem</vt:lpstr>
      <vt:lpstr>Problem</vt:lpstr>
      <vt:lpstr>Figures</vt:lpstr>
      <vt:lpstr>Data Preprocessing</vt:lpstr>
      <vt:lpstr>Analysis Models</vt:lpstr>
      <vt:lpstr>Analysis Models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Data Analysis and Prediction</dc:title>
  <dc:creator>yousef</dc:creator>
  <cp:lastModifiedBy>yousef ahmed</cp:lastModifiedBy>
  <cp:revision>4</cp:revision>
  <dcterms:modified xsi:type="dcterms:W3CDTF">2024-12-20T19:37:26Z</dcterms:modified>
</cp:coreProperties>
</file>