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Medical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352800"/>
            <a:ext cx="6400800" cy="1473200"/>
          </a:xfrm>
        </p:spPr>
        <p:txBody>
          <a:bodyPr/>
          <a:lstStyle/>
          <a:p>
            <a:pPr algn="l"/>
            <a:r>
              <a:rPr lang="en-US" dirty="0"/>
              <a:t>To reduce monopoly</a:t>
            </a:r>
          </a:p>
        </p:txBody>
      </p:sp>
    </p:spTree>
    <p:extLst>
      <p:ext uri="{BB962C8B-B14F-4D97-AF65-F5344CB8AC3E}">
        <p14:creationId xmlns:p14="http://schemas.microsoft.com/office/powerpoint/2010/main" val="418659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523067"/>
            <a:ext cx="7408333" cy="1286933"/>
          </a:xfrm>
        </p:spPr>
        <p:txBody>
          <a:bodyPr/>
          <a:lstStyle/>
          <a:p>
            <a:r>
              <a:rPr lang="en-US" dirty="0" smtClean="0"/>
              <a:t>This project to helps the government </a:t>
            </a:r>
            <a:r>
              <a:rPr lang="en-US" dirty="0"/>
              <a:t>t</a:t>
            </a:r>
            <a:r>
              <a:rPr lang="en-US" dirty="0" smtClean="0"/>
              <a:t>o reduce a big problem we are facing it in </a:t>
            </a:r>
            <a:r>
              <a:rPr lang="en-US" dirty="0"/>
              <a:t>L</a:t>
            </a:r>
            <a:r>
              <a:rPr lang="en-US" dirty="0" smtClean="0"/>
              <a:t>ebanon that is </a:t>
            </a:r>
          </a:p>
          <a:p>
            <a:pPr marL="0" indent="0">
              <a:buNone/>
            </a:pPr>
            <a:r>
              <a:rPr lang="en-US" dirty="0" smtClean="0"/>
              <a:t>     “ Medicine monopoly “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733800"/>
            <a:ext cx="6477000" cy="3124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558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721504"/>
            <a:ext cx="7408333" cy="406029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the doctor treat the patient then he write the names of medicine in</a:t>
            </a:r>
            <a:r>
              <a:rPr lang="ar-DZ" dirty="0" smtClean="0"/>
              <a:t>  </a:t>
            </a:r>
            <a:r>
              <a:rPr lang="en-US" dirty="0"/>
              <a:t> </a:t>
            </a:r>
            <a:r>
              <a:rPr lang="en-US" dirty="0" smtClean="0"/>
              <a:t>a prescription then this prescription will get an id or QR code.</a:t>
            </a:r>
          </a:p>
          <a:p>
            <a:r>
              <a:rPr lang="en-US" dirty="0" smtClean="0"/>
              <a:t>Then the patient go to the pharmacy and give him the id or the QR code to give him the medicine.</a:t>
            </a:r>
          </a:p>
          <a:p>
            <a:r>
              <a:rPr lang="en-US" dirty="0" smtClean="0"/>
              <a:t>Then it will become clear to the pharmacist that he really needs the medicine , and then it will appear to the pharmacist how much this man bought a number of medicines and on this basis the pharmacist sell him the medicine </a:t>
            </a:r>
          </a:p>
          <a:p>
            <a:r>
              <a:rPr lang="en-US" dirty="0" smtClean="0"/>
              <a:t>This will help in reduce the medicine  monopoly.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954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85" y="2971800"/>
            <a:ext cx="6821715" cy="3581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02382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222</TotalTime>
  <Words>137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Waveform</vt:lpstr>
      <vt:lpstr>Medical System</vt:lpstr>
      <vt:lpstr>About the Project</vt:lpstr>
      <vt:lpstr>How it Works ?</vt:lpstr>
      <vt:lpstr>Finish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Pharmacy System</dc:title>
  <dc:creator/>
  <cp:lastModifiedBy>yousef</cp:lastModifiedBy>
  <cp:revision>9</cp:revision>
  <dcterms:created xsi:type="dcterms:W3CDTF">2006-08-16T00:00:00Z</dcterms:created>
  <dcterms:modified xsi:type="dcterms:W3CDTF">2022-07-02T20:30:14Z</dcterms:modified>
</cp:coreProperties>
</file>