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7C66"/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528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55B666-8AFC-0D28-1656-E6C25D636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287" y="0"/>
            <a:ext cx="12313287" cy="67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3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33E64D-CEBC-3C35-41A7-3D2896397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517"/>
            <a:ext cx="12192000" cy="63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4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7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7C6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4746</TotalTime>
  <Words>383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يوسف عبدالله عجايبى فالح بشاى</cp:lastModifiedBy>
  <cp:revision>9</cp:revision>
  <dcterms:created xsi:type="dcterms:W3CDTF">2024-02-05T09:30:29Z</dcterms:created>
  <dcterms:modified xsi:type="dcterms:W3CDTF">2024-08-27T20:03:06Z</dcterms:modified>
</cp:coreProperties>
</file>