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60" r:id="rId3"/>
    <p:sldId id="261" r:id="rId4"/>
    <p:sldId id="276" r:id="rId5"/>
    <p:sldId id="277" r:id="rId6"/>
    <p:sldId id="278" r:id="rId7"/>
    <p:sldId id="279" r:id="rId8"/>
    <p:sldId id="280" r:id="rId9"/>
    <p:sldId id="281" r:id="rId10"/>
    <p:sldId id="282" r:id="rId11"/>
    <p:sldId id="290" r:id="rId12"/>
    <p:sldId id="291" r:id="rId13"/>
    <p:sldId id="292" r:id="rId14"/>
    <p:sldId id="293" r:id="rId15"/>
    <p:sldId id="294" r:id="rId16"/>
    <p:sldId id="284" r:id="rId17"/>
    <p:sldId id="295" r:id="rId18"/>
    <p:sldId id="318" r:id="rId19"/>
    <p:sldId id="296" r:id="rId20"/>
    <p:sldId id="285" r:id="rId21"/>
    <p:sldId id="297" r:id="rId22"/>
    <p:sldId id="298" r:id="rId23"/>
    <p:sldId id="286" r:id="rId24"/>
    <p:sldId id="299" r:id="rId25"/>
    <p:sldId id="300" r:id="rId26"/>
    <p:sldId id="287" r:id="rId27"/>
    <p:sldId id="301" r:id="rId28"/>
    <p:sldId id="302" r:id="rId29"/>
    <p:sldId id="313" r:id="rId30"/>
    <p:sldId id="315" r:id="rId31"/>
    <p:sldId id="316" r:id="rId32"/>
    <p:sldId id="317" r:id="rId33"/>
    <p:sldId id="314" r:id="rId34"/>
    <p:sldId id="289" r:id="rId35"/>
    <p:sldId id="303" r:id="rId36"/>
    <p:sldId id="304" r:id="rId37"/>
    <p:sldId id="288" r:id="rId38"/>
    <p:sldId id="305" r:id="rId39"/>
    <p:sldId id="306" r:id="rId40"/>
    <p:sldId id="309" r:id="rId41"/>
    <p:sldId id="307" r:id="rId42"/>
    <p:sldId id="310" r:id="rId43"/>
    <p:sldId id="311" r:id="rId44"/>
    <p:sldId id="312"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DCE5"/>
    <a:srgbClr val="4472C4"/>
    <a:srgbClr val="C9C9C9"/>
    <a:srgbClr val="CFCDCD"/>
    <a:srgbClr val="1F375D"/>
    <a:srgbClr val="1E3459"/>
    <a:srgbClr val="1B2F52"/>
    <a:srgbClr val="0E1626"/>
    <a:srgbClr val="1A2D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47F44B-36D3-42D0-BF1F-376757DF30E0}" v="1" dt="2024-01-23T15:14:02.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089" autoAdjust="0"/>
    <p:restoredTop sz="75088" autoAdjust="0"/>
  </p:normalViewPr>
  <p:slideViewPr>
    <p:cSldViewPr snapToGrid="0">
      <p:cViewPr varScale="1">
        <p:scale>
          <a:sx n="112" d="100"/>
          <a:sy n="112" d="100"/>
        </p:scale>
        <p:origin x="1062" y="102"/>
      </p:cViewPr>
      <p:guideLst/>
    </p:cSldViewPr>
  </p:slideViewPr>
  <p:outlineViewPr>
    <p:cViewPr>
      <p:scale>
        <a:sx n="33" d="100"/>
        <a:sy n="33" d="100"/>
      </p:scale>
      <p:origin x="0" y="-408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6C0F5-C08F-4EAD-906C-04BA78030E54}" type="doc">
      <dgm:prSet loTypeId="urn:microsoft.com/office/officeart/2008/layout/PictureAccentList" loCatId="list" qsTypeId="urn:microsoft.com/office/officeart/2005/8/quickstyle/simple1" qsCatId="simple" csTypeId="urn:microsoft.com/office/officeart/2005/8/colors/accent1_4" csCatId="accent1" phldr="1"/>
      <dgm:spPr/>
      <dgm:t>
        <a:bodyPr/>
        <a:lstStyle/>
        <a:p>
          <a:endParaRPr lang="en-US"/>
        </a:p>
      </dgm:t>
    </dgm:pt>
    <dgm:pt modelId="{FD02D0C7-7F0E-4299-8713-B7D0C2910CF3}">
      <dgm:prSet phldrT="[Text]"/>
      <dgm:spPr/>
      <dgm:t>
        <a:bodyPr/>
        <a:lstStyle/>
        <a:p>
          <a:r>
            <a:rPr lang="en-US" dirty="0">
              <a:latin typeface="Amasis MT Pro Black" panose="02040A04050005020304" pitchFamily="18" charset="0"/>
            </a:rPr>
            <a:t>Deliverables of the project</a:t>
          </a:r>
        </a:p>
      </dgm:t>
    </dgm:pt>
    <dgm:pt modelId="{98580D4B-F754-4363-AB7B-C55456E27AF0}" type="parTrans" cxnId="{2DD2D737-88C2-4E4E-8AC3-35C9948329F0}">
      <dgm:prSet/>
      <dgm:spPr/>
      <dgm:t>
        <a:bodyPr/>
        <a:lstStyle/>
        <a:p>
          <a:endParaRPr lang="en-US"/>
        </a:p>
      </dgm:t>
    </dgm:pt>
    <dgm:pt modelId="{633F8674-5D3C-4F88-A838-17D8FCD16F9F}" type="sibTrans" cxnId="{2DD2D737-88C2-4E4E-8AC3-35C9948329F0}">
      <dgm:prSet/>
      <dgm:spPr/>
      <dgm:t>
        <a:bodyPr/>
        <a:lstStyle/>
        <a:p>
          <a:endParaRPr lang="en-US"/>
        </a:p>
      </dgm:t>
    </dgm:pt>
    <dgm:pt modelId="{A318E8A7-589D-420B-86D5-0081D88C0C6A}" type="pres">
      <dgm:prSet presAssocID="{5726C0F5-C08F-4EAD-906C-04BA78030E54}" presName="layout" presStyleCnt="0">
        <dgm:presLayoutVars>
          <dgm:chMax/>
          <dgm:chPref/>
          <dgm:dir/>
          <dgm:animOne val="branch"/>
          <dgm:animLvl val="lvl"/>
          <dgm:resizeHandles/>
        </dgm:presLayoutVars>
      </dgm:prSet>
      <dgm:spPr/>
    </dgm:pt>
    <dgm:pt modelId="{8A63D3F0-699E-4C28-A79D-2F146561D7B6}" type="pres">
      <dgm:prSet presAssocID="{FD02D0C7-7F0E-4299-8713-B7D0C2910CF3}" presName="root" presStyleCnt="0">
        <dgm:presLayoutVars>
          <dgm:chMax/>
          <dgm:chPref val="4"/>
        </dgm:presLayoutVars>
      </dgm:prSet>
      <dgm:spPr/>
    </dgm:pt>
    <dgm:pt modelId="{032C35D4-B010-4CA4-8CB6-2458244251A5}" type="pres">
      <dgm:prSet presAssocID="{FD02D0C7-7F0E-4299-8713-B7D0C2910CF3}" presName="rootComposite" presStyleCnt="0">
        <dgm:presLayoutVars/>
      </dgm:prSet>
      <dgm:spPr/>
    </dgm:pt>
    <dgm:pt modelId="{F6967EFF-6F67-41D9-895E-A260D3590CB1}" type="pres">
      <dgm:prSet presAssocID="{FD02D0C7-7F0E-4299-8713-B7D0C2910CF3}" presName="rootText" presStyleLbl="node0" presStyleIdx="0" presStyleCnt="1" custScaleX="138566" custLinFactY="-100000" custLinFactNeighborX="-94" custLinFactNeighborY="-127507">
        <dgm:presLayoutVars>
          <dgm:chMax/>
          <dgm:chPref val="4"/>
        </dgm:presLayoutVars>
      </dgm:prSet>
      <dgm:spPr/>
    </dgm:pt>
    <dgm:pt modelId="{01850EB6-908C-4D49-AD1E-1257579587BE}" type="pres">
      <dgm:prSet presAssocID="{FD02D0C7-7F0E-4299-8713-B7D0C2910CF3}" presName="childShape" presStyleCnt="0">
        <dgm:presLayoutVars>
          <dgm:chMax val="0"/>
          <dgm:chPref val="0"/>
        </dgm:presLayoutVars>
      </dgm:prSet>
      <dgm:spPr/>
    </dgm:pt>
  </dgm:ptLst>
  <dgm:cxnLst>
    <dgm:cxn modelId="{2DD2D737-88C2-4E4E-8AC3-35C9948329F0}" srcId="{5726C0F5-C08F-4EAD-906C-04BA78030E54}" destId="{FD02D0C7-7F0E-4299-8713-B7D0C2910CF3}" srcOrd="0" destOrd="0" parTransId="{98580D4B-F754-4363-AB7B-C55456E27AF0}" sibTransId="{633F8674-5D3C-4F88-A838-17D8FCD16F9F}"/>
    <dgm:cxn modelId="{E3D2FF75-A86F-4E68-9AF1-77E2B983C6C9}" type="presOf" srcId="{FD02D0C7-7F0E-4299-8713-B7D0C2910CF3}" destId="{F6967EFF-6F67-41D9-895E-A260D3590CB1}" srcOrd="0" destOrd="0" presId="urn:microsoft.com/office/officeart/2008/layout/PictureAccentList"/>
    <dgm:cxn modelId="{F5197679-506D-4704-AF2A-7F03E7F44EE0}" type="presOf" srcId="{5726C0F5-C08F-4EAD-906C-04BA78030E54}" destId="{A318E8A7-589D-420B-86D5-0081D88C0C6A}" srcOrd="0" destOrd="0" presId="urn:microsoft.com/office/officeart/2008/layout/PictureAccentList"/>
    <dgm:cxn modelId="{3052FBD7-2B1D-4599-AAE8-AEA8175E286D}" type="presParOf" srcId="{A318E8A7-589D-420B-86D5-0081D88C0C6A}" destId="{8A63D3F0-699E-4C28-A79D-2F146561D7B6}" srcOrd="0" destOrd="0" presId="urn:microsoft.com/office/officeart/2008/layout/PictureAccentList"/>
    <dgm:cxn modelId="{D196FC3F-2652-4BE0-B58C-AD9A1FF840BD}" type="presParOf" srcId="{8A63D3F0-699E-4C28-A79D-2F146561D7B6}" destId="{032C35D4-B010-4CA4-8CB6-2458244251A5}" srcOrd="0" destOrd="0" presId="urn:microsoft.com/office/officeart/2008/layout/PictureAccentList"/>
    <dgm:cxn modelId="{F8B2D1C1-5C35-4E8C-B79A-176938358BED}" type="presParOf" srcId="{032C35D4-B010-4CA4-8CB6-2458244251A5}" destId="{F6967EFF-6F67-41D9-895E-A260D3590CB1}" srcOrd="0" destOrd="0" presId="urn:microsoft.com/office/officeart/2008/layout/PictureAccentList"/>
    <dgm:cxn modelId="{DEE3AD63-6D60-470D-B3FB-6CAEBCFDA48F}" type="presParOf" srcId="{8A63D3F0-699E-4C28-A79D-2F146561D7B6}" destId="{01850EB6-908C-4D49-AD1E-1257579587BE}"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26C0F5-C08F-4EAD-906C-04BA78030E54}" type="doc">
      <dgm:prSet loTypeId="urn:microsoft.com/office/officeart/2008/layout/PictureAccentList" loCatId="list" qsTypeId="urn:microsoft.com/office/officeart/2005/8/quickstyle/simple1" qsCatId="simple" csTypeId="urn:microsoft.com/office/officeart/2005/8/colors/accent1_4" csCatId="accent1" phldr="1"/>
      <dgm:spPr/>
      <dgm:t>
        <a:bodyPr/>
        <a:lstStyle/>
        <a:p>
          <a:endParaRPr lang="en-US"/>
        </a:p>
      </dgm:t>
    </dgm:pt>
    <dgm:pt modelId="{FD02D0C7-7F0E-4299-8713-B7D0C2910CF3}">
      <dgm:prSet phldrT="[Text]"/>
      <dgm:spPr/>
      <dgm:t>
        <a:bodyPr/>
        <a:lstStyle/>
        <a:p>
          <a:r>
            <a:rPr lang="en-US" dirty="0">
              <a:latin typeface="Amasis MT Pro Black" panose="02040A04050005020304" pitchFamily="18" charset="0"/>
            </a:rPr>
            <a:t>Success criteria</a:t>
          </a:r>
        </a:p>
      </dgm:t>
    </dgm:pt>
    <dgm:pt modelId="{98580D4B-F754-4363-AB7B-C55456E27AF0}" type="parTrans" cxnId="{2DD2D737-88C2-4E4E-8AC3-35C9948329F0}">
      <dgm:prSet/>
      <dgm:spPr/>
      <dgm:t>
        <a:bodyPr/>
        <a:lstStyle/>
        <a:p>
          <a:endParaRPr lang="en-US"/>
        </a:p>
      </dgm:t>
    </dgm:pt>
    <dgm:pt modelId="{633F8674-5D3C-4F88-A838-17D8FCD16F9F}" type="sibTrans" cxnId="{2DD2D737-88C2-4E4E-8AC3-35C9948329F0}">
      <dgm:prSet/>
      <dgm:spPr/>
      <dgm:t>
        <a:bodyPr/>
        <a:lstStyle/>
        <a:p>
          <a:endParaRPr lang="en-US"/>
        </a:p>
      </dgm:t>
    </dgm:pt>
    <dgm:pt modelId="{A318E8A7-589D-420B-86D5-0081D88C0C6A}" type="pres">
      <dgm:prSet presAssocID="{5726C0F5-C08F-4EAD-906C-04BA78030E54}" presName="layout" presStyleCnt="0">
        <dgm:presLayoutVars>
          <dgm:chMax/>
          <dgm:chPref/>
          <dgm:dir/>
          <dgm:animOne val="branch"/>
          <dgm:animLvl val="lvl"/>
          <dgm:resizeHandles/>
        </dgm:presLayoutVars>
      </dgm:prSet>
      <dgm:spPr/>
    </dgm:pt>
    <dgm:pt modelId="{8A63D3F0-699E-4C28-A79D-2F146561D7B6}" type="pres">
      <dgm:prSet presAssocID="{FD02D0C7-7F0E-4299-8713-B7D0C2910CF3}" presName="root" presStyleCnt="0">
        <dgm:presLayoutVars>
          <dgm:chMax/>
          <dgm:chPref val="4"/>
        </dgm:presLayoutVars>
      </dgm:prSet>
      <dgm:spPr/>
    </dgm:pt>
    <dgm:pt modelId="{032C35D4-B010-4CA4-8CB6-2458244251A5}" type="pres">
      <dgm:prSet presAssocID="{FD02D0C7-7F0E-4299-8713-B7D0C2910CF3}" presName="rootComposite" presStyleCnt="0">
        <dgm:presLayoutVars/>
      </dgm:prSet>
      <dgm:spPr/>
    </dgm:pt>
    <dgm:pt modelId="{F6967EFF-6F67-41D9-895E-A260D3590CB1}" type="pres">
      <dgm:prSet presAssocID="{FD02D0C7-7F0E-4299-8713-B7D0C2910CF3}" presName="rootText" presStyleLbl="node0" presStyleIdx="0" presStyleCnt="1" custScaleX="138566" custLinFactY="-169637" custLinFactNeighborX="-94" custLinFactNeighborY="-200000">
        <dgm:presLayoutVars>
          <dgm:chMax/>
          <dgm:chPref val="4"/>
        </dgm:presLayoutVars>
      </dgm:prSet>
      <dgm:spPr/>
    </dgm:pt>
    <dgm:pt modelId="{01850EB6-908C-4D49-AD1E-1257579587BE}" type="pres">
      <dgm:prSet presAssocID="{FD02D0C7-7F0E-4299-8713-B7D0C2910CF3}" presName="childShape" presStyleCnt="0">
        <dgm:presLayoutVars>
          <dgm:chMax val="0"/>
          <dgm:chPref val="0"/>
        </dgm:presLayoutVars>
      </dgm:prSet>
      <dgm:spPr/>
    </dgm:pt>
  </dgm:ptLst>
  <dgm:cxnLst>
    <dgm:cxn modelId="{2DD2D737-88C2-4E4E-8AC3-35C9948329F0}" srcId="{5726C0F5-C08F-4EAD-906C-04BA78030E54}" destId="{FD02D0C7-7F0E-4299-8713-B7D0C2910CF3}" srcOrd="0" destOrd="0" parTransId="{98580D4B-F754-4363-AB7B-C55456E27AF0}" sibTransId="{633F8674-5D3C-4F88-A838-17D8FCD16F9F}"/>
    <dgm:cxn modelId="{E3D2FF75-A86F-4E68-9AF1-77E2B983C6C9}" type="presOf" srcId="{FD02D0C7-7F0E-4299-8713-B7D0C2910CF3}" destId="{F6967EFF-6F67-41D9-895E-A260D3590CB1}" srcOrd="0" destOrd="0" presId="urn:microsoft.com/office/officeart/2008/layout/PictureAccentList"/>
    <dgm:cxn modelId="{F5197679-506D-4704-AF2A-7F03E7F44EE0}" type="presOf" srcId="{5726C0F5-C08F-4EAD-906C-04BA78030E54}" destId="{A318E8A7-589D-420B-86D5-0081D88C0C6A}" srcOrd="0" destOrd="0" presId="urn:microsoft.com/office/officeart/2008/layout/PictureAccentList"/>
    <dgm:cxn modelId="{3052FBD7-2B1D-4599-AAE8-AEA8175E286D}" type="presParOf" srcId="{A318E8A7-589D-420B-86D5-0081D88C0C6A}" destId="{8A63D3F0-699E-4C28-A79D-2F146561D7B6}" srcOrd="0" destOrd="0" presId="urn:microsoft.com/office/officeart/2008/layout/PictureAccentList"/>
    <dgm:cxn modelId="{D196FC3F-2652-4BE0-B58C-AD9A1FF840BD}" type="presParOf" srcId="{8A63D3F0-699E-4C28-A79D-2F146561D7B6}" destId="{032C35D4-B010-4CA4-8CB6-2458244251A5}" srcOrd="0" destOrd="0" presId="urn:microsoft.com/office/officeart/2008/layout/PictureAccentList"/>
    <dgm:cxn modelId="{F8B2D1C1-5C35-4E8C-B79A-176938358BED}" type="presParOf" srcId="{032C35D4-B010-4CA4-8CB6-2458244251A5}" destId="{F6967EFF-6F67-41D9-895E-A260D3590CB1}" srcOrd="0" destOrd="0" presId="urn:microsoft.com/office/officeart/2008/layout/PictureAccentList"/>
    <dgm:cxn modelId="{DEE3AD63-6D60-470D-B3FB-6CAEBCFDA48F}" type="presParOf" srcId="{8A63D3F0-699E-4C28-A79D-2F146561D7B6}" destId="{01850EB6-908C-4D49-AD1E-1257579587BE}" srcOrd="1" destOrd="0" presId="urn:microsoft.com/office/officeart/2008/layout/Pictu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26C0F5-C08F-4EAD-906C-04BA78030E54}" type="doc">
      <dgm:prSet loTypeId="urn:microsoft.com/office/officeart/2008/layout/PictureAccentList" loCatId="list" qsTypeId="urn:microsoft.com/office/officeart/2005/8/quickstyle/simple1" qsCatId="simple" csTypeId="urn:microsoft.com/office/officeart/2005/8/colors/accent1_4" csCatId="accent1" phldr="1"/>
      <dgm:spPr/>
      <dgm:t>
        <a:bodyPr/>
        <a:lstStyle/>
        <a:p>
          <a:endParaRPr lang="en-US"/>
        </a:p>
      </dgm:t>
    </dgm:pt>
    <dgm:pt modelId="{FD02D0C7-7F0E-4299-8713-B7D0C2910CF3}">
      <dgm:prSet phldrT="[Text]"/>
      <dgm:spPr/>
      <dgm:t>
        <a:bodyPr/>
        <a:lstStyle/>
        <a:p>
          <a:r>
            <a:rPr lang="en-US" dirty="0">
              <a:latin typeface="Amasis MT Pro Black" panose="02040A04050005020304" pitchFamily="18" charset="0"/>
            </a:rPr>
            <a:t>Success criteria</a:t>
          </a:r>
        </a:p>
      </dgm:t>
    </dgm:pt>
    <dgm:pt modelId="{98580D4B-F754-4363-AB7B-C55456E27AF0}" type="parTrans" cxnId="{2DD2D737-88C2-4E4E-8AC3-35C9948329F0}">
      <dgm:prSet/>
      <dgm:spPr/>
      <dgm:t>
        <a:bodyPr/>
        <a:lstStyle/>
        <a:p>
          <a:endParaRPr lang="en-US"/>
        </a:p>
      </dgm:t>
    </dgm:pt>
    <dgm:pt modelId="{633F8674-5D3C-4F88-A838-17D8FCD16F9F}" type="sibTrans" cxnId="{2DD2D737-88C2-4E4E-8AC3-35C9948329F0}">
      <dgm:prSet/>
      <dgm:spPr/>
      <dgm:t>
        <a:bodyPr/>
        <a:lstStyle/>
        <a:p>
          <a:endParaRPr lang="en-US"/>
        </a:p>
      </dgm:t>
    </dgm:pt>
    <dgm:pt modelId="{A318E8A7-589D-420B-86D5-0081D88C0C6A}" type="pres">
      <dgm:prSet presAssocID="{5726C0F5-C08F-4EAD-906C-04BA78030E54}" presName="layout" presStyleCnt="0">
        <dgm:presLayoutVars>
          <dgm:chMax/>
          <dgm:chPref/>
          <dgm:dir/>
          <dgm:animOne val="branch"/>
          <dgm:animLvl val="lvl"/>
          <dgm:resizeHandles/>
        </dgm:presLayoutVars>
      </dgm:prSet>
      <dgm:spPr/>
    </dgm:pt>
    <dgm:pt modelId="{8A63D3F0-699E-4C28-A79D-2F146561D7B6}" type="pres">
      <dgm:prSet presAssocID="{FD02D0C7-7F0E-4299-8713-B7D0C2910CF3}" presName="root" presStyleCnt="0">
        <dgm:presLayoutVars>
          <dgm:chMax/>
          <dgm:chPref val="4"/>
        </dgm:presLayoutVars>
      </dgm:prSet>
      <dgm:spPr/>
    </dgm:pt>
    <dgm:pt modelId="{032C35D4-B010-4CA4-8CB6-2458244251A5}" type="pres">
      <dgm:prSet presAssocID="{FD02D0C7-7F0E-4299-8713-B7D0C2910CF3}" presName="rootComposite" presStyleCnt="0">
        <dgm:presLayoutVars/>
      </dgm:prSet>
      <dgm:spPr/>
    </dgm:pt>
    <dgm:pt modelId="{F6967EFF-6F67-41D9-895E-A260D3590CB1}" type="pres">
      <dgm:prSet presAssocID="{FD02D0C7-7F0E-4299-8713-B7D0C2910CF3}" presName="rootText" presStyleLbl="node0" presStyleIdx="0" presStyleCnt="1" custScaleX="138566" custLinFactY="-169637" custLinFactNeighborX="-94" custLinFactNeighborY="-200000">
        <dgm:presLayoutVars>
          <dgm:chMax/>
          <dgm:chPref val="4"/>
        </dgm:presLayoutVars>
      </dgm:prSet>
      <dgm:spPr/>
    </dgm:pt>
    <dgm:pt modelId="{01850EB6-908C-4D49-AD1E-1257579587BE}" type="pres">
      <dgm:prSet presAssocID="{FD02D0C7-7F0E-4299-8713-B7D0C2910CF3}" presName="childShape" presStyleCnt="0">
        <dgm:presLayoutVars>
          <dgm:chMax val="0"/>
          <dgm:chPref val="0"/>
        </dgm:presLayoutVars>
      </dgm:prSet>
      <dgm:spPr/>
    </dgm:pt>
  </dgm:ptLst>
  <dgm:cxnLst>
    <dgm:cxn modelId="{2DD2D737-88C2-4E4E-8AC3-35C9948329F0}" srcId="{5726C0F5-C08F-4EAD-906C-04BA78030E54}" destId="{FD02D0C7-7F0E-4299-8713-B7D0C2910CF3}" srcOrd="0" destOrd="0" parTransId="{98580D4B-F754-4363-AB7B-C55456E27AF0}" sibTransId="{633F8674-5D3C-4F88-A838-17D8FCD16F9F}"/>
    <dgm:cxn modelId="{E3D2FF75-A86F-4E68-9AF1-77E2B983C6C9}" type="presOf" srcId="{FD02D0C7-7F0E-4299-8713-B7D0C2910CF3}" destId="{F6967EFF-6F67-41D9-895E-A260D3590CB1}" srcOrd="0" destOrd="0" presId="urn:microsoft.com/office/officeart/2008/layout/PictureAccentList"/>
    <dgm:cxn modelId="{F5197679-506D-4704-AF2A-7F03E7F44EE0}" type="presOf" srcId="{5726C0F5-C08F-4EAD-906C-04BA78030E54}" destId="{A318E8A7-589D-420B-86D5-0081D88C0C6A}" srcOrd="0" destOrd="0" presId="urn:microsoft.com/office/officeart/2008/layout/PictureAccentList"/>
    <dgm:cxn modelId="{3052FBD7-2B1D-4599-AAE8-AEA8175E286D}" type="presParOf" srcId="{A318E8A7-589D-420B-86D5-0081D88C0C6A}" destId="{8A63D3F0-699E-4C28-A79D-2F146561D7B6}" srcOrd="0" destOrd="0" presId="urn:microsoft.com/office/officeart/2008/layout/PictureAccentList"/>
    <dgm:cxn modelId="{D196FC3F-2652-4BE0-B58C-AD9A1FF840BD}" type="presParOf" srcId="{8A63D3F0-699E-4C28-A79D-2F146561D7B6}" destId="{032C35D4-B010-4CA4-8CB6-2458244251A5}" srcOrd="0" destOrd="0" presId="urn:microsoft.com/office/officeart/2008/layout/PictureAccentList"/>
    <dgm:cxn modelId="{F8B2D1C1-5C35-4E8C-B79A-176938358BED}" type="presParOf" srcId="{032C35D4-B010-4CA4-8CB6-2458244251A5}" destId="{F6967EFF-6F67-41D9-895E-A260D3590CB1}" srcOrd="0" destOrd="0" presId="urn:microsoft.com/office/officeart/2008/layout/PictureAccentList"/>
    <dgm:cxn modelId="{DEE3AD63-6D60-470D-B3FB-6CAEBCFDA48F}" type="presParOf" srcId="{8A63D3F0-699E-4C28-A79D-2F146561D7B6}" destId="{01850EB6-908C-4D49-AD1E-1257579587BE}"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26C0F5-C08F-4EAD-906C-04BA78030E54}" type="doc">
      <dgm:prSet loTypeId="urn:microsoft.com/office/officeart/2008/layout/PictureAccentList" loCatId="list" qsTypeId="urn:microsoft.com/office/officeart/2005/8/quickstyle/simple1" qsCatId="simple" csTypeId="urn:microsoft.com/office/officeart/2005/8/colors/accent1_4" csCatId="accent1" phldr="1"/>
      <dgm:spPr/>
      <dgm:t>
        <a:bodyPr/>
        <a:lstStyle/>
        <a:p>
          <a:endParaRPr lang="en-US"/>
        </a:p>
      </dgm:t>
    </dgm:pt>
    <dgm:pt modelId="{FD02D0C7-7F0E-4299-8713-B7D0C2910CF3}">
      <dgm:prSet phldrT="[Text]"/>
      <dgm:spPr/>
      <dgm:t>
        <a:bodyPr/>
        <a:lstStyle/>
        <a:p>
          <a:r>
            <a:rPr lang="en-US" dirty="0">
              <a:latin typeface="Amasis MT Pro Black" panose="02040A04050005020304" pitchFamily="18" charset="0"/>
            </a:rPr>
            <a:t>Deliverables of the project</a:t>
          </a:r>
        </a:p>
      </dgm:t>
    </dgm:pt>
    <dgm:pt modelId="{98580D4B-F754-4363-AB7B-C55456E27AF0}" type="parTrans" cxnId="{2DD2D737-88C2-4E4E-8AC3-35C9948329F0}">
      <dgm:prSet/>
      <dgm:spPr/>
      <dgm:t>
        <a:bodyPr/>
        <a:lstStyle/>
        <a:p>
          <a:endParaRPr lang="en-US"/>
        </a:p>
      </dgm:t>
    </dgm:pt>
    <dgm:pt modelId="{633F8674-5D3C-4F88-A838-17D8FCD16F9F}" type="sibTrans" cxnId="{2DD2D737-88C2-4E4E-8AC3-35C9948329F0}">
      <dgm:prSet/>
      <dgm:spPr/>
      <dgm:t>
        <a:bodyPr/>
        <a:lstStyle/>
        <a:p>
          <a:endParaRPr lang="en-US"/>
        </a:p>
      </dgm:t>
    </dgm:pt>
    <dgm:pt modelId="{A318E8A7-589D-420B-86D5-0081D88C0C6A}" type="pres">
      <dgm:prSet presAssocID="{5726C0F5-C08F-4EAD-906C-04BA78030E54}" presName="layout" presStyleCnt="0">
        <dgm:presLayoutVars>
          <dgm:chMax/>
          <dgm:chPref/>
          <dgm:dir/>
          <dgm:animOne val="branch"/>
          <dgm:animLvl val="lvl"/>
          <dgm:resizeHandles/>
        </dgm:presLayoutVars>
      </dgm:prSet>
      <dgm:spPr/>
    </dgm:pt>
    <dgm:pt modelId="{8A63D3F0-699E-4C28-A79D-2F146561D7B6}" type="pres">
      <dgm:prSet presAssocID="{FD02D0C7-7F0E-4299-8713-B7D0C2910CF3}" presName="root" presStyleCnt="0">
        <dgm:presLayoutVars>
          <dgm:chMax/>
          <dgm:chPref val="4"/>
        </dgm:presLayoutVars>
      </dgm:prSet>
      <dgm:spPr/>
    </dgm:pt>
    <dgm:pt modelId="{032C35D4-B010-4CA4-8CB6-2458244251A5}" type="pres">
      <dgm:prSet presAssocID="{FD02D0C7-7F0E-4299-8713-B7D0C2910CF3}" presName="rootComposite" presStyleCnt="0">
        <dgm:presLayoutVars/>
      </dgm:prSet>
      <dgm:spPr/>
    </dgm:pt>
    <dgm:pt modelId="{F6967EFF-6F67-41D9-895E-A260D3590CB1}" type="pres">
      <dgm:prSet presAssocID="{FD02D0C7-7F0E-4299-8713-B7D0C2910CF3}" presName="rootText" presStyleLbl="node0" presStyleIdx="0" presStyleCnt="1" custScaleX="138566" custLinFactY="-100000" custLinFactNeighborX="-94" custLinFactNeighborY="-127507">
        <dgm:presLayoutVars>
          <dgm:chMax/>
          <dgm:chPref val="4"/>
        </dgm:presLayoutVars>
      </dgm:prSet>
      <dgm:spPr/>
    </dgm:pt>
    <dgm:pt modelId="{01850EB6-908C-4D49-AD1E-1257579587BE}" type="pres">
      <dgm:prSet presAssocID="{FD02D0C7-7F0E-4299-8713-B7D0C2910CF3}" presName="childShape" presStyleCnt="0">
        <dgm:presLayoutVars>
          <dgm:chMax val="0"/>
          <dgm:chPref val="0"/>
        </dgm:presLayoutVars>
      </dgm:prSet>
      <dgm:spPr/>
    </dgm:pt>
  </dgm:ptLst>
  <dgm:cxnLst>
    <dgm:cxn modelId="{2DD2D737-88C2-4E4E-8AC3-35C9948329F0}" srcId="{5726C0F5-C08F-4EAD-906C-04BA78030E54}" destId="{FD02D0C7-7F0E-4299-8713-B7D0C2910CF3}" srcOrd="0" destOrd="0" parTransId="{98580D4B-F754-4363-AB7B-C55456E27AF0}" sibTransId="{633F8674-5D3C-4F88-A838-17D8FCD16F9F}"/>
    <dgm:cxn modelId="{E3D2FF75-A86F-4E68-9AF1-77E2B983C6C9}" type="presOf" srcId="{FD02D0C7-7F0E-4299-8713-B7D0C2910CF3}" destId="{F6967EFF-6F67-41D9-895E-A260D3590CB1}" srcOrd="0" destOrd="0" presId="urn:microsoft.com/office/officeart/2008/layout/PictureAccentList"/>
    <dgm:cxn modelId="{F5197679-506D-4704-AF2A-7F03E7F44EE0}" type="presOf" srcId="{5726C0F5-C08F-4EAD-906C-04BA78030E54}" destId="{A318E8A7-589D-420B-86D5-0081D88C0C6A}" srcOrd="0" destOrd="0" presId="urn:microsoft.com/office/officeart/2008/layout/PictureAccentList"/>
    <dgm:cxn modelId="{3052FBD7-2B1D-4599-AAE8-AEA8175E286D}" type="presParOf" srcId="{A318E8A7-589D-420B-86D5-0081D88C0C6A}" destId="{8A63D3F0-699E-4C28-A79D-2F146561D7B6}" srcOrd="0" destOrd="0" presId="urn:microsoft.com/office/officeart/2008/layout/PictureAccentList"/>
    <dgm:cxn modelId="{D196FC3F-2652-4BE0-B58C-AD9A1FF840BD}" type="presParOf" srcId="{8A63D3F0-699E-4C28-A79D-2F146561D7B6}" destId="{032C35D4-B010-4CA4-8CB6-2458244251A5}" srcOrd="0" destOrd="0" presId="urn:microsoft.com/office/officeart/2008/layout/PictureAccentList"/>
    <dgm:cxn modelId="{F8B2D1C1-5C35-4E8C-B79A-176938358BED}" type="presParOf" srcId="{032C35D4-B010-4CA4-8CB6-2458244251A5}" destId="{F6967EFF-6F67-41D9-895E-A260D3590CB1}" srcOrd="0" destOrd="0" presId="urn:microsoft.com/office/officeart/2008/layout/PictureAccentList"/>
    <dgm:cxn modelId="{DEE3AD63-6D60-470D-B3FB-6CAEBCFDA48F}" type="presParOf" srcId="{8A63D3F0-699E-4C28-A79D-2F146561D7B6}" destId="{01850EB6-908C-4D49-AD1E-1257579587BE}" srcOrd="1" destOrd="0" presId="urn:microsoft.com/office/officeart/2008/layout/PictureAccent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A87D42-D7A3-43C3-BECA-FDD603F1B8E7}"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F435BBE0-EC40-4F70-83C5-48C3526F5B9F}">
      <dgm:prSet/>
      <dgm:spPr/>
      <dgm:t>
        <a:bodyPr/>
        <a:lstStyle/>
        <a:p>
          <a:pPr>
            <a:defRPr b="1"/>
          </a:pPr>
          <a:r>
            <a:rPr lang="en-US"/>
            <a:t>1–14 Jan.</a:t>
          </a:r>
        </a:p>
      </dgm:t>
    </dgm:pt>
    <dgm:pt modelId="{840CDAC5-46EB-49F5-BB2E-DFE9E7D1E6B6}" type="parTrans" cxnId="{BDD97258-285B-41C9-9D4C-6C419EE4ADC7}">
      <dgm:prSet/>
      <dgm:spPr/>
      <dgm:t>
        <a:bodyPr/>
        <a:lstStyle/>
        <a:p>
          <a:endParaRPr lang="en-US"/>
        </a:p>
      </dgm:t>
    </dgm:pt>
    <dgm:pt modelId="{61E1B142-FE68-4FFE-9C3E-2377EAA281D1}" type="sibTrans" cxnId="{BDD97258-285B-41C9-9D4C-6C419EE4ADC7}">
      <dgm:prSet/>
      <dgm:spPr/>
      <dgm:t>
        <a:bodyPr/>
        <a:lstStyle/>
        <a:p>
          <a:endParaRPr lang="en-US"/>
        </a:p>
      </dgm:t>
    </dgm:pt>
    <dgm:pt modelId="{4984A90D-7840-43B5-B72C-465A3283795D}">
      <dgm:prSet/>
      <dgm:spPr/>
      <dgm:t>
        <a:bodyPr/>
        <a:lstStyle/>
        <a:p>
          <a:r>
            <a:rPr lang="en-US"/>
            <a:t>System design</a:t>
          </a:r>
        </a:p>
      </dgm:t>
    </dgm:pt>
    <dgm:pt modelId="{2414EED0-66BE-49B0-9760-C1FDDAD7EA1B}" type="parTrans" cxnId="{C45184E7-7464-4C83-AF96-4CEAFAE75F53}">
      <dgm:prSet/>
      <dgm:spPr/>
      <dgm:t>
        <a:bodyPr/>
        <a:lstStyle/>
        <a:p>
          <a:endParaRPr lang="en-US"/>
        </a:p>
      </dgm:t>
    </dgm:pt>
    <dgm:pt modelId="{BD720864-A55D-4CCD-AB28-58BB53680080}" type="sibTrans" cxnId="{C45184E7-7464-4C83-AF96-4CEAFAE75F53}">
      <dgm:prSet/>
      <dgm:spPr/>
      <dgm:t>
        <a:bodyPr/>
        <a:lstStyle/>
        <a:p>
          <a:endParaRPr lang="en-US"/>
        </a:p>
      </dgm:t>
    </dgm:pt>
    <dgm:pt modelId="{4B96769A-D7D8-46A1-8C72-496DC1E0C282}">
      <dgm:prSet/>
      <dgm:spPr/>
      <dgm:t>
        <a:bodyPr/>
        <a:lstStyle/>
        <a:p>
          <a:pPr>
            <a:defRPr b="1"/>
          </a:pPr>
          <a:r>
            <a:rPr lang="en-US"/>
            <a:t>14–29 Jan.</a:t>
          </a:r>
        </a:p>
      </dgm:t>
    </dgm:pt>
    <dgm:pt modelId="{F365E585-4FAA-49C1-B9E9-90450BCCB3A4}" type="parTrans" cxnId="{EC5136EE-6E08-4FD5-A3CD-FD94F03D9582}">
      <dgm:prSet/>
      <dgm:spPr/>
      <dgm:t>
        <a:bodyPr/>
        <a:lstStyle/>
        <a:p>
          <a:endParaRPr lang="en-US"/>
        </a:p>
      </dgm:t>
    </dgm:pt>
    <dgm:pt modelId="{B27F2BAE-8C34-4AE3-B83F-B071BF406720}" type="sibTrans" cxnId="{EC5136EE-6E08-4FD5-A3CD-FD94F03D9582}">
      <dgm:prSet/>
      <dgm:spPr/>
      <dgm:t>
        <a:bodyPr/>
        <a:lstStyle/>
        <a:p>
          <a:endParaRPr lang="en-US"/>
        </a:p>
      </dgm:t>
    </dgm:pt>
    <dgm:pt modelId="{5155AFE4-B5CF-4A34-85AA-8A1568686C78}">
      <dgm:prSet/>
      <dgm:spPr/>
      <dgm:t>
        <a:bodyPr/>
        <a:lstStyle/>
        <a:p>
          <a:r>
            <a:rPr lang="en-US"/>
            <a:t>Software</a:t>
          </a:r>
        </a:p>
      </dgm:t>
    </dgm:pt>
    <dgm:pt modelId="{6C9F38AF-D25F-47E0-A776-B38AB383EA64}" type="parTrans" cxnId="{8E02220D-5D57-412B-A630-5E8D72D40449}">
      <dgm:prSet/>
      <dgm:spPr/>
      <dgm:t>
        <a:bodyPr/>
        <a:lstStyle/>
        <a:p>
          <a:endParaRPr lang="en-US"/>
        </a:p>
      </dgm:t>
    </dgm:pt>
    <dgm:pt modelId="{C6D442E0-A6F4-4B38-8690-2E651D989AF2}" type="sibTrans" cxnId="{8E02220D-5D57-412B-A630-5E8D72D40449}">
      <dgm:prSet/>
      <dgm:spPr/>
      <dgm:t>
        <a:bodyPr/>
        <a:lstStyle/>
        <a:p>
          <a:endParaRPr lang="en-US"/>
        </a:p>
      </dgm:t>
    </dgm:pt>
    <dgm:pt modelId="{7F2677AC-5853-46D8-A8C9-ABAB6E8B537B}">
      <dgm:prSet/>
      <dgm:spPr/>
      <dgm:t>
        <a:bodyPr/>
        <a:lstStyle/>
        <a:p>
          <a:pPr>
            <a:defRPr b="1"/>
          </a:pPr>
          <a:r>
            <a:rPr lang="en-US"/>
            <a:t>29 Jan. – 21 Feb.</a:t>
          </a:r>
        </a:p>
      </dgm:t>
    </dgm:pt>
    <dgm:pt modelId="{C7FFCADD-4000-40C8-8476-6C2690927AA4}" type="parTrans" cxnId="{F4C338FB-F832-499B-90A6-640D3605372B}">
      <dgm:prSet/>
      <dgm:spPr/>
      <dgm:t>
        <a:bodyPr/>
        <a:lstStyle/>
        <a:p>
          <a:endParaRPr lang="en-US"/>
        </a:p>
      </dgm:t>
    </dgm:pt>
    <dgm:pt modelId="{4D23EC3C-F4B3-4867-AF33-F6897D5BEAA4}" type="sibTrans" cxnId="{F4C338FB-F832-499B-90A6-640D3605372B}">
      <dgm:prSet/>
      <dgm:spPr/>
      <dgm:t>
        <a:bodyPr/>
        <a:lstStyle/>
        <a:p>
          <a:endParaRPr lang="en-US"/>
        </a:p>
      </dgm:t>
    </dgm:pt>
    <dgm:pt modelId="{771C3250-4DAF-450A-995A-2C97D84F8A25}">
      <dgm:prSet/>
      <dgm:spPr/>
      <dgm:t>
        <a:bodyPr/>
        <a:lstStyle/>
        <a:p>
          <a:r>
            <a:rPr lang="en-US"/>
            <a:t>Infrastructure Setup</a:t>
          </a:r>
        </a:p>
      </dgm:t>
    </dgm:pt>
    <dgm:pt modelId="{6D0D64B1-C17E-477A-99FE-CDB2DD6A5EC4}" type="parTrans" cxnId="{DFB09DD6-43F6-470F-9803-C8924A4AA2CC}">
      <dgm:prSet/>
      <dgm:spPr/>
      <dgm:t>
        <a:bodyPr/>
        <a:lstStyle/>
        <a:p>
          <a:endParaRPr lang="en-US"/>
        </a:p>
      </dgm:t>
    </dgm:pt>
    <dgm:pt modelId="{9C149B77-281C-4A61-B29E-A73CB0D9740D}" type="sibTrans" cxnId="{DFB09DD6-43F6-470F-9803-C8924A4AA2CC}">
      <dgm:prSet/>
      <dgm:spPr/>
      <dgm:t>
        <a:bodyPr/>
        <a:lstStyle/>
        <a:p>
          <a:endParaRPr lang="en-US"/>
        </a:p>
      </dgm:t>
    </dgm:pt>
    <dgm:pt modelId="{FC2F542B-9754-4AF5-B538-FDE10917AD42}">
      <dgm:prSet/>
      <dgm:spPr/>
      <dgm:t>
        <a:bodyPr/>
        <a:lstStyle/>
        <a:p>
          <a:pPr>
            <a:defRPr b="1"/>
          </a:pPr>
          <a:r>
            <a:rPr lang="en-US"/>
            <a:t>22 Feb. – 7 Mar.</a:t>
          </a:r>
        </a:p>
      </dgm:t>
    </dgm:pt>
    <dgm:pt modelId="{0D1B79E6-6C89-4A8A-A8D4-3A6F14D73145}" type="parTrans" cxnId="{6ECA5FAF-FCAE-4B25-8A60-7AF771F6D2CA}">
      <dgm:prSet/>
      <dgm:spPr/>
      <dgm:t>
        <a:bodyPr/>
        <a:lstStyle/>
        <a:p>
          <a:endParaRPr lang="en-US"/>
        </a:p>
      </dgm:t>
    </dgm:pt>
    <dgm:pt modelId="{91207231-DE83-4EFE-BC14-47E92B5E9F43}" type="sibTrans" cxnId="{6ECA5FAF-FCAE-4B25-8A60-7AF771F6D2CA}">
      <dgm:prSet/>
      <dgm:spPr/>
      <dgm:t>
        <a:bodyPr/>
        <a:lstStyle/>
        <a:p>
          <a:endParaRPr lang="en-US"/>
        </a:p>
      </dgm:t>
    </dgm:pt>
    <dgm:pt modelId="{80D391AB-DEB6-44AE-96F2-6F7CC285AFB6}">
      <dgm:prSet/>
      <dgm:spPr/>
      <dgm:t>
        <a:bodyPr/>
        <a:lstStyle/>
        <a:p>
          <a:r>
            <a:rPr lang="en-US"/>
            <a:t>Data Collection</a:t>
          </a:r>
        </a:p>
      </dgm:t>
    </dgm:pt>
    <dgm:pt modelId="{E447F7EE-A409-4BF7-A36A-E21928449A86}" type="parTrans" cxnId="{D7ABFA6C-13E9-4B29-95F4-7CB5B3E4FC9C}">
      <dgm:prSet/>
      <dgm:spPr/>
      <dgm:t>
        <a:bodyPr/>
        <a:lstStyle/>
        <a:p>
          <a:endParaRPr lang="en-US"/>
        </a:p>
      </dgm:t>
    </dgm:pt>
    <dgm:pt modelId="{41C7EAF2-11A8-4621-8A70-ECDD30D12DE0}" type="sibTrans" cxnId="{D7ABFA6C-13E9-4B29-95F4-7CB5B3E4FC9C}">
      <dgm:prSet/>
      <dgm:spPr/>
      <dgm:t>
        <a:bodyPr/>
        <a:lstStyle/>
        <a:p>
          <a:endParaRPr lang="en-US"/>
        </a:p>
      </dgm:t>
    </dgm:pt>
    <dgm:pt modelId="{C6B6FAAB-A4B1-413E-B434-A53D8C8DA912}">
      <dgm:prSet/>
      <dgm:spPr/>
      <dgm:t>
        <a:bodyPr/>
        <a:lstStyle/>
        <a:p>
          <a:pPr>
            <a:defRPr b="1"/>
          </a:pPr>
          <a:r>
            <a:rPr lang="en-US"/>
            <a:t>8–21 Mar.</a:t>
          </a:r>
        </a:p>
      </dgm:t>
    </dgm:pt>
    <dgm:pt modelId="{B5E27F8E-E9FC-49C9-8B6D-04E070E3B033}" type="parTrans" cxnId="{14FB085F-38F6-455E-9C99-2851AF096C0A}">
      <dgm:prSet/>
      <dgm:spPr/>
      <dgm:t>
        <a:bodyPr/>
        <a:lstStyle/>
        <a:p>
          <a:endParaRPr lang="en-US"/>
        </a:p>
      </dgm:t>
    </dgm:pt>
    <dgm:pt modelId="{4ECDF454-A17D-43BB-8B03-6FAB6319DC9E}" type="sibTrans" cxnId="{14FB085F-38F6-455E-9C99-2851AF096C0A}">
      <dgm:prSet/>
      <dgm:spPr/>
      <dgm:t>
        <a:bodyPr/>
        <a:lstStyle/>
        <a:p>
          <a:endParaRPr lang="en-US"/>
        </a:p>
      </dgm:t>
    </dgm:pt>
    <dgm:pt modelId="{A400CE95-1088-4B85-B2B7-EAD99E3BA267}">
      <dgm:prSet/>
      <dgm:spPr/>
      <dgm:t>
        <a:bodyPr/>
        <a:lstStyle/>
        <a:p>
          <a:r>
            <a:rPr lang="en-US"/>
            <a:t>Initial Data analysis</a:t>
          </a:r>
        </a:p>
      </dgm:t>
    </dgm:pt>
    <dgm:pt modelId="{FEB5CD84-2EB1-4496-B918-B7EAEE5CD538}" type="parTrans" cxnId="{C1C51FA2-7E86-432D-B81A-C55ADFB41F09}">
      <dgm:prSet/>
      <dgm:spPr/>
      <dgm:t>
        <a:bodyPr/>
        <a:lstStyle/>
        <a:p>
          <a:endParaRPr lang="en-US"/>
        </a:p>
      </dgm:t>
    </dgm:pt>
    <dgm:pt modelId="{703C204E-21DC-41EA-85BE-B9B04A107598}" type="sibTrans" cxnId="{C1C51FA2-7E86-432D-B81A-C55ADFB41F09}">
      <dgm:prSet/>
      <dgm:spPr/>
      <dgm:t>
        <a:bodyPr/>
        <a:lstStyle/>
        <a:p>
          <a:endParaRPr lang="en-US"/>
        </a:p>
      </dgm:t>
    </dgm:pt>
    <dgm:pt modelId="{8BB21F61-6CAB-4392-AFA0-CDABB45E36E1}">
      <dgm:prSet/>
      <dgm:spPr/>
      <dgm:t>
        <a:bodyPr/>
        <a:lstStyle/>
        <a:p>
          <a:pPr>
            <a:defRPr b="1"/>
          </a:pPr>
          <a:r>
            <a:rPr lang="en-US"/>
            <a:t>22 Mar. – 30 Apr.</a:t>
          </a:r>
        </a:p>
      </dgm:t>
    </dgm:pt>
    <dgm:pt modelId="{8C490A71-80E9-4930-AF8F-E61FF1EC2650}" type="parTrans" cxnId="{5672F2C3-B797-48D7-9BCD-9F59FA5B7BD4}">
      <dgm:prSet/>
      <dgm:spPr/>
      <dgm:t>
        <a:bodyPr/>
        <a:lstStyle/>
        <a:p>
          <a:endParaRPr lang="en-US"/>
        </a:p>
      </dgm:t>
    </dgm:pt>
    <dgm:pt modelId="{EE6911F7-E871-41A3-84E6-63DEC824E168}" type="sibTrans" cxnId="{5672F2C3-B797-48D7-9BCD-9F59FA5B7BD4}">
      <dgm:prSet/>
      <dgm:spPr/>
      <dgm:t>
        <a:bodyPr/>
        <a:lstStyle/>
        <a:p>
          <a:endParaRPr lang="en-US"/>
        </a:p>
      </dgm:t>
    </dgm:pt>
    <dgm:pt modelId="{19756882-78C5-4DBE-B7B4-E8F2E776270C}">
      <dgm:prSet/>
      <dgm:spPr/>
      <dgm:t>
        <a:bodyPr/>
        <a:lstStyle/>
        <a:p>
          <a:r>
            <a:rPr lang="en-US"/>
            <a:t>Model Development</a:t>
          </a:r>
        </a:p>
      </dgm:t>
    </dgm:pt>
    <dgm:pt modelId="{AA0D6B9E-47E0-410F-AC26-A3EA77CF93D1}" type="parTrans" cxnId="{52C032A7-4C6A-4403-9AB9-1378E7210FCA}">
      <dgm:prSet/>
      <dgm:spPr/>
      <dgm:t>
        <a:bodyPr/>
        <a:lstStyle/>
        <a:p>
          <a:endParaRPr lang="en-US"/>
        </a:p>
      </dgm:t>
    </dgm:pt>
    <dgm:pt modelId="{E7938C59-4A8F-425E-8E8E-837BE30AB4F3}" type="sibTrans" cxnId="{52C032A7-4C6A-4403-9AB9-1378E7210FCA}">
      <dgm:prSet/>
      <dgm:spPr/>
      <dgm:t>
        <a:bodyPr/>
        <a:lstStyle/>
        <a:p>
          <a:endParaRPr lang="en-US"/>
        </a:p>
      </dgm:t>
    </dgm:pt>
    <dgm:pt modelId="{C28BF36A-FB64-47C3-98E4-8B8849121786}">
      <dgm:prSet/>
      <dgm:spPr/>
      <dgm:t>
        <a:bodyPr/>
        <a:lstStyle/>
        <a:p>
          <a:pPr>
            <a:defRPr b="1"/>
          </a:pPr>
          <a:r>
            <a:rPr lang="en-US"/>
            <a:t>1–21 May</a:t>
          </a:r>
        </a:p>
      </dgm:t>
    </dgm:pt>
    <dgm:pt modelId="{6E3E0E14-7FCF-4545-B078-0F063E0D514C}" type="parTrans" cxnId="{497A264F-FFD6-4613-98F4-B260A6363B91}">
      <dgm:prSet/>
      <dgm:spPr/>
      <dgm:t>
        <a:bodyPr/>
        <a:lstStyle/>
        <a:p>
          <a:endParaRPr lang="en-US"/>
        </a:p>
      </dgm:t>
    </dgm:pt>
    <dgm:pt modelId="{912E88B0-BCD8-4046-B512-AA61E63D55D3}" type="sibTrans" cxnId="{497A264F-FFD6-4613-98F4-B260A6363B91}">
      <dgm:prSet/>
      <dgm:spPr/>
      <dgm:t>
        <a:bodyPr/>
        <a:lstStyle/>
        <a:p>
          <a:endParaRPr lang="en-US"/>
        </a:p>
      </dgm:t>
    </dgm:pt>
    <dgm:pt modelId="{52F9508E-E193-4EC1-BAA0-38EBE20D79A8}">
      <dgm:prSet/>
      <dgm:spPr/>
      <dgm:t>
        <a:bodyPr/>
        <a:lstStyle/>
        <a:p>
          <a:r>
            <a:rPr lang="en-US"/>
            <a:t>Testing and validation</a:t>
          </a:r>
        </a:p>
      </dgm:t>
    </dgm:pt>
    <dgm:pt modelId="{DA99DB27-B931-42E9-A54A-A6C54DA0F1D0}" type="parTrans" cxnId="{96FEA33D-2D56-4460-9206-1A53629829C2}">
      <dgm:prSet/>
      <dgm:spPr/>
      <dgm:t>
        <a:bodyPr/>
        <a:lstStyle/>
        <a:p>
          <a:endParaRPr lang="en-US"/>
        </a:p>
      </dgm:t>
    </dgm:pt>
    <dgm:pt modelId="{9537E4DE-0676-4214-A3BD-E80A08D6BD1E}" type="sibTrans" cxnId="{96FEA33D-2D56-4460-9206-1A53629829C2}">
      <dgm:prSet/>
      <dgm:spPr/>
      <dgm:t>
        <a:bodyPr/>
        <a:lstStyle/>
        <a:p>
          <a:endParaRPr lang="en-US"/>
        </a:p>
      </dgm:t>
    </dgm:pt>
    <dgm:pt modelId="{A69718E1-E70C-4F2B-B7CD-040B1B0B8FD3}">
      <dgm:prSet/>
      <dgm:spPr/>
      <dgm:t>
        <a:bodyPr/>
        <a:lstStyle/>
        <a:p>
          <a:pPr>
            <a:defRPr b="1"/>
          </a:pPr>
          <a:r>
            <a:rPr lang="en-US"/>
            <a:t>22 May – 1 June</a:t>
          </a:r>
        </a:p>
      </dgm:t>
    </dgm:pt>
    <dgm:pt modelId="{C6A89B76-6F21-482A-85E5-09A4C5FB57A4}" type="parTrans" cxnId="{AE89A952-061A-4D0A-81DA-1D235E499B81}">
      <dgm:prSet/>
      <dgm:spPr/>
      <dgm:t>
        <a:bodyPr/>
        <a:lstStyle/>
        <a:p>
          <a:endParaRPr lang="en-US"/>
        </a:p>
      </dgm:t>
    </dgm:pt>
    <dgm:pt modelId="{1FE7601C-51D0-46F2-BAD9-AA4D94DAA801}" type="sibTrans" cxnId="{AE89A952-061A-4D0A-81DA-1D235E499B81}">
      <dgm:prSet/>
      <dgm:spPr/>
      <dgm:t>
        <a:bodyPr/>
        <a:lstStyle/>
        <a:p>
          <a:endParaRPr lang="en-US"/>
        </a:p>
      </dgm:t>
    </dgm:pt>
    <dgm:pt modelId="{BD92462F-18D3-4F2D-95CD-AA91AECF90C1}">
      <dgm:prSet/>
      <dgm:spPr/>
      <dgm:t>
        <a:bodyPr/>
        <a:lstStyle/>
        <a:p>
          <a:r>
            <a:rPr lang="en-US"/>
            <a:t>Deployment</a:t>
          </a:r>
        </a:p>
      </dgm:t>
    </dgm:pt>
    <dgm:pt modelId="{99FDD6C8-FA12-4DB0-A537-F77C5D6E440B}" type="parTrans" cxnId="{6A6D6361-41B1-47EC-BA36-D0DBC002652D}">
      <dgm:prSet/>
      <dgm:spPr/>
      <dgm:t>
        <a:bodyPr/>
        <a:lstStyle/>
        <a:p>
          <a:endParaRPr lang="en-US"/>
        </a:p>
      </dgm:t>
    </dgm:pt>
    <dgm:pt modelId="{BAEC69D1-EC01-4F3F-B1EA-D726750E7B33}" type="sibTrans" cxnId="{6A6D6361-41B1-47EC-BA36-D0DBC002652D}">
      <dgm:prSet/>
      <dgm:spPr/>
      <dgm:t>
        <a:bodyPr/>
        <a:lstStyle/>
        <a:p>
          <a:endParaRPr lang="en-US"/>
        </a:p>
      </dgm:t>
    </dgm:pt>
    <dgm:pt modelId="{CEA7C3C4-173B-4A88-90DE-A956AC746D94}">
      <dgm:prSet/>
      <dgm:spPr/>
      <dgm:t>
        <a:bodyPr/>
        <a:lstStyle/>
        <a:p>
          <a:pPr>
            <a:defRPr b="1"/>
          </a:pPr>
          <a:r>
            <a:rPr lang="en-US"/>
            <a:t>2–8 June</a:t>
          </a:r>
        </a:p>
      </dgm:t>
    </dgm:pt>
    <dgm:pt modelId="{3750158D-2D23-408C-A0C3-0570A5DDAC28}" type="parTrans" cxnId="{87C5B54B-D877-4C9D-A6C7-D0E534503C9C}">
      <dgm:prSet/>
      <dgm:spPr/>
      <dgm:t>
        <a:bodyPr/>
        <a:lstStyle/>
        <a:p>
          <a:endParaRPr lang="en-US"/>
        </a:p>
      </dgm:t>
    </dgm:pt>
    <dgm:pt modelId="{431012A9-FA50-46AA-B2C7-3A25B2197307}" type="sibTrans" cxnId="{87C5B54B-D877-4C9D-A6C7-D0E534503C9C}">
      <dgm:prSet/>
      <dgm:spPr/>
      <dgm:t>
        <a:bodyPr/>
        <a:lstStyle/>
        <a:p>
          <a:endParaRPr lang="en-US"/>
        </a:p>
      </dgm:t>
    </dgm:pt>
    <dgm:pt modelId="{310C5531-C949-4AB6-B7E0-5A9ACCCB6500}">
      <dgm:prSet/>
      <dgm:spPr/>
      <dgm:t>
        <a:bodyPr/>
        <a:lstStyle/>
        <a:p>
          <a:r>
            <a:rPr lang="en-US"/>
            <a:t>Training</a:t>
          </a:r>
        </a:p>
      </dgm:t>
    </dgm:pt>
    <dgm:pt modelId="{38B32B91-CA3C-49CE-A1DA-576AF9DA6FE0}" type="parTrans" cxnId="{FFE94D95-F770-4D66-B9A5-5D6BF4A69FE2}">
      <dgm:prSet/>
      <dgm:spPr/>
      <dgm:t>
        <a:bodyPr/>
        <a:lstStyle/>
        <a:p>
          <a:endParaRPr lang="en-US"/>
        </a:p>
      </dgm:t>
    </dgm:pt>
    <dgm:pt modelId="{275E7F4D-0B70-43F1-9E8A-DC7E00AB00C8}" type="sibTrans" cxnId="{FFE94D95-F770-4D66-B9A5-5D6BF4A69FE2}">
      <dgm:prSet/>
      <dgm:spPr/>
      <dgm:t>
        <a:bodyPr/>
        <a:lstStyle/>
        <a:p>
          <a:endParaRPr lang="en-US"/>
        </a:p>
      </dgm:t>
    </dgm:pt>
    <dgm:pt modelId="{ABD092AC-B2EC-4A7C-87B8-46D28D1E6FDC}">
      <dgm:prSet/>
      <dgm:spPr/>
      <dgm:t>
        <a:bodyPr/>
        <a:lstStyle/>
        <a:p>
          <a:pPr>
            <a:defRPr b="1"/>
          </a:pPr>
          <a:r>
            <a:rPr lang="en-US"/>
            <a:t>2–25 June</a:t>
          </a:r>
        </a:p>
      </dgm:t>
    </dgm:pt>
    <dgm:pt modelId="{E6BAED8D-03C8-4C25-80D6-13C6EAC2E9E0}" type="parTrans" cxnId="{6FAEFCF4-25FE-4F6B-ABD8-8A4450CB8F2D}">
      <dgm:prSet/>
      <dgm:spPr/>
      <dgm:t>
        <a:bodyPr/>
        <a:lstStyle/>
        <a:p>
          <a:endParaRPr lang="en-US"/>
        </a:p>
      </dgm:t>
    </dgm:pt>
    <dgm:pt modelId="{F4EE59A1-833C-435E-9A14-238AAD5B8657}" type="sibTrans" cxnId="{6FAEFCF4-25FE-4F6B-ABD8-8A4450CB8F2D}">
      <dgm:prSet/>
      <dgm:spPr/>
      <dgm:t>
        <a:bodyPr/>
        <a:lstStyle/>
        <a:p>
          <a:endParaRPr lang="en-US"/>
        </a:p>
      </dgm:t>
    </dgm:pt>
    <dgm:pt modelId="{E63E6C5E-FA1E-44E2-B8B9-4B1E9B5E8BDE}">
      <dgm:prSet/>
      <dgm:spPr/>
      <dgm:t>
        <a:bodyPr/>
        <a:lstStyle/>
        <a:p>
          <a:r>
            <a:rPr lang="en-US"/>
            <a:t>Monitoring and Optimization</a:t>
          </a:r>
        </a:p>
      </dgm:t>
    </dgm:pt>
    <dgm:pt modelId="{82D53C32-311D-4E0C-862A-EA4E6452841D}" type="parTrans" cxnId="{D7A5BE1D-115F-460A-BBA8-967F655046CA}">
      <dgm:prSet/>
      <dgm:spPr/>
      <dgm:t>
        <a:bodyPr/>
        <a:lstStyle/>
        <a:p>
          <a:endParaRPr lang="en-US"/>
        </a:p>
      </dgm:t>
    </dgm:pt>
    <dgm:pt modelId="{DF5F6479-0C24-4BE0-AB7C-937786B261E3}" type="sibTrans" cxnId="{D7A5BE1D-115F-460A-BBA8-967F655046CA}">
      <dgm:prSet/>
      <dgm:spPr/>
      <dgm:t>
        <a:bodyPr/>
        <a:lstStyle/>
        <a:p>
          <a:endParaRPr lang="en-US"/>
        </a:p>
      </dgm:t>
    </dgm:pt>
    <dgm:pt modelId="{884AC179-797D-4CE6-8F8A-8FF4627E6A5E}" type="pres">
      <dgm:prSet presAssocID="{26A87D42-D7A3-43C3-BECA-FDD603F1B8E7}" presName="root" presStyleCnt="0">
        <dgm:presLayoutVars>
          <dgm:chMax/>
          <dgm:chPref/>
          <dgm:animLvl val="lvl"/>
        </dgm:presLayoutVars>
      </dgm:prSet>
      <dgm:spPr/>
    </dgm:pt>
    <dgm:pt modelId="{27165774-3F8D-40FF-B310-4DB2619E02D3}" type="pres">
      <dgm:prSet presAssocID="{26A87D42-D7A3-43C3-BECA-FDD603F1B8E7}" presName="divider" presStyleLbl="fgAcc1" presStyleIdx="0" presStyleCnt="11"/>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0A3A6C78-28FB-49BC-A8CD-99B6AE552A2F}" type="pres">
      <dgm:prSet presAssocID="{26A87D42-D7A3-43C3-BECA-FDD603F1B8E7}" presName="nodes" presStyleCnt="0">
        <dgm:presLayoutVars>
          <dgm:chMax/>
          <dgm:chPref/>
          <dgm:animLvl val="lvl"/>
        </dgm:presLayoutVars>
      </dgm:prSet>
      <dgm:spPr/>
    </dgm:pt>
    <dgm:pt modelId="{8BEA1DC8-971C-4253-8265-843BCB4BBA41}" type="pres">
      <dgm:prSet presAssocID="{F435BBE0-EC40-4F70-83C5-48C3526F5B9F}" presName="composite" presStyleCnt="0"/>
      <dgm:spPr/>
    </dgm:pt>
    <dgm:pt modelId="{EBEBA92C-CF4D-41DC-8C9D-222207E707C0}" type="pres">
      <dgm:prSet presAssocID="{F435BBE0-EC40-4F70-83C5-48C3526F5B9F}" presName="ConnectorPoint" presStyleLbl="lnNode1" presStyleIdx="0" presStyleCnt="10"/>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501092C3-3632-4A47-AE8E-1CD9585B76F0}" type="pres">
      <dgm:prSet presAssocID="{F435BBE0-EC40-4F70-83C5-48C3526F5B9F}" presName="DropPinPlaceHolder" presStyleCnt="0"/>
      <dgm:spPr/>
    </dgm:pt>
    <dgm:pt modelId="{B02BFF28-27CA-4EA7-80B5-D488A3AC9782}" type="pres">
      <dgm:prSet presAssocID="{F435BBE0-EC40-4F70-83C5-48C3526F5B9F}" presName="DropPin" presStyleLbl="alignNode1" presStyleIdx="0" presStyleCnt="10"/>
      <dgm:spPr/>
    </dgm:pt>
    <dgm:pt modelId="{1BE95C85-A073-419E-B8BD-39E55B64A67F}" type="pres">
      <dgm:prSet presAssocID="{F435BBE0-EC40-4F70-83C5-48C3526F5B9F}" presName="Ellipse" presStyleLbl="fgAcc1" presStyleIdx="1" presStyleCnt="11"/>
      <dgm:spPr>
        <a:solidFill>
          <a:schemeClr val="lt1">
            <a:alpha val="90000"/>
            <a:hueOff val="0"/>
            <a:satOff val="0"/>
            <a:lumOff val="0"/>
            <a:alphaOff val="0"/>
          </a:schemeClr>
        </a:solidFill>
        <a:ln w="12700" cap="flat" cmpd="sng" algn="ctr">
          <a:noFill/>
          <a:prstDash val="solid"/>
          <a:miter lim="800000"/>
        </a:ln>
        <a:effectLst/>
      </dgm:spPr>
    </dgm:pt>
    <dgm:pt modelId="{2CE1AB99-5B75-42C8-A20F-381E46F857E8}" type="pres">
      <dgm:prSet presAssocID="{F435BBE0-EC40-4F70-83C5-48C3526F5B9F}" presName="L2TextContainer" presStyleLbl="revTx" presStyleIdx="0" presStyleCnt="20">
        <dgm:presLayoutVars>
          <dgm:bulletEnabled val="1"/>
        </dgm:presLayoutVars>
      </dgm:prSet>
      <dgm:spPr/>
    </dgm:pt>
    <dgm:pt modelId="{69A2AB62-393F-4487-B721-F8E9F6B7E943}" type="pres">
      <dgm:prSet presAssocID="{F435BBE0-EC40-4F70-83C5-48C3526F5B9F}" presName="L1TextContainer" presStyleLbl="revTx" presStyleIdx="1" presStyleCnt="20">
        <dgm:presLayoutVars>
          <dgm:chMax val="1"/>
          <dgm:chPref val="1"/>
          <dgm:bulletEnabled val="1"/>
        </dgm:presLayoutVars>
      </dgm:prSet>
      <dgm:spPr/>
    </dgm:pt>
    <dgm:pt modelId="{B7E02CE4-A747-40B7-B48B-E2DDCCBB6017}" type="pres">
      <dgm:prSet presAssocID="{F435BBE0-EC40-4F70-83C5-48C3526F5B9F}" presName="ConnectLine" presStyleLbl="sibTrans1D1" presStyleIdx="0" presStyleCnt="10"/>
      <dgm:spPr>
        <a:noFill/>
        <a:ln w="12700" cap="flat" cmpd="sng" algn="ctr">
          <a:solidFill>
            <a:schemeClr val="accent5">
              <a:hueOff val="0"/>
              <a:satOff val="0"/>
              <a:lumOff val="0"/>
              <a:alphaOff val="0"/>
            </a:schemeClr>
          </a:solidFill>
          <a:prstDash val="dash"/>
          <a:miter lim="800000"/>
        </a:ln>
        <a:effectLst/>
      </dgm:spPr>
    </dgm:pt>
    <dgm:pt modelId="{89EF9971-E8BB-476E-B00D-1C8D6E43DDB8}" type="pres">
      <dgm:prSet presAssocID="{F435BBE0-EC40-4F70-83C5-48C3526F5B9F}" presName="EmptyPlaceHolder" presStyleCnt="0"/>
      <dgm:spPr/>
    </dgm:pt>
    <dgm:pt modelId="{7BB6F85F-E147-4888-80BF-295161D09E56}" type="pres">
      <dgm:prSet presAssocID="{61E1B142-FE68-4FFE-9C3E-2377EAA281D1}" presName="spaceBetweenRectangles" presStyleCnt="0"/>
      <dgm:spPr/>
    </dgm:pt>
    <dgm:pt modelId="{14A3237B-F215-485B-B2CC-6287C2A3A8BB}" type="pres">
      <dgm:prSet presAssocID="{4B96769A-D7D8-46A1-8C72-496DC1E0C282}" presName="composite" presStyleCnt="0"/>
      <dgm:spPr/>
    </dgm:pt>
    <dgm:pt modelId="{E2471AF1-EB43-4789-A5D4-86F637E23CDE}" type="pres">
      <dgm:prSet presAssocID="{4B96769A-D7D8-46A1-8C72-496DC1E0C282}" presName="ConnectorPoint" presStyleLbl="lnNode1" presStyleIdx="1" presStyleCnt="10"/>
      <dgm:spPr>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gm:spPr>
    </dgm:pt>
    <dgm:pt modelId="{A207C399-A19A-4CF5-8326-E324EAAD266E}" type="pres">
      <dgm:prSet presAssocID="{4B96769A-D7D8-46A1-8C72-496DC1E0C282}" presName="DropPinPlaceHolder" presStyleCnt="0"/>
      <dgm:spPr/>
    </dgm:pt>
    <dgm:pt modelId="{E7EE4130-CF46-483E-95E8-56B144EC2089}" type="pres">
      <dgm:prSet presAssocID="{4B96769A-D7D8-46A1-8C72-496DC1E0C282}" presName="DropPin" presStyleLbl="alignNode1" presStyleIdx="1" presStyleCnt="10"/>
      <dgm:spPr/>
    </dgm:pt>
    <dgm:pt modelId="{AAA262B0-F704-493F-8974-0214D736C7EF}" type="pres">
      <dgm:prSet presAssocID="{4B96769A-D7D8-46A1-8C72-496DC1E0C282}" presName="Ellipse" presStyleLbl="fgAcc1" presStyleIdx="2" presStyleCnt="11"/>
      <dgm:spPr>
        <a:solidFill>
          <a:schemeClr val="lt1">
            <a:alpha val="90000"/>
            <a:hueOff val="0"/>
            <a:satOff val="0"/>
            <a:lumOff val="0"/>
            <a:alphaOff val="0"/>
          </a:schemeClr>
        </a:solidFill>
        <a:ln w="12700" cap="flat" cmpd="sng" algn="ctr">
          <a:noFill/>
          <a:prstDash val="solid"/>
          <a:miter lim="800000"/>
        </a:ln>
        <a:effectLst/>
      </dgm:spPr>
    </dgm:pt>
    <dgm:pt modelId="{4F8EEB22-3ED2-4234-8C8F-18436038AE39}" type="pres">
      <dgm:prSet presAssocID="{4B96769A-D7D8-46A1-8C72-496DC1E0C282}" presName="L2TextContainer" presStyleLbl="revTx" presStyleIdx="2" presStyleCnt="20">
        <dgm:presLayoutVars>
          <dgm:bulletEnabled val="1"/>
        </dgm:presLayoutVars>
      </dgm:prSet>
      <dgm:spPr/>
    </dgm:pt>
    <dgm:pt modelId="{48054DF9-B4F0-4CE3-837B-6C4AB430FF66}" type="pres">
      <dgm:prSet presAssocID="{4B96769A-D7D8-46A1-8C72-496DC1E0C282}" presName="L1TextContainer" presStyleLbl="revTx" presStyleIdx="3" presStyleCnt="20">
        <dgm:presLayoutVars>
          <dgm:chMax val="1"/>
          <dgm:chPref val="1"/>
          <dgm:bulletEnabled val="1"/>
        </dgm:presLayoutVars>
      </dgm:prSet>
      <dgm:spPr/>
    </dgm:pt>
    <dgm:pt modelId="{91F3541F-E1A7-4082-A675-812CDD5373D8}" type="pres">
      <dgm:prSet presAssocID="{4B96769A-D7D8-46A1-8C72-496DC1E0C282}" presName="ConnectLine" presStyleLbl="sibTrans1D1" presStyleIdx="1" presStyleCnt="10"/>
      <dgm:spPr>
        <a:noFill/>
        <a:ln w="12700" cap="flat" cmpd="sng" algn="ctr">
          <a:solidFill>
            <a:schemeClr val="accent5">
              <a:hueOff val="-750949"/>
              <a:satOff val="-1935"/>
              <a:lumOff val="-1307"/>
              <a:alphaOff val="0"/>
            </a:schemeClr>
          </a:solidFill>
          <a:prstDash val="dash"/>
          <a:miter lim="800000"/>
        </a:ln>
        <a:effectLst/>
      </dgm:spPr>
    </dgm:pt>
    <dgm:pt modelId="{39A8CCAC-E39D-40E9-8A33-30B7640EF0E3}" type="pres">
      <dgm:prSet presAssocID="{4B96769A-D7D8-46A1-8C72-496DC1E0C282}" presName="EmptyPlaceHolder" presStyleCnt="0"/>
      <dgm:spPr/>
    </dgm:pt>
    <dgm:pt modelId="{225EE4BC-3B74-41AB-99C0-2E9095D3C161}" type="pres">
      <dgm:prSet presAssocID="{B27F2BAE-8C34-4AE3-B83F-B071BF406720}" presName="spaceBetweenRectangles" presStyleCnt="0"/>
      <dgm:spPr/>
    </dgm:pt>
    <dgm:pt modelId="{C08DCC2E-6E94-432E-B0A3-D3F1A195BAB3}" type="pres">
      <dgm:prSet presAssocID="{7F2677AC-5853-46D8-A8C9-ABAB6E8B537B}" presName="composite" presStyleCnt="0"/>
      <dgm:spPr/>
    </dgm:pt>
    <dgm:pt modelId="{12D75E6B-9102-4765-B42B-2EDFF328790D}" type="pres">
      <dgm:prSet presAssocID="{7F2677AC-5853-46D8-A8C9-ABAB6E8B537B}" presName="ConnectorPoint" presStyleLbl="lnNode1" presStyleIdx="2" presStyleCnt="10"/>
      <dgm:spPr>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gm:spPr>
    </dgm:pt>
    <dgm:pt modelId="{65F3CA1B-A0A0-45B8-AD58-53764E1009EA}" type="pres">
      <dgm:prSet presAssocID="{7F2677AC-5853-46D8-A8C9-ABAB6E8B537B}" presName="DropPinPlaceHolder" presStyleCnt="0"/>
      <dgm:spPr/>
    </dgm:pt>
    <dgm:pt modelId="{14902A39-840D-455A-A9D6-0FBC5504A0A4}" type="pres">
      <dgm:prSet presAssocID="{7F2677AC-5853-46D8-A8C9-ABAB6E8B537B}" presName="DropPin" presStyleLbl="alignNode1" presStyleIdx="2" presStyleCnt="10"/>
      <dgm:spPr/>
    </dgm:pt>
    <dgm:pt modelId="{DBB659FA-931D-42D1-81F7-6C3EDCE84A22}" type="pres">
      <dgm:prSet presAssocID="{7F2677AC-5853-46D8-A8C9-ABAB6E8B537B}" presName="Ellipse" presStyleLbl="fgAcc1" presStyleIdx="3" presStyleCnt="11"/>
      <dgm:spPr>
        <a:solidFill>
          <a:schemeClr val="lt1">
            <a:alpha val="90000"/>
            <a:hueOff val="0"/>
            <a:satOff val="0"/>
            <a:lumOff val="0"/>
            <a:alphaOff val="0"/>
          </a:schemeClr>
        </a:solidFill>
        <a:ln w="12700" cap="flat" cmpd="sng" algn="ctr">
          <a:noFill/>
          <a:prstDash val="solid"/>
          <a:miter lim="800000"/>
        </a:ln>
        <a:effectLst/>
      </dgm:spPr>
    </dgm:pt>
    <dgm:pt modelId="{D7BFB33E-4169-4E7B-8C0B-6F91736FF44E}" type="pres">
      <dgm:prSet presAssocID="{7F2677AC-5853-46D8-A8C9-ABAB6E8B537B}" presName="L2TextContainer" presStyleLbl="revTx" presStyleIdx="4" presStyleCnt="20">
        <dgm:presLayoutVars>
          <dgm:bulletEnabled val="1"/>
        </dgm:presLayoutVars>
      </dgm:prSet>
      <dgm:spPr/>
    </dgm:pt>
    <dgm:pt modelId="{5B7A1EDF-5BC2-4530-8CFB-DA496FB8F77C}" type="pres">
      <dgm:prSet presAssocID="{7F2677AC-5853-46D8-A8C9-ABAB6E8B537B}" presName="L1TextContainer" presStyleLbl="revTx" presStyleIdx="5" presStyleCnt="20">
        <dgm:presLayoutVars>
          <dgm:chMax val="1"/>
          <dgm:chPref val="1"/>
          <dgm:bulletEnabled val="1"/>
        </dgm:presLayoutVars>
      </dgm:prSet>
      <dgm:spPr/>
    </dgm:pt>
    <dgm:pt modelId="{D8A07A78-1D2F-424F-92C2-87C34B427147}" type="pres">
      <dgm:prSet presAssocID="{7F2677AC-5853-46D8-A8C9-ABAB6E8B537B}" presName="ConnectLine" presStyleLbl="sibTrans1D1" presStyleIdx="2" presStyleCnt="10"/>
      <dgm:spPr>
        <a:noFill/>
        <a:ln w="12700" cap="flat" cmpd="sng" algn="ctr">
          <a:solidFill>
            <a:schemeClr val="accent5">
              <a:hueOff val="-1501898"/>
              <a:satOff val="-3871"/>
              <a:lumOff val="-2614"/>
              <a:alphaOff val="0"/>
            </a:schemeClr>
          </a:solidFill>
          <a:prstDash val="dash"/>
          <a:miter lim="800000"/>
        </a:ln>
        <a:effectLst/>
      </dgm:spPr>
    </dgm:pt>
    <dgm:pt modelId="{011ECE1F-C6F2-4784-B638-A3D782869880}" type="pres">
      <dgm:prSet presAssocID="{7F2677AC-5853-46D8-A8C9-ABAB6E8B537B}" presName="EmptyPlaceHolder" presStyleCnt="0"/>
      <dgm:spPr/>
    </dgm:pt>
    <dgm:pt modelId="{290F203A-7FCF-4068-B4A6-AB9442A233E4}" type="pres">
      <dgm:prSet presAssocID="{4D23EC3C-F4B3-4867-AF33-F6897D5BEAA4}" presName="spaceBetweenRectangles" presStyleCnt="0"/>
      <dgm:spPr/>
    </dgm:pt>
    <dgm:pt modelId="{74FFAFF9-5279-498D-9E9C-DF6A398645B1}" type="pres">
      <dgm:prSet presAssocID="{FC2F542B-9754-4AF5-B538-FDE10917AD42}" presName="composite" presStyleCnt="0"/>
      <dgm:spPr/>
    </dgm:pt>
    <dgm:pt modelId="{ADC81FA6-75F6-4CDF-9556-F404D55FD9F5}" type="pres">
      <dgm:prSet presAssocID="{FC2F542B-9754-4AF5-B538-FDE10917AD42}" presName="ConnectorPoint" presStyleLbl="lnNode1" presStyleIdx="3" presStyleCnt="10"/>
      <dgm:spPr>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gm:spPr>
    </dgm:pt>
    <dgm:pt modelId="{D0E590B1-FDB2-4C12-9EF2-3AC49ADEE447}" type="pres">
      <dgm:prSet presAssocID="{FC2F542B-9754-4AF5-B538-FDE10917AD42}" presName="DropPinPlaceHolder" presStyleCnt="0"/>
      <dgm:spPr/>
    </dgm:pt>
    <dgm:pt modelId="{3F906143-F2DE-448C-93A0-837B15C65535}" type="pres">
      <dgm:prSet presAssocID="{FC2F542B-9754-4AF5-B538-FDE10917AD42}" presName="DropPin" presStyleLbl="alignNode1" presStyleIdx="3" presStyleCnt="10"/>
      <dgm:spPr/>
    </dgm:pt>
    <dgm:pt modelId="{8609C35C-8368-4391-B7DF-9636152DD1AE}" type="pres">
      <dgm:prSet presAssocID="{FC2F542B-9754-4AF5-B538-FDE10917AD42}" presName="Ellipse" presStyleLbl="fgAcc1" presStyleIdx="4" presStyleCnt="11"/>
      <dgm:spPr>
        <a:solidFill>
          <a:schemeClr val="lt1">
            <a:alpha val="90000"/>
            <a:hueOff val="0"/>
            <a:satOff val="0"/>
            <a:lumOff val="0"/>
            <a:alphaOff val="0"/>
          </a:schemeClr>
        </a:solidFill>
        <a:ln w="12700" cap="flat" cmpd="sng" algn="ctr">
          <a:noFill/>
          <a:prstDash val="solid"/>
          <a:miter lim="800000"/>
        </a:ln>
        <a:effectLst/>
      </dgm:spPr>
    </dgm:pt>
    <dgm:pt modelId="{1ACD49EB-99D9-4719-8E94-AB49A802CBAB}" type="pres">
      <dgm:prSet presAssocID="{FC2F542B-9754-4AF5-B538-FDE10917AD42}" presName="L2TextContainer" presStyleLbl="revTx" presStyleIdx="6" presStyleCnt="20">
        <dgm:presLayoutVars>
          <dgm:bulletEnabled val="1"/>
        </dgm:presLayoutVars>
      </dgm:prSet>
      <dgm:spPr/>
    </dgm:pt>
    <dgm:pt modelId="{E7DF605F-9FF6-4623-AEAE-8171E2588F33}" type="pres">
      <dgm:prSet presAssocID="{FC2F542B-9754-4AF5-B538-FDE10917AD42}" presName="L1TextContainer" presStyleLbl="revTx" presStyleIdx="7" presStyleCnt="20">
        <dgm:presLayoutVars>
          <dgm:chMax val="1"/>
          <dgm:chPref val="1"/>
          <dgm:bulletEnabled val="1"/>
        </dgm:presLayoutVars>
      </dgm:prSet>
      <dgm:spPr/>
    </dgm:pt>
    <dgm:pt modelId="{89B2281E-24F5-40FB-8635-7598BF4F111C}" type="pres">
      <dgm:prSet presAssocID="{FC2F542B-9754-4AF5-B538-FDE10917AD42}" presName="ConnectLine" presStyleLbl="sibTrans1D1" presStyleIdx="3" presStyleCnt="10"/>
      <dgm:spPr>
        <a:noFill/>
        <a:ln w="12700" cap="flat" cmpd="sng" algn="ctr">
          <a:solidFill>
            <a:schemeClr val="accent5">
              <a:hueOff val="-2252848"/>
              <a:satOff val="-5806"/>
              <a:lumOff val="-3922"/>
              <a:alphaOff val="0"/>
            </a:schemeClr>
          </a:solidFill>
          <a:prstDash val="dash"/>
          <a:miter lim="800000"/>
        </a:ln>
        <a:effectLst/>
      </dgm:spPr>
    </dgm:pt>
    <dgm:pt modelId="{B64705AC-FBB7-4641-92FF-630DDFDE53C1}" type="pres">
      <dgm:prSet presAssocID="{FC2F542B-9754-4AF5-B538-FDE10917AD42}" presName="EmptyPlaceHolder" presStyleCnt="0"/>
      <dgm:spPr/>
    </dgm:pt>
    <dgm:pt modelId="{51CB9865-3954-417A-A54D-1D5AFAE2AF6C}" type="pres">
      <dgm:prSet presAssocID="{91207231-DE83-4EFE-BC14-47E92B5E9F43}" presName="spaceBetweenRectangles" presStyleCnt="0"/>
      <dgm:spPr/>
    </dgm:pt>
    <dgm:pt modelId="{72D5401F-08E1-4088-8226-5302B52F1789}" type="pres">
      <dgm:prSet presAssocID="{C6B6FAAB-A4B1-413E-B434-A53D8C8DA912}" presName="composite" presStyleCnt="0"/>
      <dgm:spPr/>
    </dgm:pt>
    <dgm:pt modelId="{3780A8E4-6298-4D28-A2A0-55C7ED880791}" type="pres">
      <dgm:prSet presAssocID="{C6B6FAAB-A4B1-413E-B434-A53D8C8DA912}" presName="ConnectorPoint" presStyleLbl="lnNode1" presStyleIdx="4" presStyleCnt="10"/>
      <dgm:spPr>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gm:spPr>
    </dgm:pt>
    <dgm:pt modelId="{FE377BBE-1B3C-4353-8C99-8481E7F3F3A1}" type="pres">
      <dgm:prSet presAssocID="{C6B6FAAB-A4B1-413E-B434-A53D8C8DA912}" presName="DropPinPlaceHolder" presStyleCnt="0"/>
      <dgm:spPr/>
    </dgm:pt>
    <dgm:pt modelId="{D2349155-A584-4AD4-BADD-6F1508551C8E}" type="pres">
      <dgm:prSet presAssocID="{C6B6FAAB-A4B1-413E-B434-A53D8C8DA912}" presName="DropPin" presStyleLbl="alignNode1" presStyleIdx="4" presStyleCnt="10"/>
      <dgm:spPr/>
    </dgm:pt>
    <dgm:pt modelId="{405C2D8A-8BA3-48FE-BB8C-09EE0E823820}" type="pres">
      <dgm:prSet presAssocID="{C6B6FAAB-A4B1-413E-B434-A53D8C8DA912}" presName="Ellipse" presStyleLbl="fgAcc1" presStyleIdx="5" presStyleCnt="11"/>
      <dgm:spPr>
        <a:solidFill>
          <a:schemeClr val="lt1">
            <a:alpha val="90000"/>
            <a:hueOff val="0"/>
            <a:satOff val="0"/>
            <a:lumOff val="0"/>
            <a:alphaOff val="0"/>
          </a:schemeClr>
        </a:solidFill>
        <a:ln w="12700" cap="flat" cmpd="sng" algn="ctr">
          <a:noFill/>
          <a:prstDash val="solid"/>
          <a:miter lim="800000"/>
        </a:ln>
        <a:effectLst/>
      </dgm:spPr>
    </dgm:pt>
    <dgm:pt modelId="{4F35A075-2EA3-409C-BB70-A3AA54FE9E99}" type="pres">
      <dgm:prSet presAssocID="{C6B6FAAB-A4B1-413E-B434-A53D8C8DA912}" presName="L2TextContainer" presStyleLbl="revTx" presStyleIdx="8" presStyleCnt="20">
        <dgm:presLayoutVars>
          <dgm:bulletEnabled val="1"/>
        </dgm:presLayoutVars>
      </dgm:prSet>
      <dgm:spPr/>
    </dgm:pt>
    <dgm:pt modelId="{227938B3-0FBC-4E5C-863A-38BDD630BD31}" type="pres">
      <dgm:prSet presAssocID="{C6B6FAAB-A4B1-413E-B434-A53D8C8DA912}" presName="L1TextContainer" presStyleLbl="revTx" presStyleIdx="9" presStyleCnt="20">
        <dgm:presLayoutVars>
          <dgm:chMax val="1"/>
          <dgm:chPref val="1"/>
          <dgm:bulletEnabled val="1"/>
        </dgm:presLayoutVars>
      </dgm:prSet>
      <dgm:spPr/>
    </dgm:pt>
    <dgm:pt modelId="{5A4F22C1-F947-4D57-9E48-A2A939FC51BE}" type="pres">
      <dgm:prSet presAssocID="{C6B6FAAB-A4B1-413E-B434-A53D8C8DA912}" presName="ConnectLine" presStyleLbl="sibTrans1D1" presStyleIdx="4" presStyleCnt="10"/>
      <dgm:spPr>
        <a:noFill/>
        <a:ln w="12700" cap="flat" cmpd="sng" algn="ctr">
          <a:solidFill>
            <a:schemeClr val="accent5">
              <a:hueOff val="-3003797"/>
              <a:satOff val="-7742"/>
              <a:lumOff val="-5229"/>
              <a:alphaOff val="0"/>
            </a:schemeClr>
          </a:solidFill>
          <a:prstDash val="dash"/>
          <a:miter lim="800000"/>
        </a:ln>
        <a:effectLst/>
      </dgm:spPr>
    </dgm:pt>
    <dgm:pt modelId="{3CFF7C06-D726-4318-B778-FDD76E1E0309}" type="pres">
      <dgm:prSet presAssocID="{C6B6FAAB-A4B1-413E-B434-A53D8C8DA912}" presName="EmptyPlaceHolder" presStyleCnt="0"/>
      <dgm:spPr/>
    </dgm:pt>
    <dgm:pt modelId="{E35AA674-6AA3-4C7E-B901-6D11DABD4629}" type="pres">
      <dgm:prSet presAssocID="{4ECDF454-A17D-43BB-8B03-6FAB6319DC9E}" presName="spaceBetweenRectangles" presStyleCnt="0"/>
      <dgm:spPr/>
    </dgm:pt>
    <dgm:pt modelId="{4244C920-0834-464B-8D65-9CAC4EAB2A2A}" type="pres">
      <dgm:prSet presAssocID="{8BB21F61-6CAB-4392-AFA0-CDABB45E36E1}" presName="composite" presStyleCnt="0"/>
      <dgm:spPr/>
    </dgm:pt>
    <dgm:pt modelId="{F68D597B-AF16-4BC4-957F-1AB3EFFD9C60}" type="pres">
      <dgm:prSet presAssocID="{8BB21F61-6CAB-4392-AFA0-CDABB45E36E1}" presName="ConnectorPoint" presStyleLbl="lnNode1" presStyleIdx="5" presStyleCnt="10"/>
      <dgm:spPr>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gm:spPr>
    </dgm:pt>
    <dgm:pt modelId="{DBFF4553-24A8-4AA0-8BE3-031940211A67}" type="pres">
      <dgm:prSet presAssocID="{8BB21F61-6CAB-4392-AFA0-CDABB45E36E1}" presName="DropPinPlaceHolder" presStyleCnt="0"/>
      <dgm:spPr/>
    </dgm:pt>
    <dgm:pt modelId="{67A82A3E-9E50-44D8-8335-41287C96CAAC}" type="pres">
      <dgm:prSet presAssocID="{8BB21F61-6CAB-4392-AFA0-CDABB45E36E1}" presName="DropPin" presStyleLbl="alignNode1" presStyleIdx="5" presStyleCnt="10"/>
      <dgm:spPr/>
    </dgm:pt>
    <dgm:pt modelId="{A38C2EA7-6D6B-4E0F-8BDD-4AC0FAFEB59A}" type="pres">
      <dgm:prSet presAssocID="{8BB21F61-6CAB-4392-AFA0-CDABB45E36E1}" presName="Ellipse" presStyleLbl="fgAcc1" presStyleIdx="6" presStyleCnt="11"/>
      <dgm:spPr>
        <a:solidFill>
          <a:schemeClr val="lt1">
            <a:alpha val="90000"/>
            <a:hueOff val="0"/>
            <a:satOff val="0"/>
            <a:lumOff val="0"/>
            <a:alphaOff val="0"/>
          </a:schemeClr>
        </a:solidFill>
        <a:ln w="12700" cap="flat" cmpd="sng" algn="ctr">
          <a:noFill/>
          <a:prstDash val="solid"/>
          <a:miter lim="800000"/>
        </a:ln>
        <a:effectLst/>
      </dgm:spPr>
    </dgm:pt>
    <dgm:pt modelId="{87E12E80-65C7-46DD-983F-FECBABB9805A}" type="pres">
      <dgm:prSet presAssocID="{8BB21F61-6CAB-4392-AFA0-CDABB45E36E1}" presName="L2TextContainer" presStyleLbl="revTx" presStyleIdx="10" presStyleCnt="20">
        <dgm:presLayoutVars>
          <dgm:bulletEnabled val="1"/>
        </dgm:presLayoutVars>
      </dgm:prSet>
      <dgm:spPr/>
    </dgm:pt>
    <dgm:pt modelId="{26CF0192-6F3B-41B0-A5E1-25BC5EA0934E}" type="pres">
      <dgm:prSet presAssocID="{8BB21F61-6CAB-4392-AFA0-CDABB45E36E1}" presName="L1TextContainer" presStyleLbl="revTx" presStyleIdx="11" presStyleCnt="20">
        <dgm:presLayoutVars>
          <dgm:chMax val="1"/>
          <dgm:chPref val="1"/>
          <dgm:bulletEnabled val="1"/>
        </dgm:presLayoutVars>
      </dgm:prSet>
      <dgm:spPr/>
    </dgm:pt>
    <dgm:pt modelId="{C55EB7A7-7BAA-435B-AD6B-20366E8969D8}" type="pres">
      <dgm:prSet presAssocID="{8BB21F61-6CAB-4392-AFA0-CDABB45E36E1}" presName="ConnectLine" presStyleLbl="sibTrans1D1" presStyleIdx="5" presStyleCnt="10"/>
      <dgm:spPr>
        <a:noFill/>
        <a:ln w="12700" cap="flat" cmpd="sng" algn="ctr">
          <a:solidFill>
            <a:schemeClr val="accent5">
              <a:hueOff val="-3754746"/>
              <a:satOff val="-9677"/>
              <a:lumOff val="-6536"/>
              <a:alphaOff val="0"/>
            </a:schemeClr>
          </a:solidFill>
          <a:prstDash val="dash"/>
          <a:miter lim="800000"/>
        </a:ln>
        <a:effectLst/>
      </dgm:spPr>
    </dgm:pt>
    <dgm:pt modelId="{28A5B7A9-6845-4A2F-90AF-738321CB5AE3}" type="pres">
      <dgm:prSet presAssocID="{8BB21F61-6CAB-4392-AFA0-CDABB45E36E1}" presName="EmptyPlaceHolder" presStyleCnt="0"/>
      <dgm:spPr/>
    </dgm:pt>
    <dgm:pt modelId="{6DAB8083-E7F8-4BD1-BD2D-089416572933}" type="pres">
      <dgm:prSet presAssocID="{EE6911F7-E871-41A3-84E6-63DEC824E168}" presName="spaceBetweenRectangles" presStyleCnt="0"/>
      <dgm:spPr/>
    </dgm:pt>
    <dgm:pt modelId="{38F16DBA-3ED6-43CE-991C-AE8644344183}" type="pres">
      <dgm:prSet presAssocID="{C28BF36A-FB64-47C3-98E4-8B8849121786}" presName="composite" presStyleCnt="0"/>
      <dgm:spPr/>
    </dgm:pt>
    <dgm:pt modelId="{D75EA686-92E1-4DD0-BBFE-ACE7FCAB31A8}" type="pres">
      <dgm:prSet presAssocID="{C28BF36A-FB64-47C3-98E4-8B8849121786}" presName="ConnectorPoint" presStyleLbl="lnNode1" presStyleIdx="6" presStyleCnt="10"/>
      <dgm:spPr>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gm:spPr>
    </dgm:pt>
    <dgm:pt modelId="{EE2C95C6-F5B9-4562-B8D6-ACCB93D4A429}" type="pres">
      <dgm:prSet presAssocID="{C28BF36A-FB64-47C3-98E4-8B8849121786}" presName="DropPinPlaceHolder" presStyleCnt="0"/>
      <dgm:spPr/>
    </dgm:pt>
    <dgm:pt modelId="{365B81F2-F20F-4B25-AD84-40C12443DE5B}" type="pres">
      <dgm:prSet presAssocID="{C28BF36A-FB64-47C3-98E4-8B8849121786}" presName="DropPin" presStyleLbl="alignNode1" presStyleIdx="6" presStyleCnt="10"/>
      <dgm:spPr/>
    </dgm:pt>
    <dgm:pt modelId="{E3DB6596-C403-4665-A019-721DB09C3F1F}" type="pres">
      <dgm:prSet presAssocID="{C28BF36A-FB64-47C3-98E4-8B8849121786}" presName="Ellipse" presStyleLbl="fgAcc1" presStyleIdx="7" presStyleCnt="11"/>
      <dgm:spPr>
        <a:solidFill>
          <a:schemeClr val="lt1">
            <a:alpha val="90000"/>
            <a:hueOff val="0"/>
            <a:satOff val="0"/>
            <a:lumOff val="0"/>
            <a:alphaOff val="0"/>
          </a:schemeClr>
        </a:solidFill>
        <a:ln w="12700" cap="flat" cmpd="sng" algn="ctr">
          <a:noFill/>
          <a:prstDash val="solid"/>
          <a:miter lim="800000"/>
        </a:ln>
        <a:effectLst/>
      </dgm:spPr>
    </dgm:pt>
    <dgm:pt modelId="{B4C468B5-3FD1-468D-9CFF-04C9D7D5721C}" type="pres">
      <dgm:prSet presAssocID="{C28BF36A-FB64-47C3-98E4-8B8849121786}" presName="L2TextContainer" presStyleLbl="revTx" presStyleIdx="12" presStyleCnt="20">
        <dgm:presLayoutVars>
          <dgm:bulletEnabled val="1"/>
        </dgm:presLayoutVars>
      </dgm:prSet>
      <dgm:spPr/>
    </dgm:pt>
    <dgm:pt modelId="{F8C788C0-746F-434C-8137-752B49220BE7}" type="pres">
      <dgm:prSet presAssocID="{C28BF36A-FB64-47C3-98E4-8B8849121786}" presName="L1TextContainer" presStyleLbl="revTx" presStyleIdx="13" presStyleCnt="20">
        <dgm:presLayoutVars>
          <dgm:chMax val="1"/>
          <dgm:chPref val="1"/>
          <dgm:bulletEnabled val="1"/>
        </dgm:presLayoutVars>
      </dgm:prSet>
      <dgm:spPr/>
    </dgm:pt>
    <dgm:pt modelId="{A1140CD6-6910-4395-8562-7AF94EC90F10}" type="pres">
      <dgm:prSet presAssocID="{C28BF36A-FB64-47C3-98E4-8B8849121786}" presName="ConnectLine" presStyleLbl="sibTrans1D1" presStyleIdx="6" presStyleCnt="10"/>
      <dgm:spPr>
        <a:noFill/>
        <a:ln w="12700" cap="flat" cmpd="sng" algn="ctr">
          <a:solidFill>
            <a:schemeClr val="accent5">
              <a:hueOff val="-4505695"/>
              <a:satOff val="-11613"/>
              <a:lumOff val="-7843"/>
              <a:alphaOff val="0"/>
            </a:schemeClr>
          </a:solidFill>
          <a:prstDash val="dash"/>
          <a:miter lim="800000"/>
        </a:ln>
        <a:effectLst/>
      </dgm:spPr>
    </dgm:pt>
    <dgm:pt modelId="{B12AB886-FF73-4922-BD90-5D019F72FDB7}" type="pres">
      <dgm:prSet presAssocID="{C28BF36A-FB64-47C3-98E4-8B8849121786}" presName="EmptyPlaceHolder" presStyleCnt="0"/>
      <dgm:spPr/>
    </dgm:pt>
    <dgm:pt modelId="{3845C186-AF2F-47A8-829A-D52ECD0B28D5}" type="pres">
      <dgm:prSet presAssocID="{912E88B0-BCD8-4046-B512-AA61E63D55D3}" presName="spaceBetweenRectangles" presStyleCnt="0"/>
      <dgm:spPr/>
    </dgm:pt>
    <dgm:pt modelId="{57047209-4E10-442A-8339-C4EC229EBF42}" type="pres">
      <dgm:prSet presAssocID="{A69718E1-E70C-4F2B-B7CD-040B1B0B8FD3}" presName="composite" presStyleCnt="0"/>
      <dgm:spPr/>
    </dgm:pt>
    <dgm:pt modelId="{8EE487FB-519A-4346-A5C3-41FBD0B6BFC2}" type="pres">
      <dgm:prSet presAssocID="{A69718E1-E70C-4F2B-B7CD-040B1B0B8FD3}" presName="ConnectorPoint" presStyleLbl="lnNode1" presStyleIdx="7" presStyleCnt="10"/>
      <dgm:spPr>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gm:spPr>
    </dgm:pt>
    <dgm:pt modelId="{11EBE344-57DC-4AFF-B661-789C980DF568}" type="pres">
      <dgm:prSet presAssocID="{A69718E1-E70C-4F2B-B7CD-040B1B0B8FD3}" presName="DropPinPlaceHolder" presStyleCnt="0"/>
      <dgm:spPr/>
    </dgm:pt>
    <dgm:pt modelId="{BD33CD83-C69D-435B-B13B-5263E31DECD4}" type="pres">
      <dgm:prSet presAssocID="{A69718E1-E70C-4F2B-B7CD-040B1B0B8FD3}" presName="DropPin" presStyleLbl="alignNode1" presStyleIdx="7" presStyleCnt="10"/>
      <dgm:spPr/>
    </dgm:pt>
    <dgm:pt modelId="{56555034-38BB-461C-968E-A2ED563E4BD9}" type="pres">
      <dgm:prSet presAssocID="{A69718E1-E70C-4F2B-B7CD-040B1B0B8FD3}" presName="Ellipse" presStyleLbl="fgAcc1" presStyleIdx="8" presStyleCnt="11"/>
      <dgm:spPr>
        <a:solidFill>
          <a:schemeClr val="lt1">
            <a:alpha val="90000"/>
            <a:hueOff val="0"/>
            <a:satOff val="0"/>
            <a:lumOff val="0"/>
            <a:alphaOff val="0"/>
          </a:schemeClr>
        </a:solidFill>
        <a:ln w="12700" cap="flat" cmpd="sng" algn="ctr">
          <a:noFill/>
          <a:prstDash val="solid"/>
          <a:miter lim="800000"/>
        </a:ln>
        <a:effectLst/>
      </dgm:spPr>
    </dgm:pt>
    <dgm:pt modelId="{EEE62224-F624-4F61-A9EA-5E5A73C1424C}" type="pres">
      <dgm:prSet presAssocID="{A69718E1-E70C-4F2B-B7CD-040B1B0B8FD3}" presName="L2TextContainer" presStyleLbl="revTx" presStyleIdx="14" presStyleCnt="20">
        <dgm:presLayoutVars>
          <dgm:bulletEnabled val="1"/>
        </dgm:presLayoutVars>
      </dgm:prSet>
      <dgm:spPr/>
    </dgm:pt>
    <dgm:pt modelId="{927A4F8E-697D-44C1-BA65-EC3E247E3787}" type="pres">
      <dgm:prSet presAssocID="{A69718E1-E70C-4F2B-B7CD-040B1B0B8FD3}" presName="L1TextContainer" presStyleLbl="revTx" presStyleIdx="15" presStyleCnt="20">
        <dgm:presLayoutVars>
          <dgm:chMax val="1"/>
          <dgm:chPref val="1"/>
          <dgm:bulletEnabled val="1"/>
        </dgm:presLayoutVars>
      </dgm:prSet>
      <dgm:spPr/>
    </dgm:pt>
    <dgm:pt modelId="{3C390288-0D6B-43FB-8EBD-4CDF738E656D}" type="pres">
      <dgm:prSet presAssocID="{A69718E1-E70C-4F2B-B7CD-040B1B0B8FD3}" presName="ConnectLine" presStyleLbl="sibTrans1D1" presStyleIdx="7" presStyleCnt="10"/>
      <dgm:spPr>
        <a:noFill/>
        <a:ln w="12700" cap="flat" cmpd="sng" algn="ctr">
          <a:solidFill>
            <a:schemeClr val="accent5">
              <a:hueOff val="-5256644"/>
              <a:satOff val="-13548"/>
              <a:lumOff val="-9151"/>
              <a:alphaOff val="0"/>
            </a:schemeClr>
          </a:solidFill>
          <a:prstDash val="dash"/>
          <a:miter lim="800000"/>
        </a:ln>
        <a:effectLst/>
      </dgm:spPr>
    </dgm:pt>
    <dgm:pt modelId="{D9460F8A-4304-41D8-9327-9113A3017508}" type="pres">
      <dgm:prSet presAssocID="{A69718E1-E70C-4F2B-B7CD-040B1B0B8FD3}" presName="EmptyPlaceHolder" presStyleCnt="0"/>
      <dgm:spPr/>
    </dgm:pt>
    <dgm:pt modelId="{7E15C453-DDFD-486B-801C-18C0D29419D3}" type="pres">
      <dgm:prSet presAssocID="{1FE7601C-51D0-46F2-BAD9-AA4D94DAA801}" presName="spaceBetweenRectangles" presStyleCnt="0"/>
      <dgm:spPr/>
    </dgm:pt>
    <dgm:pt modelId="{26DC356A-8CC7-4DB9-848A-F3F03203D322}" type="pres">
      <dgm:prSet presAssocID="{CEA7C3C4-173B-4A88-90DE-A956AC746D94}" presName="composite" presStyleCnt="0"/>
      <dgm:spPr/>
    </dgm:pt>
    <dgm:pt modelId="{5AE676A7-F880-4914-AC79-7A3B662EEF05}" type="pres">
      <dgm:prSet presAssocID="{CEA7C3C4-173B-4A88-90DE-A956AC746D94}" presName="ConnectorPoint" presStyleLbl="lnNode1" presStyleIdx="8" presStyleCnt="10"/>
      <dgm:spPr>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gm:spPr>
    </dgm:pt>
    <dgm:pt modelId="{F932AB86-1602-4B8D-B24D-F2F37347F199}" type="pres">
      <dgm:prSet presAssocID="{CEA7C3C4-173B-4A88-90DE-A956AC746D94}" presName="DropPinPlaceHolder" presStyleCnt="0"/>
      <dgm:spPr/>
    </dgm:pt>
    <dgm:pt modelId="{FD45F473-7B7A-4E49-AFBD-EAD83E5298C9}" type="pres">
      <dgm:prSet presAssocID="{CEA7C3C4-173B-4A88-90DE-A956AC746D94}" presName="DropPin" presStyleLbl="alignNode1" presStyleIdx="8" presStyleCnt="10"/>
      <dgm:spPr/>
    </dgm:pt>
    <dgm:pt modelId="{C1F6A595-1D57-4FFD-8DB5-FC50ECB91E4B}" type="pres">
      <dgm:prSet presAssocID="{CEA7C3C4-173B-4A88-90DE-A956AC746D94}" presName="Ellipse" presStyleLbl="fgAcc1" presStyleIdx="9" presStyleCnt="11"/>
      <dgm:spPr>
        <a:solidFill>
          <a:schemeClr val="lt1">
            <a:alpha val="90000"/>
            <a:hueOff val="0"/>
            <a:satOff val="0"/>
            <a:lumOff val="0"/>
            <a:alphaOff val="0"/>
          </a:schemeClr>
        </a:solidFill>
        <a:ln w="12700" cap="flat" cmpd="sng" algn="ctr">
          <a:noFill/>
          <a:prstDash val="solid"/>
          <a:miter lim="800000"/>
        </a:ln>
        <a:effectLst/>
      </dgm:spPr>
    </dgm:pt>
    <dgm:pt modelId="{AE7BB238-A05F-42C7-9931-B5E410345954}" type="pres">
      <dgm:prSet presAssocID="{CEA7C3C4-173B-4A88-90DE-A956AC746D94}" presName="L2TextContainer" presStyleLbl="revTx" presStyleIdx="16" presStyleCnt="20">
        <dgm:presLayoutVars>
          <dgm:bulletEnabled val="1"/>
        </dgm:presLayoutVars>
      </dgm:prSet>
      <dgm:spPr/>
    </dgm:pt>
    <dgm:pt modelId="{8EAE3F7F-A6A4-4906-954D-C831E554DDF8}" type="pres">
      <dgm:prSet presAssocID="{CEA7C3C4-173B-4A88-90DE-A956AC746D94}" presName="L1TextContainer" presStyleLbl="revTx" presStyleIdx="17" presStyleCnt="20">
        <dgm:presLayoutVars>
          <dgm:chMax val="1"/>
          <dgm:chPref val="1"/>
          <dgm:bulletEnabled val="1"/>
        </dgm:presLayoutVars>
      </dgm:prSet>
      <dgm:spPr/>
    </dgm:pt>
    <dgm:pt modelId="{6362CBF4-C507-41AA-9013-DFB166115991}" type="pres">
      <dgm:prSet presAssocID="{CEA7C3C4-173B-4A88-90DE-A956AC746D94}" presName="ConnectLine" presStyleLbl="sibTrans1D1" presStyleIdx="8" presStyleCnt="10"/>
      <dgm:spPr>
        <a:noFill/>
        <a:ln w="12700" cap="flat" cmpd="sng" algn="ctr">
          <a:solidFill>
            <a:schemeClr val="accent5">
              <a:hueOff val="-6007594"/>
              <a:satOff val="-15484"/>
              <a:lumOff val="-10458"/>
              <a:alphaOff val="0"/>
            </a:schemeClr>
          </a:solidFill>
          <a:prstDash val="dash"/>
          <a:miter lim="800000"/>
        </a:ln>
        <a:effectLst/>
      </dgm:spPr>
    </dgm:pt>
    <dgm:pt modelId="{7C88D286-9E62-461E-9E34-DE0ABB8FD98B}" type="pres">
      <dgm:prSet presAssocID="{CEA7C3C4-173B-4A88-90DE-A956AC746D94}" presName="EmptyPlaceHolder" presStyleCnt="0"/>
      <dgm:spPr/>
    </dgm:pt>
    <dgm:pt modelId="{E102B8E8-39B3-4246-BAAA-D6B84B212BDC}" type="pres">
      <dgm:prSet presAssocID="{431012A9-FA50-46AA-B2C7-3A25B2197307}" presName="spaceBetweenRectangles" presStyleCnt="0"/>
      <dgm:spPr/>
    </dgm:pt>
    <dgm:pt modelId="{7A15B109-A321-4B8E-9831-7B68469215F4}" type="pres">
      <dgm:prSet presAssocID="{ABD092AC-B2EC-4A7C-87B8-46D28D1E6FDC}" presName="composite" presStyleCnt="0"/>
      <dgm:spPr/>
    </dgm:pt>
    <dgm:pt modelId="{24B744B3-D669-41F4-9606-9258287AEC5A}" type="pres">
      <dgm:prSet presAssocID="{ABD092AC-B2EC-4A7C-87B8-46D28D1E6FDC}" presName="ConnectorPoint" presStyleLbl="lnNode1" presStyleIdx="9" presStyleCnt="10"/>
      <dgm:spPr>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gm:spPr>
    </dgm:pt>
    <dgm:pt modelId="{3C868349-6AF5-46ED-BBAD-F40FDAA59A8F}" type="pres">
      <dgm:prSet presAssocID="{ABD092AC-B2EC-4A7C-87B8-46D28D1E6FDC}" presName="DropPinPlaceHolder" presStyleCnt="0"/>
      <dgm:spPr/>
    </dgm:pt>
    <dgm:pt modelId="{4F086A67-7DD9-428F-A5D1-D84CD48EC581}" type="pres">
      <dgm:prSet presAssocID="{ABD092AC-B2EC-4A7C-87B8-46D28D1E6FDC}" presName="DropPin" presStyleLbl="alignNode1" presStyleIdx="9" presStyleCnt="10"/>
      <dgm:spPr/>
    </dgm:pt>
    <dgm:pt modelId="{9CEABD4B-A8AC-49D0-A6E1-1EC8DF83D08A}" type="pres">
      <dgm:prSet presAssocID="{ABD092AC-B2EC-4A7C-87B8-46D28D1E6FDC}" presName="Ellipse" presStyleLbl="fgAcc1" presStyleIdx="10" presStyleCnt="11"/>
      <dgm:spPr>
        <a:solidFill>
          <a:schemeClr val="lt1">
            <a:alpha val="90000"/>
            <a:hueOff val="0"/>
            <a:satOff val="0"/>
            <a:lumOff val="0"/>
            <a:alphaOff val="0"/>
          </a:schemeClr>
        </a:solidFill>
        <a:ln w="12700" cap="flat" cmpd="sng" algn="ctr">
          <a:noFill/>
          <a:prstDash val="solid"/>
          <a:miter lim="800000"/>
        </a:ln>
        <a:effectLst/>
      </dgm:spPr>
    </dgm:pt>
    <dgm:pt modelId="{716698E8-66C7-48EA-A19D-09B31D265F8D}" type="pres">
      <dgm:prSet presAssocID="{ABD092AC-B2EC-4A7C-87B8-46D28D1E6FDC}" presName="L2TextContainer" presStyleLbl="revTx" presStyleIdx="18" presStyleCnt="20">
        <dgm:presLayoutVars>
          <dgm:bulletEnabled val="1"/>
        </dgm:presLayoutVars>
      </dgm:prSet>
      <dgm:spPr/>
    </dgm:pt>
    <dgm:pt modelId="{AAC35D8D-7837-48D5-BFD1-89BD91A0D6D0}" type="pres">
      <dgm:prSet presAssocID="{ABD092AC-B2EC-4A7C-87B8-46D28D1E6FDC}" presName="L1TextContainer" presStyleLbl="revTx" presStyleIdx="19" presStyleCnt="20">
        <dgm:presLayoutVars>
          <dgm:chMax val="1"/>
          <dgm:chPref val="1"/>
          <dgm:bulletEnabled val="1"/>
        </dgm:presLayoutVars>
      </dgm:prSet>
      <dgm:spPr/>
    </dgm:pt>
    <dgm:pt modelId="{CD8A198A-1ABC-4C36-980B-B354B5810728}" type="pres">
      <dgm:prSet presAssocID="{ABD092AC-B2EC-4A7C-87B8-46D28D1E6FDC}" presName="ConnectLine" presStyleLbl="sibTrans1D1" presStyleIdx="9" presStyleCnt="10"/>
      <dgm:spPr>
        <a:noFill/>
        <a:ln w="12700" cap="flat" cmpd="sng" algn="ctr">
          <a:solidFill>
            <a:schemeClr val="accent5">
              <a:hueOff val="-6758543"/>
              <a:satOff val="-17419"/>
              <a:lumOff val="-11765"/>
              <a:alphaOff val="0"/>
            </a:schemeClr>
          </a:solidFill>
          <a:prstDash val="dash"/>
          <a:miter lim="800000"/>
        </a:ln>
        <a:effectLst/>
      </dgm:spPr>
    </dgm:pt>
    <dgm:pt modelId="{BB4A63AC-4F10-40BC-A32F-421DEE7E0BB7}" type="pres">
      <dgm:prSet presAssocID="{ABD092AC-B2EC-4A7C-87B8-46D28D1E6FDC}" presName="EmptyPlaceHolder" presStyleCnt="0"/>
      <dgm:spPr/>
    </dgm:pt>
  </dgm:ptLst>
  <dgm:cxnLst>
    <dgm:cxn modelId="{8E02220D-5D57-412B-A630-5E8D72D40449}" srcId="{4B96769A-D7D8-46A1-8C72-496DC1E0C282}" destId="{5155AFE4-B5CF-4A34-85AA-8A1568686C78}" srcOrd="0" destOrd="0" parTransId="{6C9F38AF-D25F-47E0-A776-B38AB383EA64}" sibTransId="{C6D442E0-A6F4-4B38-8690-2E651D989AF2}"/>
    <dgm:cxn modelId="{D7A5BE1D-115F-460A-BBA8-967F655046CA}" srcId="{ABD092AC-B2EC-4A7C-87B8-46D28D1E6FDC}" destId="{E63E6C5E-FA1E-44E2-B8B9-4B1E9B5E8BDE}" srcOrd="0" destOrd="0" parTransId="{82D53C32-311D-4E0C-862A-EA4E6452841D}" sibTransId="{DF5F6479-0C24-4BE0-AB7C-937786B261E3}"/>
    <dgm:cxn modelId="{1C6EA522-00E4-4870-BF9B-7E35C5B8211B}" type="presOf" srcId="{C6B6FAAB-A4B1-413E-B434-A53D8C8DA912}" destId="{227938B3-0FBC-4E5C-863A-38BDD630BD31}" srcOrd="0" destOrd="0" presId="urn:microsoft.com/office/officeart/2017/3/layout/DropPinTimeline"/>
    <dgm:cxn modelId="{EA504E3C-E41E-4896-8C56-32074FB26E25}" type="presOf" srcId="{52F9508E-E193-4EC1-BAA0-38EBE20D79A8}" destId="{B4C468B5-3FD1-468D-9CFF-04C9D7D5721C}" srcOrd="0" destOrd="0" presId="urn:microsoft.com/office/officeart/2017/3/layout/DropPinTimeline"/>
    <dgm:cxn modelId="{96FEA33D-2D56-4460-9206-1A53629829C2}" srcId="{C28BF36A-FB64-47C3-98E4-8B8849121786}" destId="{52F9508E-E193-4EC1-BAA0-38EBE20D79A8}" srcOrd="0" destOrd="0" parTransId="{DA99DB27-B931-42E9-A54A-A6C54DA0F1D0}" sibTransId="{9537E4DE-0676-4214-A3BD-E80A08D6BD1E}"/>
    <dgm:cxn modelId="{0563913F-94D7-4339-8D0B-28E99854C813}" type="presOf" srcId="{7F2677AC-5853-46D8-A8C9-ABAB6E8B537B}" destId="{5B7A1EDF-5BC2-4530-8CFB-DA496FB8F77C}" srcOrd="0" destOrd="0" presId="urn:microsoft.com/office/officeart/2017/3/layout/DropPinTimeline"/>
    <dgm:cxn modelId="{EC7E8D5D-8AF3-4303-A302-7759B20E5F43}" type="presOf" srcId="{FC2F542B-9754-4AF5-B538-FDE10917AD42}" destId="{E7DF605F-9FF6-4623-AEAE-8171E2588F33}" srcOrd="0" destOrd="0" presId="urn:microsoft.com/office/officeart/2017/3/layout/DropPinTimeline"/>
    <dgm:cxn modelId="{14FB085F-38F6-455E-9C99-2851AF096C0A}" srcId="{26A87D42-D7A3-43C3-BECA-FDD603F1B8E7}" destId="{C6B6FAAB-A4B1-413E-B434-A53D8C8DA912}" srcOrd="4" destOrd="0" parTransId="{B5E27F8E-E9FC-49C9-8B6D-04E070E3B033}" sibTransId="{4ECDF454-A17D-43BB-8B03-6FAB6319DC9E}"/>
    <dgm:cxn modelId="{6A6D6361-41B1-47EC-BA36-D0DBC002652D}" srcId="{A69718E1-E70C-4F2B-B7CD-040B1B0B8FD3}" destId="{BD92462F-18D3-4F2D-95CD-AA91AECF90C1}" srcOrd="0" destOrd="0" parTransId="{99FDD6C8-FA12-4DB0-A537-F77C5D6E440B}" sibTransId="{BAEC69D1-EC01-4F3F-B1EA-D726750E7B33}"/>
    <dgm:cxn modelId="{4393EE46-B39A-4C75-8109-7D24BD2FD7A0}" type="presOf" srcId="{80D391AB-DEB6-44AE-96F2-6F7CC285AFB6}" destId="{1ACD49EB-99D9-4719-8E94-AB49A802CBAB}" srcOrd="0" destOrd="0" presId="urn:microsoft.com/office/officeart/2017/3/layout/DropPinTimeline"/>
    <dgm:cxn modelId="{80F9DC49-4A45-44F8-89C2-430B75CAC421}" type="presOf" srcId="{A400CE95-1088-4B85-B2B7-EAD99E3BA267}" destId="{4F35A075-2EA3-409C-BB70-A3AA54FE9E99}" srcOrd="0" destOrd="0" presId="urn:microsoft.com/office/officeart/2017/3/layout/DropPinTimeline"/>
    <dgm:cxn modelId="{52C7CB6A-A58C-4664-8571-B92362845307}" type="presOf" srcId="{ABD092AC-B2EC-4A7C-87B8-46D28D1E6FDC}" destId="{AAC35D8D-7837-48D5-BFD1-89BD91A0D6D0}" srcOrd="0" destOrd="0" presId="urn:microsoft.com/office/officeart/2017/3/layout/DropPinTimeline"/>
    <dgm:cxn modelId="{87C5B54B-D877-4C9D-A6C7-D0E534503C9C}" srcId="{26A87D42-D7A3-43C3-BECA-FDD603F1B8E7}" destId="{CEA7C3C4-173B-4A88-90DE-A956AC746D94}" srcOrd="8" destOrd="0" parTransId="{3750158D-2D23-408C-A0C3-0570A5DDAC28}" sibTransId="{431012A9-FA50-46AA-B2C7-3A25B2197307}"/>
    <dgm:cxn modelId="{D7ABFA6C-13E9-4B29-95F4-7CB5B3E4FC9C}" srcId="{FC2F542B-9754-4AF5-B538-FDE10917AD42}" destId="{80D391AB-DEB6-44AE-96F2-6F7CC285AFB6}" srcOrd="0" destOrd="0" parTransId="{E447F7EE-A409-4BF7-A36A-E21928449A86}" sibTransId="{41C7EAF2-11A8-4621-8A70-ECDD30D12DE0}"/>
    <dgm:cxn modelId="{497A264F-FFD6-4613-98F4-B260A6363B91}" srcId="{26A87D42-D7A3-43C3-BECA-FDD603F1B8E7}" destId="{C28BF36A-FB64-47C3-98E4-8B8849121786}" srcOrd="6" destOrd="0" parTransId="{6E3E0E14-7FCF-4545-B078-0F063E0D514C}" sibTransId="{912E88B0-BCD8-4046-B512-AA61E63D55D3}"/>
    <dgm:cxn modelId="{AE89A952-061A-4D0A-81DA-1D235E499B81}" srcId="{26A87D42-D7A3-43C3-BECA-FDD603F1B8E7}" destId="{A69718E1-E70C-4F2B-B7CD-040B1B0B8FD3}" srcOrd="7" destOrd="0" parTransId="{C6A89B76-6F21-482A-85E5-09A4C5FB57A4}" sibTransId="{1FE7601C-51D0-46F2-BAD9-AA4D94DAA801}"/>
    <dgm:cxn modelId="{BDD97258-285B-41C9-9D4C-6C419EE4ADC7}" srcId="{26A87D42-D7A3-43C3-BECA-FDD603F1B8E7}" destId="{F435BBE0-EC40-4F70-83C5-48C3526F5B9F}" srcOrd="0" destOrd="0" parTransId="{840CDAC5-46EB-49F5-BB2E-DFE9E7D1E6B6}" sibTransId="{61E1B142-FE68-4FFE-9C3E-2377EAA281D1}"/>
    <dgm:cxn modelId="{FFB8E485-AD2B-4548-8850-A32DC2EEB2D3}" type="presOf" srcId="{310C5531-C949-4AB6-B7E0-5A9ACCCB6500}" destId="{AE7BB238-A05F-42C7-9931-B5E410345954}" srcOrd="0" destOrd="0" presId="urn:microsoft.com/office/officeart/2017/3/layout/DropPinTimeline"/>
    <dgm:cxn modelId="{00C3978C-DA10-4C32-970B-44A813B038C8}" type="presOf" srcId="{771C3250-4DAF-450A-995A-2C97D84F8A25}" destId="{D7BFB33E-4169-4E7B-8C0B-6F91736FF44E}" srcOrd="0" destOrd="0" presId="urn:microsoft.com/office/officeart/2017/3/layout/DropPinTimeline"/>
    <dgm:cxn modelId="{4FBD598E-27A5-49B4-8CB7-937239CBEA81}" type="presOf" srcId="{BD92462F-18D3-4F2D-95CD-AA91AECF90C1}" destId="{EEE62224-F624-4F61-A9EA-5E5A73C1424C}" srcOrd="0" destOrd="0" presId="urn:microsoft.com/office/officeart/2017/3/layout/DropPinTimeline"/>
    <dgm:cxn modelId="{FFE94D95-F770-4D66-B9A5-5D6BF4A69FE2}" srcId="{CEA7C3C4-173B-4A88-90DE-A956AC746D94}" destId="{310C5531-C949-4AB6-B7E0-5A9ACCCB6500}" srcOrd="0" destOrd="0" parTransId="{38B32B91-CA3C-49CE-A1DA-576AF9DA6FE0}" sibTransId="{275E7F4D-0B70-43F1-9E8A-DC7E00AB00C8}"/>
    <dgm:cxn modelId="{B13A6F9F-0655-4FC5-AB18-8299507EC002}" type="presOf" srcId="{4984A90D-7840-43B5-B72C-465A3283795D}" destId="{2CE1AB99-5B75-42C8-A20F-381E46F857E8}" srcOrd="0" destOrd="0" presId="urn:microsoft.com/office/officeart/2017/3/layout/DropPinTimeline"/>
    <dgm:cxn modelId="{C1C51FA2-7E86-432D-B81A-C55ADFB41F09}" srcId="{C6B6FAAB-A4B1-413E-B434-A53D8C8DA912}" destId="{A400CE95-1088-4B85-B2B7-EAD99E3BA267}" srcOrd="0" destOrd="0" parTransId="{FEB5CD84-2EB1-4496-B918-B7EAEE5CD538}" sibTransId="{703C204E-21DC-41EA-85BE-B9B04A107598}"/>
    <dgm:cxn modelId="{52C032A7-4C6A-4403-9AB9-1378E7210FCA}" srcId="{8BB21F61-6CAB-4392-AFA0-CDABB45E36E1}" destId="{19756882-78C5-4DBE-B7B4-E8F2E776270C}" srcOrd="0" destOrd="0" parTransId="{AA0D6B9E-47E0-410F-AC26-A3EA77CF93D1}" sibTransId="{E7938C59-4A8F-425E-8E8E-837BE30AB4F3}"/>
    <dgm:cxn modelId="{6ECA5FAF-FCAE-4B25-8A60-7AF771F6D2CA}" srcId="{26A87D42-D7A3-43C3-BECA-FDD603F1B8E7}" destId="{FC2F542B-9754-4AF5-B538-FDE10917AD42}" srcOrd="3" destOrd="0" parTransId="{0D1B79E6-6C89-4A8A-A8D4-3A6F14D73145}" sibTransId="{91207231-DE83-4EFE-BC14-47E92B5E9F43}"/>
    <dgm:cxn modelId="{4EB496AF-1D66-4BF2-B2D6-43038BCB4BD1}" type="presOf" srcId="{F435BBE0-EC40-4F70-83C5-48C3526F5B9F}" destId="{69A2AB62-393F-4487-B721-F8E9F6B7E943}" srcOrd="0" destOrd="0" presId="urn:microsoft.com/office/officeart/2017/3/layout/DropPinTimeline"/>
    <dgm:cxn modelId="{D77DDAB0-656C-4C33-A724-BD2D87198B96}" type="presOf" srcId="{19756882-78C5-4DBE-B7B4-E8F2E776270C}" destId="{87E12E80-65C7-46DD-983F-FECBABB9805A}" srcOrd="0" destOrd="0" presId="urn:microsoft.com/office/officeart/2017/3/layout/DropPinTimeline"/>
    <dgm:cxn modelId="{2932C7B6-3182-4E63-A8E3-6F63BB9B0BE7}" type="presOf" srcId="{5155AFE4-B5CF-4A34-85AA-8A1568686C78}" destId="{4F8EEB22-3ED2-4234-8C8F-18436038AE39}" srcOrd="0" destOrd="0" presId="urn:microsoft.com/office/officeart/2017/3/layout/DropPinTimeline"/>
    <dgm:cxn modelId="{5672F2C3-B797-48D7-9BCD-9F59FA5B7BD4}" srcId="{26A87D42-D7A3-43C3-BECA-FDD603F1B8E7}" destId="{8BB21F61-6CAB-4392-AFA0-CDABB45E36E1}" srcOrd="5" destOrd="0" parTransId="{8C490A71-80E9-4930-AF8F-E61FF1EC2650}" sibTransId="{EE6911F7-E871-41A3-84E6-63DEC824E168}"/>
    <dgm:cxn modelId="{384F49CC-37F9-4656-A8B5-9BAACC4F6D49}" type="presOf" srcId="{8BB21F61-6CAB-4392-AFA0-CDABB45E36E1}" destId="{26CF0192-6F3B-41B0-A5E1-25BC5EA0934E}" srcOrd="0" destOrd="0" presId="urn:microsoft.com/office/officeart/2017/3/layout/DropPinTimeline"/>
    <dgm:cxn modelId="{DFB09DD6-43F6-470F-9803-C8924A4AA2CC}" srcId="{7F2677AC-5853-46D8-A8C9-ABAB6E8B537B}" destId="{771C3250-4DAF-450A-995A-2C97D84F8A25}" srcOrd="0" destOrd="0" parTransId="{6D0D64B1-C17E-477A-99FE-CDB2DD6A5EC4}" sibTransId="{9C149B77-281C-4A61-B29E-A73CB0D9740D}"/>
    <dgm:cxn modelId="{A2CBFFDC-E210-49EA-9F72-198F8F6B1305}" type="presOf" srcId="{E63E6C5E-FA1E-44E2-B8B9-4B1E9B5E8BDE}" destId="{716698E8-66C7-48EA-A19D-09B31D265F8D}" srcOrd="0" destOrd="0" presId="urn:microsoft.com/office/officeart/2017/3/layout/DropPinTimeline"/>
    <dgm:cxn modelId="{339474E3-593C-42CA-BBA2-C1FFEFCE4773}" type="presOf" srcId="{CEA7C3C4-173B-4A88-90DE-A956AC746D94}" destId="{8EAE3F7F-A6A4-4906-954D-C831E554DDF8}" srcOrd="0" destOrd="0" presId="urn:microsoft.com/office/officeart/2017/3/layout/DropPinTimeline"/>
    <dgm:cxn modelId="{C45184E7-7464-4C83-AF96-4CEAFAE75F53}" srcId="{F435BBE0-EC40-4F70-83C5-48C3526F5B9F}" destId="{4984A90D-7840-43B5-B72C-465A3283795D}" srcOrd="0" destOrd="0" parTransId="{2414EED0-66BE-49B0-9760-C1FDDAD7EA1B}" sibTransId="{BD720864-A55D-4CCD-AB28-58BB53680080}"/>
    <dgm:cxn modelId="{EC5136EE-6E08-4FD5-A3CD-FD94F03D9582}" srcId="{26A87D42-D7A3-43C3-BECA-FDD603F1B8E7}" destId="{4B96769A-D7D8-46A1-8C72-496DC1E0C282}" srcOrd="1" destOrd="0" parTransId="{F365E585-4FAA-49C1-B9E9-90450BCCB3A4}" sibTransId="{B27F2BAE-8C34-4AE3-B83F-B071BF406720}"/>
    <dgm:cxn modelId="{3AFE1CF0-AEFC-4B54-B25C-DE8E0B129EB6}" type="presOf" srcId="{A69718E1-E70C-4F2B-B7CD-040B1B0B8FD3}" destId="{927A4F8E-697D-44C1-BA65-EC3E247E3787}" srcOrd="0" destOrd="0" presId="urn:microsoft.com/office/officeart/2017/3/layout/DropPinTimeline"/>
    <dgm:cxn modelId="{B92C71F1-C39D-42CC-B2A3-ECD7FB774682}" type="presOf" srcId="{26A87D42-D7A3-43C3-BECA-FDD603F1B8E7}" destId="{884AC179-797D-4CE6-8F8A-8FF4627E6A5E}" srcOrd="0" destOrd="0" presId="urn:microsoft.com/office/officeart/2017/3/layout/DropPinTimeline"/>
    <dgm:cxn modelId="{6FAEFCF4-25FE-4F6B-ABD8-8A4450CB8F2D}" srcId="{26A87D42-D7A3-43C3-BECA-FDD603F1B8E7}" destId="{ABD092AC-B2EC-4A7C-87B8-46D28D1E6FDC}" srcOrd="9" destOrd="0" parTransId="{E6BAED8D-03C8-4C25-80D6-13C6EAC2E9E0}" sibTransId="{F4EE59A1-833C-435E-9A14-238AAD5B8657}"/>
    <dgm:cxn modelId="{042ED0F5-46F8-4703-B1D2-35DC988CE508}" type="presOf" srcId="{C28BF36A-FB64-47C3-98E4-8B8849121786}" destId="{F8C788C0-746F-434C-8137-752B49220BE7}" srcOrd="0" destOrd="0" presId="urn:microsoft.com/office/officeart/2017/3/layout/DropPinTimeline"/>
    <dgm:cxn modelId="{F4C338FB-F832-499B-90A6-640D3605372B}" srcId="{26A87D42-D7A3-43C3-BECA-FDD603F1B8E7}" destId="{7F2677AC-5853-46D8-A8C9-ABAB6E8B537B}" srcOrd="2" destOrd="0" parTransId="{C7FFCADD-4000-40C8-8476-6C2690927AA4}" sibTransId="{4D23EC3C-F4B3-4867-AF33-F6897D5BEAA4}"/>
    <dgm:cxn modelId="{64EC1CFF-FBB1-4498-855A-B2F08C239EE3}" type="presOf" srcId="{4B96769A-D7D8-46A1-8C72-496DC1E0C282}" destId="{48054DF9-B4F0-4CE3-837B-6C4AB430FF66}" srcOrd="0" destOrd="0" presId="urn:microsoft.com/office/officeart/2017/3/layout/DropPinTimeline"/>
    <dgm:cxn modelId="{54D2026C-F45C-45F2-A759-F5FD6FA1FAF3}" type="presParOf" srcId="{884AC179-797D-4CE6-8F8A-8FF4627E6A5E}" destId="{27165774-3F8D-40FF-B310-4DB2619E02D3}" srcOrd="0" destOrd="0" presId="urn:microsoft.com/office/officeart/2017/3/layout/DropPinTimeline"/>
    <dgm:cxn modelId="{80E705C4-062E-4144-B72E-D5E44AA72F54}" type="presParOf" srcId="{884AC179-797D-4CE6-8F8A-8FF4627E6A5E}" destId="{0A3A6C78-28FB-49BC-A8CD-99B6AE552A2F}" srcOrd="1" destOrd="0" presId="urn:microsoft.com/office/officeart/2017/3/layout/DropPinTimeline"/>
    <dgm:cxn modelId="{1B0D0C27-5FB5-4A16-A03A-2080F8A54D34}" type="presParOf" srcId="{0A3A6C78-28FB-49BC-A8CD-99B6AE552A2F}" destId="{8BEA1DC8-971C-4253-8265-843BCB4BBA41}" srcOrd="0" destOrd="0" presId="urn:microsoft.com/office/officeart/2017/3/layout/DropPinTimeline"/>
    <dgm:cxn modelId="{DE93A3E3-8C93-469E-A472-AF443B57EDA4}" type="presParOf" srcId="{8BEA1DC8-971C-4253-8265-843BCB4BBA41}" destId="{EBEBA92C-CF4D-41DC-8C9D-222207E707C0}" srcOrd="0" destOrd="0" presId="urn:microsoft.com/office/officeart/2017/3/layout/DropPinTimeline"/>
    <dgm:cxn modelId="{F28C254A-319A-460F-8D95-AA8B5C2174CA}" type="presParOf" srcId="{8BEA1DC8-971C-4253-8265-843BCB4BBA41}" destId="{501092C3-3632-4A47-AE8E-1CD9585B76F0}" srcOrd="1" destOrd="0" presId="urn:microsoft.com/office/officeart/2017/3/layout/DropPinTimeline"/>
    <dgm:cxn modelId="{58E15BE3-2C7A-466B-811B-124E73F9BBD1}" type="presParOf" srcId="{501092C3-3632-4A47-AE8E-1CD9585B76F0}" destId="{B02BFF28-27CA-4EA7-80B5-D488A3AC9782}" srcOrd="0" destOrd="0" presId="urn:microsoft.com/office/officeart/2017/3/layout/DropPinTimeline"/>
    <dgm:cxn modelId="{2D2A0A94-43FC-4DF2-A599-904428925EAF}" type="presParOf" srcId="{501092C3-3632-4A47-AE8E-1CD9585B76F0}" destId="{1BE95C85-A073-419E-B8BD-39E55B64A67F}" srcOrd="1" destOrd="0" presId="urn:microsoft.com/office/officeart/2017/3/layout/DropPinTimeline"/>
    <dgm:cxn modelId="{8003FC4F-D227-4008-9250-3957A26C39AC}" type="presParOf" srcId="{8BEA1DC8-971C-4253-8265-843BCB4BBA41}" destId="{2CE1AB99-5B75-42C8-A20F-381E46F857E8}" srcOrd="2" destOrd="0" presId="urn:microsoft.com/office/officeart/2017/3/layout/DropPinTimeline"/>
    <dgm:cxn modelId="{167E091F-B275-4B86-99A5-7A76309F39C6}" type="presParOf" srcId="{8BEA1DC8-971C-4253-8265-843BCB4BBA41}" destId="{69A2AB62-393F-4487-B721-F8E9F6B7E943}" srcOrd="3" destOrd="0" presId="urn:microsoft.com/office/officeart/2017/3/layout/DropPinTimeline"/>
    <dgm:cxn modelId="{0AFA1CC2-D635-4E6F-AC89-3D1A5CCEE751}" type="presParOf" srcId="{8BEA1DC8-971C-4253-8265-843BCB4BBA41}" destId="{B7E02CE4-A747-40B7-B48B-E2DDCCBB6017}" srcOrd="4" destOrd="0" presId="urn:microsoft.com/office/officeart/2017/3/layout/DropPinTimeline"/>
    <dgm:cxn modelId="{A274B759-CF2C-49CE-82CA-E6D346A489E8}" type="presParOf" srcId="{8BEA1DC8-971C-4253-8265-843BCB4BBA41}" destId="{89EF9971-E8BB-476E-B00D-1C8D6E43DDB8}" srcOrd="5" destOrd="0" presId="urn:microsoft.com/office/officeart/2017/3/layout/DropPinTimeline"/>
    <dgm:cxn modelId="{45C1A8A7-26E7-45F4-8C83-CCB3E7B9B7E6}" type="presParOf" srcId="{0A3A6C78-28FB-49BC-A8CD-99B6AE552A2F}" destId="{7BB6F85F-E147-4888-80BF-295161D09E56}" srcOrd="1" destOrd="0" presId="urn:microsoft.com/office/officeart/2017/3/layout/DropPinTimeline"/>
    <dgm:cxn modelId="{33B98E13-F095-4008-A7DF-556E604B896C}" type="presParOf" srcId="{0A3A6C78-28FB-49BC-A8CD-99B6AE552A2F}" destId="{14A3237B-F215-485B-B2CC-6287C2A3A8BB}" srcOrd="2" destOrd="0" presId="urn:microsoft.com/office/officeart/2017/3/layout/DropPinTimeline"/>
    <dgm:cxn modelId="{FA57CA4B-1B3C-429F-B3E2-28498A7A245B}" type="presParOf" srcId="{14A3237B-F215-485B-B2CC-6287C2A3A8BB}" destId="{E2471AF1-EB43-4789-A5D4-86F637E23CDE}" srcOrd="0" destOrd="0" presId="urn:microsoft.com/office/officeart/2017/3/layout/DropPinTimeline"/>
    <dgm:cxn modelId="{F65A5236-B73B-47D8-A91A-9441E16F7F10}" type="presParOf" srcId="{14A3237B-F215-485B-B2CC-6287C2A3A8BB}" destId="{A207C399-A19A-4CF5-8326-E324EAAD266E}" srcOrd="1" destOrd="0" presId="urn:microsoft.com/office/officeart/2017/3/layout/DropPinTimeline"/>
    <dgm:cxn modelId="{EF76F4B3-DCEE-4943-BBBF-7F461A564DD8}" type="presParOf" srcId="{A207C399-A19A-4CF5-8326-E324EAAD266E}" destId="{E7EE4130-CF46-483E-95E8-56B144EC2089}" srcOrd="0" destOrd="0" presId="urn:microsoft.com/office/officeart/2017/3/layout/DropPinTimeline"/>
    <dgm:cxn modelId="{E4A9C052-B625-4F7A-B040-C8AA692A9745}" type="presParOf" srcId="{A207C399-A19A-4CF5-8326-E324EAAD266E}" destId="{AAA262B0-F704-493F-8974-0214D736C7EF}" srcOrd="1" destOrd="0" presId="urn:microsoft.com/office/officeart/2017/3/layout/DropPinTimeline"/>
    <dgm:cxn modelId="{6A411525-CFE9-42D8-A606-580C5691FC60}" type="presParOf" srcId="{14A3237B-F215-485B-B2CC-6287C2A3A8BB}" destId="{4F8EEB22-3ED2-4234-8C8F-18436038AE39}" srcOrd="2" destOrd="0" presId="urn:microsoft.com/office/officeart/2017/3/layout/DropPinTimeline"/>
    <dgm:cxn modelId="{B5C208B2-146E-4666-96F6-75624051815D}" type="presParOf" srcId="{14A3237B-F215-485B-B2CC-6287C2A3A8BB}" destId="{48054DF9-B4F0-4CE3-837B-6C4AB430FF66}" srcOrd="3" destOrd="0" presId="urn:microsoft.com/office/officeart/2017/3/layout/DropPinTimeline"/>
    <dgm:cxn modelId="{1E108281-1D03-47A6-BC4E-39BCBE31E4A8}" type="presParOf" srcId="{14A3237B-F215-485B-B2CC-6287C2A3A8BB}" destId="{91F3541F-E1A7-4082-A675-812CDD5373D8}" srcOrd="4" destOrd="0" presId="urn:microsoft.com/office/officeart/2017/3/layout/DropPinTimeline"/>
    <dgm:cxn modelId="{6786456A-B1D6-425F-8859-87C152B04E45}" type="presParOf" srcId="{14A3237B-F215-485B-B2CC-6287C2A3A8BB}" destId="{39A8CCAC-E39D-40E9-8A33-30B7640EF0E3}" srcOrd="5" destOrd="0" presId="urn:microsoft.com/office/officeart/2017/3/layout/DropPinTimeline"/>
    <dgm:cxn modelId="{57DEA084-F042-4299-8C3D-BC26DBBC2C75}" type="presParOf" srcId="{0A3A6C78-28FB-49BC-A8CD-99B6AE552A2F}" destId="{225EE4BC-3B74-41AB-99C0-2E9095D3C161}" srcOrd="3" destOrd="0" presId="urn:microsoft.com/office/officeart/2017/3/layout/DropPinTimeline"/>
    <dgm:cxn modelId="{781542A7-6053-4D19-9519-D2D18C0A9D8D}" type="presParOf" srcId="{0A3A6C78-28FB-49BC-A8CD-99B6AE552A2F}" destId="{C08DCC2E-6E94-432E-B0A3-D3F1A195BAB3}" srcOrd="4" destOrd="0" presId="urn:microsoft.com/office/officeart/2017/3/layout/DropPinTimeline"/>
    <dgm:cxn modelId="{6CB8549F-9DD5-45AC-BD7C-EED43631C8F9}" type="presParOf" srcId="{C08DCC2E-6E94-432E-B0A3-D3F1A195BAB3}" destId="{12D75E6B-9102-4765-B42B-2EDFF328790D}" srcOrd="0" destOrd="0" presId="urn:microsoft.com/office/officeart/2017/3/layout/DropPinTimeline"/>
    <dgm:cxn modelId="{314E7188-9D86-4ED0-B0E2-3344B07701A3}" type="presParOf" srcId="{C08DCC2E-6E94-432E-B0A3-D3F1A195BAB3}" destId="{65F3CA1B-A0A0-45B8-AD58-53764E1009EA}" srcOrd="1" destOrd="0" presId="urn:microsoft.com/office/officeart/2017/3/layout/DropPinTimeline"/>
    <dgm:cxn modelId="{C6B90774-57AF-403C-8C34-9CBE36C69242}" type="presParOf" srcId="{65F3CA1B-A0A0-45B8-AD58-53764E1009EA}" destId="{14902A39-840D-455A-A9D6-0FBC5504A0A4}" srcOrd="0" destOrd="0" presId="urn:microsoft.com/office/officeart/2017/3/layout/DropPinTimeline"/>
    <dgm:cxn modelId="{199EC39C-479A-4341-8394-2F1D1E118D1A}" type="presParOf" srcId="{65F3CA1B-A0A0-45B8-AD58-53764E1009EA}" destId="{DBB659FA-931D-42D1-81F7-6C3EDCE84A22}" srcOrd="1" destOrd="0" presId="urn:microsoft.com/office/officeart/2017/3/layout/DropPinTimeline"/>
    <dgm:cxn modelId="{57B639DC-28BF-40E1-9C91-576565060FF1}" type="presParOf" srcId="{C08DCC2E-6E94-432E-B0A3-D3F1A195BAB3}" destId="{D7BFB33E-4169-4E7B-8C0B-6F91736FF44E}" srcOrd="2" destOrd="0" presId="urn:microsoft.com/office/officeart/2017/3/layout/DropPinTimeline"/>
    <dgm:cxn modelId="{4FE7059C-03EB-4132-9F44-3DC5E42EB91B}" type="presParOf" srcId="{C08DCC2E-6E94-432E-B0A3-D3F1A195BAB3}" destId="{5B7A1EDF-5BC2-4530-8CFB-DA496FB8F77C}" srcOrd="3" destOrd="0" presId="urn:microsoft.com/office/officeart/2017/3/layout/DropPinTimeline"/>
    <dgm:cxn modelId="{E7E8DA70-4BE1-43ED-8B00-A3D2A168F013}" type="presParOf" srcId="{C08DCC2E-6E94-432E-B0A3-D3F1A195BAB3}" destId="{D8A07A78-1D2F-424F-92C2-87C34B427147}" srcOrd="4" destOrd="0" presId="urn:microsoft.com/office/officeart/2017/3/layout/DropPinTimeline"/>
    <dgm:cxn modelId="{26D79BAE-A467-4B4C-B82A-024CBB4C9B79}" type="presParOf" srcId="{C08DCC2E-6E94-432E-B0A3-D3F1A195BAB3}" destId="{011ECE1F-C6F2-4784-B638-A3D782869880}" srcOrd="5" destOrd="0" presId="urn:microsoft.com/office/officeart/2017/3/layout/DropPinTimeline"/>
    <dgm:cxn modelId="{9FE96186-760A-4C51-AA41-9286F4695BBF}" type="presParOf" srcId="{0A3A6C78-28FB-49BC-A8CD-99B6AE552A2F}" destId="{290F203A-7FCF-4068-B4A6-AB9442A233E4}" srcOrd="5" destOrd="0" presId="urn:microsoft.com/office/officeart/2017/3/layout/DropPinTimeline"/>
    <dgm:cxn modelId="{92A0208C-44F4-4760-A3B4-0F94C1582D86}" type="presParOf" srcId="{0A3A6C78-28FB-49BC-A8CD-99B6AE552A2F}" destId="{74FFAFF9-5279-498D-9E9C-DF6A398645B1}" srcOrd="6" destOrd="0" presId="urn:microsoft.com/office/officeart/2017/3/layout/DropPinTimeline"/>
    <dgm:cxn modelId="{58C8EAB1-26F0-4983-A360-1CD6B89669D5}" type="presParOf" srcId="{74FFAFF9-5279-498D-9E9C-DF6A398645B1}" destId="{ADC81FA6-75F6-4CDF-9556-F404D55FD9F5}" srcOrd="0" destOrd="0" presId="urn:microsoft.com/office/officeart/2017/3/layout/DropPinTimeline"/>
    <dgm:cxn modelId="{71E6F328-359A-435E-8CDE-AAE6C4E8106F}" type="presParOf" srcId="{74FFAFF9-5279-498D-9E9C-DF6A398645B1}" destId="{D0E590B1-FDB2-4C12-9EF2-3AC49ADEE447}" srcOrd="1" destOrd="0" presId="urn:microsoft.com/office/officeart/2017/3/layout/DropPinTimeline"/>
    <dgm:cxn modelId="{FB9B1818-317D-4F5C-968A-A776DC9CCB08}" type="presParOf" srcId="{D0E590B1-FDB2-4C12-9EF2-3AC49ADEE447}" destId="{3F906143-F2DE-448C-93A0-837B15C65535}" srcOrd="0" destOrd="0" presId="urn:microsoft.com/office/officeart/2017/3/layout/DropPinTimeline"/>
    <dgm:cxn modelId="{CE285F2F-1EBD-407A-AB2C-E307BE7A73E4}" type="presParOf" srcId="{D0E590B1-FDB2-4C12-9EF2-3AC49ADEE447}" destId="{8609C35C-8368-4391-B7DF-9636152DD1AE}" srcOrd="1" destOrd="0" presId="urn:microsoft.com/office/officeart/2017/3/layout/DropPinTimeline"/>
    <dgm:cxn modelId="{07AE1394-370F-4F69-8BD7-5FFDC89FBB17}" type="presParOf" srcId="{74FFAFF9-5279-498D-9E9C-DF6A398645B1}" destId="{1ACD49EB-99D9-4719-8E94-AB49A802CBAB}" srcOrd="2" destOrd="0" presId="urn:microsoft.com/office/officeart/2017/3/layout/DropPinTimeline"/>
    <dgm:cxn modelId="{6AD803C8-473D-48DE-B110-B755D1781753}" type="presParOf" srcId="{74FFAFF9-5279-498D-9E9C-DF6A398645B1}" destId="{E7DF605F-9FF6-4623-AEAE-8171E2588F33}" srcOrd="3" destOrd="0" presId="urn:microsoft.com/office/officeart/2017/3/layout/DropPinTimeline"/>
    <dgm:cxn modelId="{C9FF0221-A4A9-4583-ABC0-0A992D9DAA4B}" type="presParOf" srcId="{74FFAFF9-5279-498D-9E9C-DF6A398645B1}" destId="{89B2281E-24F5-40FB-8635-7598BF4F111C}" srcOrd="4" destOrd="0" presId="urn:microsoft.com/office/officeart/2017/3/layout/DropPinTimeline"/>
    <dgm:cxn modelId="{A7BE88A5-22E4-41E7-82DE-58D6155986B0}" type="presParOf" srcId="{74FFAFF9-5279-498D-9E9C-DF6A398645B1}" destId="{B64705AC-FBB7-4641-92FF-630DDFDE53C1}" srcOrd="5" destOrd="0" presId="urn:microsoft.com/office/officeart/2017/3/layout/DropPinTimeline"/>
    <dgm:cxn modelId="{FDE8AC14-182A-4E3E-8880-778593A5BDD1}" type="presParOf" srcId="{0A3A6C78-28FB-49BC-A8CD-99B6AE552A2F}" destId="{51CB9865-3954-417A-A54D-1D5AFAE2AF6C}" srcOrd="7" destOrd="0" presId="urn:microsoft.com/office/officeart/2017/3/layout/DropPinTimeline"/>
    <dgm:cxn modelId="{E238E5D3-0A70-4E68-83FA-C86836C8E3A9}" type="presParOf" srcId="{0A3A6C78-28FB-49BC-A8CD-99B6AE552A2F}" destId="{72D5401F-08E1-4088-8226-5302B52F1789}" srcOrd="8" destOrd="0" presId="urn:microsoft.com/office/officeart/2017/3/layout/DropPinTimeline"/>
    <dgm:cxn modelId="{76FDD524-6955-4A1C-A133-9D80AAED5E4C}" type="presParOf" srcId="{72D5401F-08E1-4088-8226-5302B52F1789}" destId="{3780A8E4-6298-4D28-A2A0-55C7ED880791}" srcOrd="0" destOrd="0" presId="urn:microsoft.com/office/officeart/2017/3/layout/DropPinTimeline"/>
    <dgm:cxn modelId="{960BFE9E-9CC6-4908-8D06-ABBD08C2698E}" type="presParOf" srcId="{72D5401F-08E1-4088-8226-5302B52F1789}" destId="{FE377BBE-1B3C-4353-8C99-8481E7F3F3A1}" srcOrd="1" destOrd="0" presId="urn:microsoft.com/office/officeart/2017/3/layout/DropPinTimeline"/>
    <dgm:cxn modelId="{1A90E83D-8697-4FD9-8EDC-759203B5285E}" type="presParOf" srcId="{FE377BBE-1B3C-4353-8C99-8481E7F3F3A1}" destId="{D2349155-A584-4AD4-BADD-6F1508551C8E}" srcOrd="0" destOrd="0" presId="urn:microsoft.com/office/officeart/2017/3/layout/DropPinTimeline"/>
    <dgm:cxn modelId="{C7CE2B96-6E3C-4713-AAD4-B381746F1AFB}" type="presParOf" srcId="{FE377BBE-1B3C-4353-8C99-8481E7F3F3A1}" destId="{405C2D8A-8BA3-48FE-BB8C-09EE0E823820}" srcOrd="1" destOrd="0" presId="urn:microsoft.com/office/officeart/2017/3/layout/DropPinTimeline"/>
    <dgm:cxn modelId="{89BC27EE-C674-4CBD-A9C8-8FCA9CD0E906}" type="presParOf" srcId="{72D5401F-08E1-4088-8226-5302B52F1789}" destId="{4F35A075-2EA3-409C-BB70-A3AA54FE9E99}" srcOrd="2" destOrd="0" presId="urn:microsoft.com/office/officeart/2017/3/layout/DropPinTimeline"/>
    <dgm:cxn modelId="{1E87ECD2-95EE-4B2B-BB0B-DBB46ECD1EC1}" type="presParOf" srcId="{72D5401F-08E1-4088-8226-5302B52F1789}" destId="{227938B3-0FBC-4E5C-863A-38BDD630BD31}" srcOrd="3" destOrd="0" presId="urn:microsoft.com/office/officeart/2017/3/layout/DropPinTimeline"/>
    <dgm:cxn modelId="{CF741451-845D-4C6C-80F8-2CF83DE92848}" type="presParOf" srcId="{72D5401F-08E1-4088-8226-5302B52F1789}" destId="{5A4F22C1-F947-4D57-9E48-A2A939FC51BE}" srcOrd="4" destOrd="0" presId="urn:microsoft.com/office/officeart/2017/3/layout/DropPinTimeline"/>
    <dgm:cxn modelId="{D953962F-9CCF-465B-83A4-AB46EF5D42B2}" type="presParOf" srcId="{72D5401F-08E1-4088-8226-5302B52F1789}" destId="{3CFF7C06-D726-4318-B778-FDD76E1E0309}" srcOrd="5" destOrd="0" presId="urn:microsoft.com/office/officeart/2017/3/layout/DropPinTimeline"/>
    <dgm:cxn modelId="{A427D34B-0A8D-4750-83B2-0D377C101D0D}" type="presParOf" srcId="{0A3A6C78-28FB-49BC-A8CD-99B6AE552A2F}" destId="{E35AA674-6AA3-4C7E-B901-6D11DABD4629}" srcOrd="9" destOrd="0" presId="urn:microsoft.com/office/officeart/2017/3/layout/DropPinTimeline"/>
    <dgm:cxn modelId="{25071B34-62B9-4D31-9CDF-ABEA17B4B13F}" type="presParOf" srcId="{0A3A6C78-28FB-49BC-A8CD-99B6AE552A2F}" destId="{4244C920-0834-464B-8D65-9CAC4EAB2A2A}" srcOrd="10" destOrd="0" presId="urn:microsoft.com/office/officeart/2017/3/layout/DropPinTimeline"/>
    <dgm:cxn modelId="{BD31B0A5-7FC9-48CC-9938-F20D40E9395D}" type="presParOf" srcId="{4244C920-0834-464B-8D65-9CAC4EAB2A2A}" destId="{F68D597B-AF16-4BC4-957F-1AB3EFFD9C60}" srcOrd="0" destOrd="0" presId="urn:microsoft.com/office/officeart/2017/3/layout/DropPinTimeline"/>
    <dgm:cxn modelId="{81DF03F2-010C-455E-B6AB-90ED1B025B57}" type="presParOf" srcId="{4244C920-0834-464B-8D65-9CAC4EAB2A2A}" destId="{DBFF4553-24A8-4AA0-8BE3-031940211A67}" srcOrd="1" destOrd="0" presId="urn:microsoft.com/office/officeart/2017/3/layout/DropPinTimeline"/>
    <dgm:cxn modelId="{67FEDC9F-F176-4B3B-8F50-B2F2FD5DF87C}" type="presParOf" srcId="{DBFF4553-24A8-4AA0-8BE3-031940211A67}" destId="{67A82A3E-9E50-44D8-8335-41287C96CAAC}" srcOrd="0" destOrd="0" presId="urn:microsoft.com/office/officeart/2017/3/layout/DropPinTimeline"/>
    <dgm:cxn modelId="{9F7DE4BF-F8F4-46EA-8712-4C0B3D52A3B0}" type="presParOf" srcId="{DBFF4553-24A8-4AA0-8BE3-031940211A67}" destId="{A38C2EA7-6D6B-4E0F-8BDD-4AC0FAFEB59A}" srcOrd="1" destOrd="0" presId="urn:microsoft.com/office/officeart/2017/3/layout/DropPinTimeline"/>
    <dgm:cxn modelId="{81C050A3-EF1F-4D37-B136-28FA39A38F03}" type="presParOf" srcId="{4244C920-0834-464B-8D65-9CAC4EAB2A2A}" destId="{87E12E80-65C7-46DD-983F-FECBABB9805A}" srcOrd="2" destOrd="0" presId="urn:microsoft.com/office/officeart/2017/3/layout/DropPinTimeline"/>
    <dgm:cxn modelId="{6026D196-90FD-4459-B413-85E7AB5A61EE}" type="presParOf" srcId="{4244C920-0834-464B-8D65-9CAC4EAB2A2A}" destId="{26CF0192-6F3B-41B0-A5E1-25BC5EA0934E}" srcOrd="3" destOrd="0" presId="urn:microsoft.com/office/officeart/2017/3/layout/DropPinTimeline"/>
    <dgm:cxn modelId="{7F7BE493-D958-4B00-9A5C-C9D2B2D6662C}" type="presParOf" srcId="{4244C920-0834-464B-8D65-9CAC4EAB2A2A}" destId="{C55EB7A7-7BAA-435B-AD6B-20366E8969D8}" srcOrd="4" destOrd="0" presId="urn:microsoft.com/office/officeart/2017/3/layout/DropPinTimeline"/>
    <dgm:cxn modelId="{27376091-7181-407C-8D53-4BBC69946ED5}" type="presParOf" srcId="{4244C920-0834-464B-8D65-9CAC4EAB2A2A}" destId="{28A5B7A9-6845-4A2F-90AF-738321CB5AE3}" srcOrd="5" destOrd="0" presId="urn:microsoft.com/office/officeart/2017/3/layout/DropPinTimeline"/>
    <dgm:cxn modelId="{553E1D3C-003B-403E-A79B-0F97428C8DD2}" type="presParOf" srcId="{0A3A6C78-28FB-49BC-A8CD-99B6AE552A2F}" destId="{6DAB8083-E7F8-4BD1-BD2D-089416572933}" srcOrd="11" destOrd="0" presId="urn:microsoft.com/office/officeart/2017/3/layout/DropPinTimeline"/>
    <dgm:cxn modelId="{5F0DF80F-70A8-4ACB-B2ED-8A30AFCE86ED}" type="presParOf" srcId="{0A3A6C78-28FB-49BC-A8CD-99B6AE552A2F}" destId="{38F16DBA-3ED6-43CE-991C-AE8644344183}" srcOrd="12" destOrd="0" presId="urn:microsoft.com/office/officeart/2017/3/layout/DropPinTimeline"/>
    <dgm:cxn modelId="{85F97D49-0064-40D1-AD77-86A7B4E74A23}" type="presParOf" srcId="{38F16DBA-3ED6-43CE-991C-AE8644344183}" destId="{D75EA686-92E1-4DD0-BBFE-ACE7FCAB31A8}" srcOrd="0" destOrd="0" presId="urn:microsoft.com/office/officeart/2017/3/layout/DropPinTimeline"/>
    <dgm:cxn modelId="{FC64B181-E64E-420C-BCFF-82953A7F718A}" type="presParOf" srcId="{38F16DBA-3ED6-43CE-991C-AE8644344183}" destId="{EE2C95C6-F5B9-4562-B8D6-ACCB93D4A429}" srcOrd="1" destOrd="0" presId="urn:microsoft.com/office/officeart/2017/3/layout/DropPinTimeline"/>
    <dgm:cxn modelId="{981A34E8-CD4D-46DF-9F9A-76909A9A97C9}" type="presParOf" srcId="{EE2C95C6-F5B9-4562-B8D6-ACCB93D4A429}" destId="{365B81F2-F20F-4B25-AD84-40C12443DE5B}" srcOrd="0" destOrd="0" presId="urn:microsoft.com/office/officeart/2017/3/layout/DropPinTimeline"/>
    <dgm:cxn modelId="{610480D2-8BBB-4503-A43B-8462A3527219}" type="presParOf" srcId="{EE2C95C6-F5B9-4562-B8D6-ACCB93D4A429}" destId="{E3DB6596-C403-4665-A019-721DB09C3F1F}" srcOrd="1" destOrd="0" presId="urn:microsoft.com/office/officeart/2017/3/layout/DropPinTimeline"/>
    <dgm:cxn modelId="{9AA66BC8-AAEC-451E-9452-47526F68FBEB}" type="presParOf" srcId="{38F16DBA-3ED6-43CE-991C-AE8644344183}" destId="{B4C468B5-3FD1-468D-9CFF-04C9D7D5721C}" srcOrd="2" destOrd="0" presId="urn:microsoft.com/office/officeart/2017/3/layout/DropPinTimeline"/>
    <dgm:cxn modelId="{DF7DBD21-EE63-429E-8A5F-ED3FA20984E7}" type="presParOf" srcId="{38F16DBA-3ED6-43CE-991C-AE8644344183}" destId="{F8C788C0-746F-434C-8137-752B49220BE7}" srcOrd="3" destOrd="0" presId="urn:microsoft.com/office/officeart/2017/3/layout/DropPinTimeline"/>
    <dgm:cxn modelId="{FBF7C84C-DD4A-4C6A-8182-A19D212586CC}" type="presParOf" srcId="{38F16DBA-3ED6-43CE-991C-AE8644344183}" destId="{A1140CD6-6910-4395-8562-7AF94EC90F10}" srcOrd="4" destOrd="0" presId="urn:microsoft.com/office/officeart/2017/3/layout/DropPinTimeline"/>
    <dgm:cxn modelId="{D03B3660-0428-48AD-A17D-0AD0E136F84D}" type="presParOf" srcId="{38F16DBA-3ED6-43CE-991C-AE8644344183}" destId="{B12AB886-FF73-4922-BD90-5D019F72FDB7}" srcOrd="5" destOrd="0" presId="urn:microsoft.com/office/officeart/2017/3/layout/DropPinTimeline"/>
    <dgm:cxn modelId="{08CB77B7-3AE0-44C6-8706-085F1867E7A4}" type="presParOf" srcId="{0A3A6C78-28FB-49BC-A8CD-99B6AE552A2F}" destId="{3845C186-AF2F-47A8-829A-D52ECD0B28D5}" srcOrd="13" destOrd="0" presId="urn:microsoft.com/office/officeart/2017/3/layout/DropPinTimeline"/>
    <dgm:cxn modelId="{2C0CE635-E67E-44E4-9CD6-911C43B1AC62}" type="presParOf" srcId="{0A3A6C78-28FB-49BC-A8CD-99B6AE552A2F}" destId="{57047209-4E10-442A-8339-C4EC229EBF42}" srcOrd="14" destOrd="0" presId="urn:microsoft.com/office/officeart/2017/3/layout/DropPinTimeline"/>
    <dgm:cxn modelId="{EE44B1BB-CF2F-435D-BB2E-3BEC90BE810B}" type="presParOf" srcId="{57047209-4E10-442A-8339-C4EC229EBF42}" destId="{8EE487FB-519A-4346-A5C3-41FBD0B6BFC2}" srcOrd="0" destOrd="0" presId="urn:microsoft.com/office/officeart/2017/3/layout/DropPinTimeline"/>
    <dgm:cxn modelId="{A92D37AD-EBF0-4059-99EA-E4DDE230482A}" type="presParOf" srcId="{57047209-4E10-442A-8339-C4EC229EBF42}" destId="{11EBE344-57DC-4AFF-B661-789C980DF568}" srcOrd="1" destOrd="0" presId="urn:microsoft.com/office/officeart/2017/3/layout/DropPinTimeline"/>
    <dgm:cxn modelId="{E5E98742-0521-44CA-9D58-6EDD9D2C7233}" type="presParOf" srcId="{11EBE344-57DC-4AFF-B661-789C980DF568}" destId="{BD33CD83-C69D-435B-B13B-5263E31DECD4}" srcOrd="0" destOrd="0" presId="urn:microsoft.com/office/officeart/2017/3/layout/DropPinTimeline"/>
    <dgm:cxn modelId="{2FE29203-1BE9-418E-B728-7913B340AD61}" type="presParOf" srcId="{11EBE344-57DC-4AFF-B661-789C980DF568}" destId="{56555034-38BB-461C-968E-A2ED563E4BD9}" srcOrd="1" destOrd="0" presId="urn:microsoft.com/office/officeart/2017/3/layout/DropPinTimeline"/>
    <dgm:cxn modelId="{55408BC7-7A43-4163-8BEC-79CA39D90421}" type="presParOf" srcId="{57047209-4E10-442A-8339-C4EC229EBF42}" destId="{EEE62224-F624-4F61-A9EA-5E5A73C1424C}" srcOrd="2" destOrd="0" presId="urn:microsoft.com/office/officeart/2017/3/layout/DropPinTimeline"/>
    <dgm:cxn modelId="{D9DFAF5A-5CB7-4851-9631-867F0181C19B}" type="presParOf" srcId="{57047209-4E10-442A-8339-C4EC229EBF42}" destId="{927A4F8E-697D-44C1-BA65-EC3E247E3787}" srcOrd="3" destOrd="0" presId="urn:microsoft.com/office/officeart/2017/3/layout/DropPinTimeline"/>
    <dgm:cxn modelId="{B9FBFF2D-02F5-4A44-A8E5-344478E40D94}" type="presParOf" srcId="{57047209-4E10-442A-8339-C4EC229EBF42}" destId="{3C390288-0D6B-43FB-8EBD-4CDF738E656D}" srcOrd="4" destOrd="0" presId="urn:microsoft.com/office/officeart/2017/3/layout/DropPinTimeline"/>
    <dgm:cxn modelId="{E9182C1B-32DD-4991-B9AC-01FC9F18F100}" type="presParOf" srcId="{57047209-4E10-442A-8339-C4EC229EBF42}" destId="{D9460F8A-4304-41D8-9327-9113A3017508}" srcOrd="5" destOrd="0" presId="urn:microsoft.com/office/officeart/2017/3/layout/DropPinTimeline"/>
    <dgm:cxn modelId="{79B73ED7-5776-4546-8BE4-A46ECD54ADB0}" type="presParOf" srcId="{0A3A6C78-28FB-49BC-A8CD-99B6AE552A2F}" destId="{7E15C453-DDFD-486B-801C-18C0D29419D3}" srcOrd="15" destOrd="0" presId="urn:microsoft.com/office/officeart/2017/3/layout/DropPinTimeline"/>
    <dgm:cxn modelId="{CBB52DD4-8B8F-43AB-8976-26FA6979A24B}" type="presParOf" srcId="{0A3A6C78-28FB-49BC-A8CD-99B6AE552A2F}" destId="{26DC356A-8CC7-4DB9-848A-F3F03203D322}" srcOrd="16" destOrd="0" presId="urn:microsoft.com/office/officeart/2017/3/layout/DropPinTimeline"/>
    <dgm:cxn modelId="{B8612D2D-ECA6-4501-9115-9086376AEA1F}" type="presParOf" srcId="{26DC356A-8CC7-4DB9-848A-F3F03203D322}" destId="{5AE676A7-F880-4914-AC79-7A3B662EEF05}" srcOrd="0" destOrd="0" presId="urn:microsoft.com/office/officeart/2017/3/layout/DropPinTimeline"/>
    <dgm:cxn modelId="{509D46D3-919B-4A51-BAF2-7F4D5821E969}" type="presParOf" srcId="{26DC356A-8CC7-4DB9-848A-F3F03203D322}" destId="{F932AB86-1602-4B8D-B24D-F2F37347F199}" srcOrd="1" destOrd="0" presId="urn:microsoft.com/office/officeart/2017/3/layout/DropPinTimeline"/>
    <dgm:cxn modelId="{43EAAD8C-2255-4DC6-85CF-DB4B3A45F7F7}" type="presParOf" srcId="{F932AB86-1602-4B8D-B24D-F2F37347F199}" destId="{FD45F473-7B7A-4E49-AFBD-EAD83E5298C9}" srcOrd="0" destOrd="0" presId="urn:microsoft.com/office/officeart/2017/3/layout/DropPinTimeline"/>
    <dgm:cxn modelId="{9BDB6AE4-121F-43B2-AEEF-9BBF0E16C500}" type="presParOf" srcId="{F932AB86-1602-4B8D-B24D-F2F37347F199}" destId="{C1F6A595-1D57-4FFD-8DB5-FC50ECB91E4B}" srcOrd="1" destOrd="0" presId="urn:microsoft.com/office/officeart/2017/3/layout/DropPinTimeline"/>
    <dgm:cxn modelId="{A30BB2F4-9632-4800-974A-AA2C57807538}" type="presParOf" srcId="{26DC356A-8CC7-4DB9-848A-F3F03203D322}" destId="{AE7BB238-A05F-42C7-9931-B5E410345954}" srcOrd="2" destOrd="0" presId="urn:microsoft.com/office/officeart/2017/3/layout/DropPinTimeline"/>
    <dgm:cxn modelId="{3B4C18DF-88C7-47A7-A23A-9DFEA568461A}" type="presParOf" srcId="{26DC356A-8CC7-4DB9-848A-F3F03203D322}" destId="{8EAE3F7F-A6A4-4906-954D-C831E554DDF8}" srcOrd="3" destOrd="0" presId="urn:microsoft.com/office/officeart/2017/3/layout/DropPinTimeline"/>
    <dgm:cxn modelId="{AACFBC9E-F29A-4A37-BF1E-874672EEC30C}" type="presParOf" srcId="{26DC356A-8CC7-4DB9-848A-F3F03203D322}" destId="{6362CBF4-C507-41AA-9013-DFB166115991}" srcOrd="4" destOrd="0" presId="urn:microsoft.com/office/officeart/2017/3/layout/DropPinTimeline"/>
    <dgm:cxn modelId="{239E4D01-E451-45AD-9528-5D494D3BBAA5}" type="presParOf" srcId="{26DC356A-8CC7-4DB9-848A-F3F03203D322}" destId="{7C88D286-9E62-461E-9E34-DE0ABB8FD98B}" srcOrd="5" destOrd="0" presId="urn:microsoft.com/office/officeart/2017/3/layout/DropPinTimeline"/>
    <dgm:cxn modelId="{89E4F41D-A83B-4B1E-BFA0-F6BEE0A67920}" type="presParOf" srcId="{0A3A6C78-28FB-49BC-A8CD-99B6AE552A2F}" destId="{E102B8E8-39B3-4246-BAAA-D6B84B212BDC}" srcOrd="17" destOrd="0" presId="urn:microsoft.com/office/officeart/2017/3/layout/DropPinTimeline"/>
    <dgm:cxn modelId="{E21D8319-FFE3-4C94-A7D4-C5DEE264D596}" type="presParOf" srcId="{0A3A6C78-28FB-49BC-A8CD-99B6AE552A2F}" destId="{7A15B109-A321-4B8E-9831-7B68469215F4}" srcOrd="18" destOrd="0" presId="urn:microsoft.com/office/officeart/2017/3/layout/DropPinTimeline"/>
    <dgm:cxn modelId="{76DE8EAC-1D33-444F-92B8-5118FE2E58ED}" type="presParOf" srcId="{7A15B109-A321-4B8E-9831-7B68469215F4}" destId="{24B744B3-D669-41F4-9606-9258287AEC5A}" srcOrd="0" destOrd="0" presId="urn:microsoft.com/office/officeart/2017/3/layout/DropPinTimeline"/>
    <dgm:cxn modelId="{9FF06A03-09D7-4600-913D-A27C69826962}" type="presParOf" srcId="{7A15B109-A321-4B8E-9831-7B68469215F4}" destId="{3C868349-6AF5-46ED-BBAD-F40FDAA59A8F}" srcOrd="1" destOrd="0" presId="urn:microsoft.com/office/officeart/2017/3/layout/DropPinTimeline"/>
    <dgm:cxn modelId="{430AE195-A3D5-4C1D-8EBB-89753DD34260}" type="presParOf" srcId="{3C868349-6AF5-46ED-BBAD-F40FDAA59A8F}" destId="{4F086A67-7DD9-428F-A5D1-D84CD48EC581}" srcOrd="0" destOrd="0" presId="urn:microsoft.com/office/officeart/2017/3/layout/DropPinTimeline"/>
    <dgm:cxn modelId="{75351C0F-869E-4A5C-B5E9-4324A8AF96D6}" type="presParOf" srcId="{3C868349-6AF5-46ED-BBAD-F40FDAA59A8F}" destId="{9CEABD4B-A8AC-49D0-A6E1-1EC8DF83D08A}" srcOrd="1" destOrd="0" presId="urn:microsoft.com/office/officeart/2017/3/layout/DropPinTimeline"/>
    <dgm:cxn modelId="{21478EAF-5CAF-47F1-A695-19240C3E3C64}" type="presParOf" srcId="{7A15B109-A321-4B8E-9831-7B68469215F4}" destId="{716698E8-66C7-48EA-A19D-09B31D265F8D}" srcOrd="2" destOrd="0" presId="urn:microsoft.com/office/officeart/2017/3/layout/DropPinTimeline"/>
    <dgm:cxn modelId="{33CE8D56-5A24-4592-AB90-9F8F1349063F}" type="presParOf" srcId="{7A15B109-A321-4B8E-9831-7B68469215F4}" destId="{AAC35D8D-7837-48D5-BFD1-89BD91A0D6D0}" srcOrd="3" destOrd="0" presId="urn:microsoft.com/office/officeart/2017/3/layout/DropPinTimeline"/>
    <dgm:cxn modelId="{CBF2D769-A15D-4B44-92B2-2C2B2053B75A}" type="presParOf" srcId="{7A15B109-A321-4B8E-9831-7B68469215F4}" destId="{CD8A198A-1ABC-4C36-980B-B354B5810728}" srcOrd="4" destOrd="0" presId="urn:microsoft.com/office/officeart/2017/3/layout/DropPinTimeline"/>
    <dgm:cxn modelId="{430F32A4-B784-44FB-B715-88A3A64EDFE1}" type="presParOf" srcId="{7A15B109-A321-4B8E-9831-7B68469215F4}" destId="{BB4A63AC-4F10-40BC-A32F-421DEE7E0BB7}"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A87D42-D7A3-43C3-BECA-FDD603F1B8E7}"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F435BBE0-EC40-4F70-83C5-48C3526F5B9F}">
      <dgm:prSet/>
      <dgm:spPr/>
      <dgm:t>
        <a:bodyPr/>
        <a:lstStyle/>
        <a:p>
          <a:pPr>
            <a:defRPr b="1"/>
          </a:pPr>
          <a:r>
            <a:rPr lang="en-US"/>
            <a:t>1–14 Jan.</a:t>
          </a:r>
        </a:p>
      </dgm:t>
    </dgm:pt>
    <dgm:pt modelId="{840CDAC5-46EB-49F5-BB2E-DFE9E7D1E6B6}" type="parTrans" cxnId="{BDD97258-285B-41C9-9D4C-6C419EE4ADC7}">
      <dgm:prSet/>
      <dgm:spPr/>
      <dgm:t>
        <a:bodyPr/>
        <a:lstStyle/>
        <a:p>
          <a:endParaRPr lang="en-US"/>
        </a:p>
      </dgm:t>
    </dgm:pt>
    <dgm:pt modelId="{61E1B142-FE68-4FFE-9C3E-2377EAA281D1}" type="sibTrans" cxnId="{BDD97258-285B-41C9-9D4C-6C419EE4ADC7}">
      <dgm:prSet/>
      <dgm:spPr/>
      <dgm:t>
        <a:bodyPr/>
        <a:lstStyle/>
        <a:p>
          <a:endParaRPr lang="en-US"/>
        </a:p>
      </dgm:t>
    </dgm:pt>
    <dgm:pt modelId="{4984A90D-7840-43B5-B72C-465A3283795D}">
      <dgm:prSet/>
      <dgm:spPr/>
      <dgm:t>
        <a:bodyPr/>
        <a:lstStyle/>
        <a:p>
          <a:r>
            <a:rPr lang="en-US"/>
            <a:t>System design</a:t>
          </a:r>
        </a:p>
      </dgm:t>
    </dgm:pt>
    <dgm:pt modelId="{2414EED0-66BE-49B0-9760-C1FDDAD7EA1B}" type="parTrans" cxnId="{C45184E7-7464-4C83-AF96-4CEAFAE75F53}">
      <dgm:prSet/>
      <dgm:spPr/>
      <dgm:t>
        <a:bodyPr/>
        <a:lstStyle/>
        <a:p>
          <a:endParaRPr lang="en-US"/>
        </a:p>
      </dgm:t>
    </dgm:pt>
    <dgm:pt modelId="{BD720864-A55D-4CCD-AB28-58BB53680080}" type="sibTrans" cxnId="{C45184E7-7464-4C83-AF96-4CEAFAE75F53}">
      <dgm:prSet/>
      <dgm:spPr/>
      <dgm:t>
        <a:bodyPr/>
        <a:lstStyle/>
        <a:p>
          <a:endParaRPr lang="en-US"/>
        </a:p>
      </dgm:t>
    </dgm:pt>
    <dgm:pt modelId="{4B96769A-D7D8-46A1-8C72-496DC1E0C282}">
      <dgm:prSet/>
      <dgm:spPr/>
      <dgm:t>
        <a:bodyPr/>
        <a:lstStyle/>
        <a:p>
          <a:pPr>
            <a:defRPr b="1"/>
          </a:pPr>
          <a:r>
            <a:rPr lang="en-US"/>
            <a:t>14–29 Jan.</a:t>
          </a:r>
        </a:p>
      </dgm:t>
    </dgm:pt>
    <dgm:pt modelId="{F365E585-4FAA-49C1-B9E9-90450BCCB3A4}" type="parTrans" cxnId="{EC5136EE-6E08-4FD5-A3CD-FD94F03D9582}">
      <dgm:prSet/>
      <dgm:spPr/>
      <dgm:t>
        <a:bodyPr/>
        <a:lstStyle/>
        <a:p>
          <a:endParaRPr lang="en-US"/>
        </a:p>
      </dgm:t>
    </dgm:pt>
    <dgm:pt modelId="{B27F2BAE-8C34-4AE3-B83F-B071BF406720}" type="sibTrans" cxnId="{EC5136EE-6E08-4FD5-A3CD-FD94F03D9582}">
      <dgm:prSet/>
      <dgm:spPr/>
      <dgm:t>
        <a:bodyPr/>
        <a:lstStyle/>
        <a:p>
          <a:endParaRPr lang="en-US"/>
        </a:p>
      </dgm:t>
    </dgm:pt>
    <dgm:pt modelId="{5155AFE4-B5CF-4A34-85AA-8A1568686C78}">
      <dgm:prSet/>
      <dgm:spPr/>
      <dgm:t>
        <a:bodyPr/>
        <a:lstStyle/>
        <a:p>
          <a:r>
            <a:rPr lang="en-US"/>
            <a:t>Software</a:t>
          </a:r>
        </a:p>
      </dgm:t>
    </dgm:pt>
    <dgm:pt modelId="{6C9F38AF-D25F-47E0-A776-B38AB383EA64}" type="parTrans" cxnId="{8E02220D-5D57-412B-A630-5E8D72D40449}">
      <dgm:prSet/>
      <dgm:spPr/>
      <dgm:t>
        <a:bodyPr/>
        <a:lstStyle/>
        <a:p>
          <a:endParaRPr lang="en-US"/>
        </a:p>
      </dgm:t>
    </dgm:pt>
    <dgm:pt modelId="{C6D442E0-A6F4-4B38-8690-2E651D989AF2}" type="sibTrans" cxnId="{8E02220D-5D57-412B-A630-5E8D72D40449}">
      <dgm:prSet/>
      <dgm:spPr/>
      <dgm:t>
        <a:bodyPr/>
        <a:lstStyle/>
        <a:p>
          <a:endParaRPr lang="en-US"/>
        </a:p>
      </dgm:t>
    </dgm:pt>
    <dgm:pt modelId="{7F2677AC-5853-46D8-A8C9-ABAB6E8B537B}">
      <dgm:prSet/>
      <dgm:spPr/>
      <dgm:t>
        <a:bodyPr/>
        <a:lstStyle/>
        <a:p>
          <a:pPr>
            <a:defRPr b="1"/>
          </a:pPr>
          <a:r>
            <a:rPr lang="en-US"/>
            <a:t>29 Jan. – 21 Feb.</a:t>
          </a:r>
        </a:p>
      </dgm:t>
    </dgm:pt>
    <dgm:pt modelId="{C7FFCADD-4000-40C8-8476-6C2690927AA4}" type="parTrans" cxnId="{F4C338FB-F832-499B-90A6-640D3605372B}">
      <dgm:prSet/>
      <dgm:spPr/>
      <dgm:t>
        <a:bodyPr/>
        <a:lstStyle/>
        <a:p>
          <a:endParaRPr lang="en-US"/>
        </a:p>
      </dgm:t>
    </dgm:pt>
    <dgm:pt modelId="{4D23EC3C-F4B3-4867-AF33-F6897D5BEAA4}" type="sibTrans" cxnId="{F4C338FB-F832-499B-90A6-640D3605372B}">
      <dgm:prSet/>
      <dgm:spPr/>
      <dgm:t>
        <a:bodyPr/>
        <a:lstStyle/>
        <a:p>
          <a:endParaRPr lang="en-US"/>
        </a:p>
      </dgm:t>
    </dgm:pt>
    <dgm:pt modelId="{771C3250-4DAF-450A-995A-2C97D84F8A25}">
      <dgm:prSet/>
      <dgm:spPr/>
      <dgm:t>
        <a:bodyPr/>
        <a:lstStyle/>
        <a:p>
          <a:r>
            <a:rPr lang="en-US"/>
            <a:t>Infrastructure Setup</a:t>
          </a:r>
        </a:p>
      </dgm:t>
    </dgm:pt>
    <dgm:pt modelId="{6D0D64B1-C17E-477A-99FE-CDB2DD6A5EC4}" type="parTrans" cxnId="{DFB09DD6-43F6-470F-9803-C8924A4AA2CC}">
      <dgm:prSet/>
      <dgm:spPr/>
      <dgm:t>
        <a:bodyPr/>
        <a:lstStyle/>
        <a:p>
          <a:endParaRPr lang="en-US"/>
        </a:p>
      </dgm:t>
    </dgm:pt>
    <dgm:pt modelId="{9C149B77-281C-4A61-B29E-A73CB0D9740D}" type="sibTrans" cxnId="{DFB09DD6-43F6-470F-9803-C8924A4AA2CC}">
      <dgm:prSet/>
      <dgm:spPr/>
      <dgm:t>
        <a:bodyPr/>
        <a:lstStyle/>
        <a:p>
          <a:endParaRPr lang="en-US"/>
        </a:p>
      </dgm:t>
    </dgm:pt>
    <dgm:pt modelId="{FC2F542B-9754-4AF5-B538-FDE10917AD42}">
      <dgm:prSet/>
      <dgm:spPr/>
      <dgm:t>
        <a:bodyPr/>
        <a:lstStyle/>
        <a:p>
          <a:pPr>
            <a:defRPr b="1"/>
          </a:pPr>
          <a:r>
            <a:rPr lang="en-US"/>
            <a:t>22 Feb. – 7 Mar.</a:t>
          </a:r>
        </a:p>
      </dgm:t>
    </dgm:pt>
    <dgm:pt modelId="{0D1B79E6-6C89-4A8A-A8D4-3A6F14D73145}" type="parTrans" cxnId="{6ECA5FAF-FCAE-4B25-8A60-7AF771F6D2CA}">
      <dgm:prSet/>
      <dgm:spPr/>
      <dgm:t>
        <a:bodyPr/>
        <a:lstStyle/>
        <a:p>
          <a:endParaRPr lang="en-US"/>
        </a:p>
      </dgm:t>
    </dgm:pt>
    <dgm:pt modelId="{91207231-DE83-4EFE-BC14-47E92B5E9F43}" type="sibTrans" cxnId="{6ECA5FAF-FCAE-4B25-8A60-7AF771F6D2CA}">
      <dgm:prSet/>
      <dgm:spPr/>
      <dgm:t>
        <a:bodyPr/>
        <a:lstStyle/>
        <a:p>
          <a:endParaRPr lang="en-US"/>
        </a:p>
      </dgm:t>
    </dgm:pt>
    <dgm:pt modelId="{80D391AB-DEB6-44AE-96F2-6F7CC285AFB6}">
      <dgm:prSet/>
      <dgm:spPr/>
      <dgm:t>
        <a:bodyPr/>
        <a:lstStyle/>
        <a:p>
          <a:r>
            <a:rPr lang="en-US"/>
            <a:t>Data Collection</a:t>
          </a:r>
        </a:p>
      </dgm:t>
    </dgm:pt>
    <dgm:pt modelId="{E447F7EE-A409-4BF7-A36A-E21928449A86}" type="parTrans" cxnId="{D7ABFA6C-13E9-4B29-95F4-7CB5B3E4FC9C}">
      <dgm:prSet/>
      <dgm:spPr/>
      <dgm:t>
        <a:bodyPr/>
        <a:lstStyle/>
        <a:p>
          <a:endParaRPr lang="en-US"/>
        </a:p>
      </dgm:t>
    </dgm:pt>
    <dgm:pt modelId="{41C7EAF2-11A8-4621-8A70-ECDD30D12DE0}" type="sibTrans" cxnId="{D7ABFA6C-13E9-4B29-95F4-7CB5B3E4FC9C}">
      <dgm:prSet/>
      <dgm:spPr/>
      <dgm:t>
        <a:bodyPr/>
        <a:lstStyle/>
        <a:p>
          <a:endParaRPr lang="en-US"/>
        </a:p>
      </dgm:t>
    </dgm:pt>
    <dgm:pt modelId="{C6B6FAAB-A4B1-413E-B434-A53D8C8DA912}">
      <dgm:prSet/>
      <dgm:spPr/>
      <dgm:t>
        <a:bodyPr/>
        <a:lstStyle/>
        <a:p>
          <a:pPr>
            <a:defRPr b="1"/>
          </a:pPr>
          <a:r>
            <a:rPr lang="en-US"/>
            <a:t>8–21 Mar.</a:t>
          </a:r>
        </a:p>
      </dgm:t>
    </dgm:pt>
    <dgm:pt modelId="{B5E27F8E-E9FC-49C9-8B6D-04E070E3B033}" type="parTrans" cxnId="{14FB085F-38F6-455E-9C99-2851AF096C0A}">
      <dgm:prSet/>
      <dgm:spPr/>
      <dgm:t>
        <a:bodyPr/>
        <a:lstStyle/>
        <a:p>
          <a:endParaRPr lang="en-US"/>
        </a:p>
      </dgm:t>
    </dgm:pt>
    <dgm:pt modelId="{4ECDF454-A17D-43BB-8B03-6FAB6319DC9E}" type="sibTrans" cxnId="{14FB085F-38F6-455E-9C99-2851AF096C0A}">
      <dgm:prSet/>
      <dgm:spPr/>
      <dgm:t>
        <a:bodyPr/>
        <a:lstStyle/>
        <a:p>
          <a:endParaRPr lang="en-US"/>
        </a:p>
      </dgm:t>
    </dgm:pt>
    <dgm:pt modelId="{A400CE95-1088-4B85-B2B7-EAD99E3BA267}">
      <dgm:prSet/>
      <dgm:spPr/>
      <dgm:t>
        <a:bodyPr/>
        <a:lstStyle/>
        <a:p>
          <a:r>
            <a:rPr lang="en-US"/>
            <a:t>Initial Data analysis</a:t>
          </a:r>
        </a:p>
      </dgm:t>
    </dgm:pt>
    <dgm:pt modelId="{FEB5CD84-2EB1-4496-B918-B7EAEE5CD538}" type="parTrans" cxnId="{C1C51FA2-7E86-432D-B81A-C55ADFB41F09}">
      <dgm:prSet/>
      <dgm:spPr/>
      <dgm:t>
        <a:bodyPr/>
        <a:lstStyle/>
        <a:p>
          <a:endParaRPr lang="en-US"/>
        </a:p>
      </dgm:t>
    </dgm:pt>
    <dgm:pt modelId="{703C204E-21DC-41EA-85BE-B9B04A107598}" type="sibTrans" cxnId="{C1C51FA2-7E86-432D-B81A-C55ADFB41F09}">
      <dgm:prSet/>
      <dgm:spPr/>
      <dgm:t>
        <a:bodyPr/>
        <a:lstStyle/>
        <a:p>
          <a:endParaRPr lang="en-US"/>
        </a:p>
      </dgm:t>
    </dgm:pt>
    <dgm:pt modelId="{8BB21F61-6CAB-4392-AFA0-CDABB45E36E1}">
      <dgm:prSet/>
      <dgm:spPr/>
      <dgm:t>
        <a:bodyPr/>
        <a:lstStyle/>
        <a:p>
          <a:pPr>
            <a:defRPr b="1"/>
          </a:pPr>
          <a:r>
            <a:rPr lang="en-US"/>
            <a:t>22 Mar. – 30 Apr.</a:t>
          </a:r>
        </a:p>
      </dgm:t>
    </dgm:pt>
    <dgm:pt modelId="{8C490A71-80E9-4930-AF8F-E61FF1EC2650}" type="parTrans" cxnId="{5672F2C3-B797-48D7-9BCD-9F59FA5B7BD4}">
      <dgm:prSet/>
      <dgm:spPr/>
      <dgm:t>
        <a:bodyPr/>
        <a:lstStyle/>
        <a:p>
          <a:endParaRPr lang="en-US"/>
        </a:p>
      </dgm:t>
    </dgm:pt>
    <dgm:pt modelId="{EE6911F7-E871-41A3-84E6-63DEC824E168}" type="sibTrans" cxnId="{5672F2C3-B797-48D7-9BCD-9F59FA5B7BD4}">
      <dgm:prSet/>
      <dgm:spPr/>
      <dgm:t>
        <a:bodyPr/>
        <a:lstStyle/>
        <a:p>
          <a:endParaRPr lang="en-US"/>
        </a:p>
      </dgm:t>
    </dgm:pt>
    <dgm:pt modelId="{19756882-78C5-4DBE-B7B4-E8F2E776270C}">
      <dgm:prSet/>
      <dgm:spPr/>
      <dgm:t>
        <a:bodyPr/>
        <a:lstStyle/>
        <a:p>
          <a:r>
            <a:rPr lang="en-US"/>
            <a:t>Model Development</a:t>
          </a:r>
        </a:p>
      </dgm:t>
    </dgm:pt>
    <dgm:pt modelId="{AA0D6B9E-47E0-410F-AC26-A3EA77CF93D1}" type="parTrans" cxnId="{52C032A7-4C6A-4403-9AB9-1378E7210FCA}">
      <dgm:prSet/>
      <dgm:spPr/>
      <dgm:t>
        <a:bodyPr/>
        <a:lstStyle/>
        <a:p>
          <a:endParaRPr lang="en-US"/>
        </a:p>
      </dgm:t>
    </dgm:pt>
    <dgm:pt modelId="{E7938C59-4A8F-425E-8E8E-837BE30AB4F3}" type="sibTrans" cxnId="{52C032A7-4C6A-4403-9AB9-1378E7210FCA}">
      <dgm:prSet/>
      <dgm:spPr/>
      <dgm:t>
        <a:bodyPr/>
        <a:lstStyle/>
        <a:p>
          <a:endParaRPr lang="en-US"/>
        </a:p>
      </dgm:t>
    </dgm:pt>
    <dgm:pt modelId="{C28BF36A-FB64-47C3-98E4-8B8849121786}">
      <dgm:prSet/>
      <dgm:spPr/>
      <dgm:t>
        <a:bodyPr/>
        <a:lstStyle/>
        <a:p>
          <a:pPr>
            <a:defRPr b="1"/>
          </a:pPr>
          <a:r>
            <a:rPr lang="en-US"/>
            <a:t>1–21 May</a:t>
          </a:r>
        </a:p>
      </dgm:t>
    </dgm:pt>
    <dgm:pt modelId="{6E3E0E14-7FCF-4545-B078-0F063E0D514C}" type="parTrans" cxnId="{497A264F-FFD6-4613-98F4-B260A6363B91}">
      <dgm:prSet/>
      <dgm:spPr/>
      <dgm:t>
        <a:bodyPr/>
        <a:lstStyle/>
        <a:p>
          <a:endParaRPr lang="en-US"/>
        </a:p>
      </dgm:t>
    </dgm:pt>
    <dgm:pt modelId="{912E88B0-BCD8-4046-B512-AA61E63D55D3}" type="sibTrans" cxnId="{497A264F-FFD6-4613-98F4-B260A6363B91}">
      <dgm:prSet/>
      <dgm:spPr/>
      <dgm:t>
        <a:bodyPr/>
        <a:lstStyle/>
        <a:p>
          <a:endParaRPr lang="en-US"/>
        </a:p>
      </dgm:t>
    </dgm:pt>
    <dgm:pt modelId="{52F9508E-E193-4EC1-BAA0-38EBE20D79A8}">
      <dgm:prSet/>
      <dgm:spPr/>
      <dgm:t>
        <a:bodyPr/>
        <a:lstStyle/>
        <a:p>
          <a:r>
            <a:rPr lang="en-US"/>
            <a:t>Testing and validation</a:t>
          </a:r>
        </a:p>
      </dgm:t>
    </dgm:pt>
    <dgm:pt modelId="{DA99DB27-B931-42E9-A54A-A6C54DA0F1D0}" type="parTrans" cxnId="{96FEA33D-2D56-4460-9206-1A53629829C2}">
      <dgm:prSet/>
      <dgm:spPr/>
      <dgm:t>
        <a:bodyPr/>
        <a:lstStyle/>
        <a:p>
          <a:endParaRPr lang="en-US"/>
        </a:p>
      </dgm:t>
    </dgm:pt>
    <dgm:pt modelId="{9537E4DE-0676-4214-A3BD-E80A08D6BD1E}" type="sibTrans" cxnId="{96FEA33D-2D56-4460-9206-1A53629829C2}">
      <dgm:prSet/>
      <dgm:spPr/>
      <dgm:t>
        <a:bodyPr/>
        <a:lstStyle/>
        <a:p>
          <a:endParaRPr lang="en-US"/>
        </a:p>
      </dgm:t>
    </dgm:pt>
    <dgm:pt modelId="{A69718E1-E70C-4F2B-B7CD-040B1B0B8FD3}">
      <dgm:prSet/>
      <dgm:spPr/>
      <dgm:t>
        <a:bodyPr/>
        <a:lstStyle/>
        <a:p>
          <a:pPr>
            <a:defRPr b="1"/>
          </a:pPr>
          <a:r>
            <a:rPr lang="en-US"/>
            <a:t>22 May – 1 June</a:t>
          </a:r>
        </a:p>
      </dgm:t>
    </dgm:pt>
    <dgm:pt modelId="{C6A89B76-6F21-482A-85E5-09A4C5FB57A4}" type="parTrans" cxnId="{AE89A952-061A-4D0A-81DA-1D235E499B81}">
      <dgm:prSet/>
      <dgm:spPr/>
      <dgm:t>
        <a:bodyPr/>
        <a:lstStyle/>
        <a:p>
          <a:endParaRPr lang="en-US"/>
        </a:p>
      </dgm:t>
    </dgm:pt>
    <dgm:pt modelId="{1FE7601C-51D0-46F2-BAD9-AA4D94DAA801}" type="sibTrans" cxnId="{AE89A952-061A-4D0A-81DA-1D235E499B81}">
      <dgm:prSet/>
      <dgm:spPr/>
      <dgm:t>
        <a:bodyPr/>
        <a:lstStyle/>
        <a:p>
          <a:endParaRPr lang="en-US"/>
        </a:p>
      </dgm:t>
    </dgm:pt>
    <dgm:pt modelId="{BD92462F-18D3-4F2D-95CD-AA91AECF90C1}">
      <dgm:prSet/>
      <dgm:spPr/>
      <dgm:t>
        <a:bodyPr/>
        <a:lstStyle/>
        <a:p>
          <a:r>
            <a:rPr lang="en-US"/>
            <a:t>Deployment</a:t>
          </a:r>
        </a:p>
      </dgm:t>
    </dgm:pt>
    <dgm:pt modelId="{99FDD6C8-FA12-4DB0-A537-F77C5D6E440B}" type="parTrans" cxnId="{6A6D6361-41B1-47EC-BA36-D0DBC002652D}">
      <dgm:prSet/>
      <dgm:spPr/>
      <dgm:t>
        <a:bodyPr/>
        <a:lstStyle/>
        <a:p>
          <a:endParaRPr lang="en-US"/>
        </a:p>
      </dgm:t>
    </dgm:pt>
    <dgm:pt modelId="{BAEC69D1-EC01-4F3F-B1EA-D726750E7B33}" type="sibTrans" cxnId="{6A6D6361-41B1-47EC-BA36-D0DBC002652D}">
      <dgm:prSet/>
      <dgm:spPr/>
      <dgm:t>
        <a:bodyPr/>
        <a:lstStyle/>
        <a:p>
          <a:endParaRPr lang="en-US"/>
        </a:p>
      </dgm:t>
    </dgm:pt>
    <dgm:pt modelId="{CEA7C3C4-173B-4A88-90DE-A956AC746D94}">
      <dgm:prSet/>
      <dgm:spPr/>
      <dgm:t>
        <a:bodyPr/>
        <a:lstStyle/>
        <a:p>
          <a:pPr>
            <a:defRPr b="1"/>
          </a:pPr>
          <a:r>
            <a:rPr lang="en-US"/>
            <a:t>2–8 June</a:t>
          </a:r>
        </a:p>
      </dgm:t>
    </dgm:pt>
    <dgm:pt modelId="{3750158D-2D23-408C-A0C3-0570A5DDAC28}" type="parTrans" cxnId="{87C5B54B-D877-4C9D-A6C7-D0E534503C9C}">
      <dgm:prSet/>
      <dgm:spPr/>
      <dgm:t>
        <a:bodyPr/>
        <a:lstStyle/>
        <a:p>
          <a:endParaRPr lang="en-US"/>
        </a:p>
      </dgm:t>
    </dgm:pt>
    <dgm:pt modelId="{431012A9-FA50-46AA-B2C7-3A25B2197307}" type="sibTrans" cxnId="{87C5B54B-D877-4C9D-A6C7-D0E534503C9C}">
      <dgm:prSet/>
      <dgm:spPr/>
      <dgm:t>
        <a:bodyPr/>
        <a:lstStyle/>
        <a:p>
          <a:endParaRPr lang="en-US"/>
        </a:p>
      </dgm:t>
    </dgm:pt>
    <dgm:pt modelId="{310C5531-C949-4AB6-B7E0-5A9ACCCB6500}">
      <dgm:prSet/>
      <dgm:spPr/>
      <dgm:t>
        <a:bodyPr/>
        <a:lstStyle/>
        <a:p>
          <a:r>
            <a:rPr lang="en-US"/>
            <a:t>Training</a:t>
          </a:r>
        </a:p>
      </dgm:t>
    </dgm:pt>
    <dgm:pt modelId="{38B32B91-CA3C-49CE-A1DA-576AF9DA6FE0}" type="parTrans" cxnId="{FFE94D95-F770-4D66-B9A5-5D6BF4A69FE2}">
      <dgm:prSet/>
      <dgm:spPr/>
      <dgm:t>
        <a:bodyPr/>
        <a:lstStyle/>
        <a:p>
          <a:endParaRPr lang="en-US"/>
        </a:p>
      </dgm:t>
    </dgm:pt>
    <dgm:pt modelId="{275E7F4D-0B70-43F1-9E8A-DC7E00AB00C8}" type="sibTrans" cxnId="{FFE94D95-F770-4D66-B9A5-5D6BF4A69FE2}">
      <dgm:prSet/>
      <dgm:spPr/>
      <dgm:t>
        <a:bodyPr/>
        <a:lstStyle/>
        <a:p>
          <a:endParaRPr lang="en-US"/>
        </a:p>
      </dgm:t>
    </dgm:pt>
    <dgm:pt modelId="{ABD092AC-B2EC-4A7C-87B8-46D28D1E6FDC}">
      <dgm:prSet/>
      <dgm:spPr/>
      <dgm:t>
        <a:bodyPr/>
        <a:lstStyle/>
        <a:p>
          <a:pPr>
            <a:defRPr b="1"/>
          </a:pPr>
          <a:r>
            <a:rPr lang="en-US"/>
            <a:t>2–25 June</a:t>
          </a:r>
        </a:p>
      </dgm:t>
    </dgm:pt>
    <dgm:pt modelId="{E6BAED8D-03C8-4C25-80D6-13C6EAC2E9E0}" type="parTrans" cxnId="{6FAEFCF4-25FE-4F6B-ABD8-8A4450CB8F2D}">
      <dgm:prSet/>
      <dgm:spPr/>
      <dgm:t>
        <a:bodyPr/>
        <a:lstStyle/>
        <a:p>
          <a:endParaRPr lang="en-US"/>
        </a:p>
      </dgm:t>
    </dgm:pt>
    <dgm:pt modelId="{F4EE59A1-833C-435E-9A14-238AAD5B8657}" type="sibTrans" cxnId="{6FAEFCF4-25FE-4F6B-ABD8-8A4450CB8F2D}">
      <dgm:prSet/>
      <dgm:spPr/>
      <dgm:t>
        <a:bodyPr/>
        <a:lstStyle/>
        <a:p>
          <a:endParaRPr lang="en-US"/>
        </a:p>
      </dgm:t>
    </dgm:pt>
    <dgm:pt modelId="{E63E6C5E-FA1E-44E2-B8B9-4B1E9B5E8BDE}">
      <dgm:prSet/>
      <dgm:spPr/>
      <dgm:t>
        <a:bodyPr/>
        <a:lstStyle/>
        <a:p>
          <a:r>
            <a:rPr lang="en-US"/>
            <a:t>Monitoring and Optimization</a:t>
          </a:r>
        </a:p>
      </dgm:t>
    </dgm:pt>
    <dgm:pt modelId="{82D53C32-311D-4E0C-862A-EA4E6452841D}" type="parTrans" cxnId="{D7A5BE1D-115F-460A-BBA8-967F655046CA}">
      <dgm:prSet/>
      <dgm:spPr/>
      <dgm:t>
        <a:bodyPr/>
        <a:lstStyle/>
        <a:p>
          <a:endParaRPr lang="en-US"/>
        </a:p>
      </dgm:t>
    </dgm:pt>
    <dgm:pt modelId="{DF5F6479-0C24-4BE0-AB7C-937786B261E3}" type="sibTrans" cxnId="{D7A5BE1D-115F-460A-BBA8-967F655046CA}">
      <dgm:prSet/>
      <dgm:spPr/>
      <dgm:t>
        <a:bodyPr/>
        <a:lstStyle/>
        <a:p>
          <a:endParaRPr lang="en-US"/>
        </a:p>
      </dgm:t>
    </dgm:pt>
    <dgm:pt modelId="{884AC179-797D-4CE6-8F8A-8FF4627E6A5E}" type="pres">
      <dgm:prSet presAssocID="{26A87D42-D7A3-43C3-BECA-FDD603F1B8E7}" presName="root" presStyleCnt="0">
        <dgm:presLayoutVars>
          <dgm:chMax/>
          <dgm:chPref/>
          <dgm:animLvl val="lvl"/>
        </dgm:presLayoutVars>
      </dgm:prSet>
      <dgm:spPr/>
    </dgm:pt>
    <dgm:pt modelId="{27165774-3F8D-40FF-B310-4DB2619E02D3}" type="pres">
      <dgm:prSet presAssocID="{26A87D42-D7A3-43C3-BECA-FDD603F1B8E7}" presName="divider" presStyleLbl="fgAcc1" presStyleIdx="0" presStyleCnt="11"/>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0A3A6C78-28FB-49BC-A8CD-99B6AE552A2F}" type="pres">
      <dgm:prSet presAssocID="{26A87D42-D7A3-43C3-BECA-FDD603F1B8E7}" presName="nodes" presStyleCnt="0">
        <dgm:presLayoutVars>
          <dgm:chMax/>
          <dgm:chPref/>
          <dgm:animLvl val="lvl"/>
        </dgm:presLayoutVars>
      </dgm:prSet>
      <dgm:spPr/>
    </dgm:pt>
    <dgm:pt modelId="{8BEA1DC8-971C-4253-8265-843BCB4BBA41}" type="pres">
      <dgm:prSet presAssocID="{F435BBE0-EC40-4F70-83C5-48C3526F5B9F}" presName="composite" presStyleCnt="0"/>
      <dgm:spPr/>
    </dgm:pt>
    <dgm:pt modelId="{EBEBA92C-CF4D-41DC-8C9D-222207E707C0}" type="pres">
      <dgm:prSet presAssocID="{F435BBE0-EC40-4F70-83C5-48C3526F5B9F}" presName="ConnectorPoint" presStyleLbl="lnNode1" presStyleIdx="0" presStyleCnt="10"/>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501092C3-3632-4A47-AE8E-1CD9585B76F0}" type="pres">
      <dgm:prSet presAssocID="{F435BBE0-EC40-4F70-83C5-48C3526F5B9F}" presName="DropPinPlaceHolder" presStyleCnt="0"/>
      <dgm:spPr/>
    </dgm:pt>
    <dgm:pt modelId="{B02BFF28-27CA-4EA7-80B5-D488A3AC9782}" type="pres">
      <dgm:prSet presAssocID="{F435BBE0-EC40-4F70-83C5-48C3526F5B9F}" presName="DropPin" presStyleLbl="alignNode1" presStyleIdx="0" presStyleCnt="10"/>
      <dgm:spPr/>
    </dgm:pt>
    <dgm:pt modelId="{1BE95C85-A073-419E-B8BD-39E55B64A67F}" type="pres">
      <dgm:prSet presAssocID="{F435BBE0-EC40-4F70-83C5-48C3526F5B9F}" presName="Ellipse" presStyleLbl="fgAcc1" presStyleIdx="1" presStyleCnt="11"/>
      <dgm:spPr>
        <a:solidFill>
          <a:schemeClr val="lt1">
            <a:alpha val="90000"/>
            <a:hueOff val="0"/>
            <a:satOff val="0"/>
            <a:lumOff val="0"/>
            <a:alphaOff val="0"/>
          </a:schemeClr>
        </a:solidFill>
        <a:ln w="12700" cap="flat" cmpd="sng" algn="ctr">
          <a:noFill/>
          <a:prstDash val="solid"/>
          <a:miter lim="800000"/>
        </a:ln>
        <a:effectLst/>
      </dgm:spPr>
    </dgm:pt>
    <dgm:pt modelId="{2CE1AB99-5B75-42C8-A20F-381E46F857E8}" type="pres">
      <dgm:prSet presAssocID="{F435BBE0-EC40-4F70-83C5-48C3526F5B9F}" presName="L2TextContainer" presStyleLbl="revTx" presStyleIdx="0" presStyleCnt="20">
        <dgm:presLayoutVars>
          <dgm:bulletEnabled val="1"/>
        </dgm:presLayoutVars>
      </dgm:prSet>
      <dgm:spPr/>
    </dgm:pt>
    <dgm:pt modelId="{69A2AB62-393F-4487-B721-F8E9F6B7E943}" type="pres">
      <dgm:prSet presAssocID="{F435BBE0-EC40-4F70-83C5-48C3526F5B9F}" presName="L1TextContainer" presStyleLbl="revTx" presStyleIdx="1" presStyleCnt="20">
        <dgm:presLayoutVars>
          <dgm:chMax val="1"/>
          <dgm:chPref val="1"/>
          <dgm:bulletEnabled val="1"/>
        </dgm:presLayoutVars>
      </dgm:prSet>
      <dgm:spPr/>
    </dgm:pt>
    <dgm:pt modelId="{B7E02CE4-A747-40B7-B48B-E2DDCCBB6017}" type="pres">
      <dgm:prSet presAssocID="{F435BBE0-EC40-4F70-83C5-48C3526F5B9F}" presName="ConnectLine" presStyleLbl="sibTrans1D1" presStyleIdx="0" presStyleCnt="10"/>
      <dgm:spPr>
        <a:noFill/>
        <a:ln w="12700" cap="flat" cmpd="sng" algn="ctr">
          <a:solidFill>
            <a:schemeClr val="accent5">
              <a:hueOff val="0"/>
              <a:satOff val="0"/>
              <a:lumOff val="0"/>
              <a:alphaOff val="0"/>
            </a:schemeClr>
          </a:solidFill>
          <a:prstDash val="dash"/>
          <a:miter lim="800000"/>
        </a:ln>
        <a:effectLst/>
      </dgm:spPr>
    </dgm:pt>
    <dgm:pt modelId="{89EF9971-E8BB-476E-B00D-1C8D6E43DDB8}" type="pres">
      <dgm:prSet presAssocID="{F435BBE0-EC40-4F70-83C5-48C3526F5B9F}" presName="EmptyPlaceHolder" presStyleCnt="0"/>
      <dgm:spPr/>
    </dgm:pt>
    <dgm:pt modelId="{7BB6F85F-E147-4888-80BF-295161D09E56}" type="pres">
      <dgm:prSet presAssocID="{61E1B142-FE68-4FFE-9C3E-2377EAA281D1}" presName="spaceBetweenRectangles" presStyleCnt="0"/>
      <dgm:spPr/>
    </dgm:pt>
    <dgm:pt modelId="{14A3237B-F215-485B-B2CC-6287C2A3A8BB}" type="pres">
      <dgm:prSet presAssocID="{4B96769A-D7D8-46A1-8C72-496DC1E0C282}" presName="composite" presStyleCnt="0"/>
      <dgm:spPr/>
    </dgm:pt>
    <dgm:pt modelId="{E2471AF1-EB43-4789-A5D4-86F637E23CDE}" type="pres">
      <dgm:prSet presAssocID="{4B96769A-D7D8-46A1-8C72-496DC1E0C282}" presName="ConnectorPoint" presStyleLbl="lnNode1" presStyleIdx="1" presStyleCnt="10"/>
      <dgm:spPr>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gm:spPr>
    </dgm:pt>
    <dgm:pt modelId="{A207C399-A19A-4CF5-8326-E324EAAD266E}" type="pres">
      <dgm:prSet presAssocID="{4B96769A-D7D8-46A1-8C72-496DC1E0C282}" presName="DropPinPlaceHolder" presStyleCnt="0"/>
      <dgm:spPr/>
    </dgm:pt>
    <dgm:pt modelId="{E7EE4130-CF46-483E-95E8-56B144EC2089}" type="pres">
      <dgm:prSet presAssocID="{4B96769A-D7D8-46A1-8C72-496DC1E0C282}" presName="DropPin" presStyleLbl="alignNode1" presStyleIdx="1" presStyleCnt="10"/>
      <dgm:spPr/>
    </dgm:pt>
    <dgm:pt modelId="{AAA262B0-F704-493F-8974-0214D736C7EF}" type="pres">
      <dgm:prSet presAssocID="{4B96769A-D7D8-46A1-8C72-496DC1E0C282}" presName="Ellipse" presStyleLbl="fgAcc1" presStyleIdx="2" presStyleCnt="11"/>
      <dgm:spPr>
        <a:solidFill>
          <a:schemeClr val="lt1">
            <a:alpha val="90000"/>
            <a:hueOff val="0"/>
            <a:satOff val="0"/>
            <a:lumOff val="0"/>
            <a:alphaOff val="0"/>
          </a:schemeClr>
        </a:solidFill>
        <a:ln w="12700" cap="flat" cmpd="sng" algn="ctr">
          <a:noFill/>
          <a:prstDash val="solid"/>
          <a:miter lim="800000"/>
        </a:ln>
        <a:effectLst/>
      </dgm:spPr>
    </dgm:pt>
    <dgm:pt modelId="{4F8EEB22-3ED2-4234-8C8F-18436038AE39}" type="pres">
      <dgm:prSet presAssocID="{4B96769A-D7D8-46A1-8C72-496DC1E0C282}" presName="L2TextContainer" presStyleLbl="revTx" presStyleIdx="2" presStyleCnt="20">
        <dgm:presLayoutVars>
          <dgm:bulletEnabled val="1"/>
        </dgm:presLayoutVars>
      </dgm:prSet>
      <dgm:spPr/>
    </dgm:pt>
    <dgm:pt modelId="{48054DF9-B4F0-4CE3-837B-6C4AB430FF66}" type="pres">
      <dgm:prSet presAssocID="{4B96769A-D7D8-46A1-8C72-496DC1E0C282}" presName="L1TextContainer" presStyleLbl="revTx" presStyleIdx="3" presStyleCnt="20">
        <dgm:presLayoutVars>
          <dgm:chMax val="1"/>
          <dgm:chPref val="1"/>
          <dgm:bulletEnabled val="1"/>
        </dgm:presLayoutVars>
      </dgm:prSet>
      <dgm:spPr/>
    </dgm:pt>
    <dgm:pt modelId="{91F3541F-E1A7-4082-A675-812CDD5373D8}" type="pres">
      <dgm:prSet presAssocID="{4B96769A-D7D8-46A1-8C72-496DC1E0C282}" presName="ConnectLine" presStyleLbl="sibTrans1D1" presStyleIdx="1" presStyleCnt="10"/>
      <dgm:spPr>
        <a:noFill/>
        <a:ln w="12700" cap="flat" cmpd="sng" algn="ctr">
          <a:solidFill>
            <a:schemeClr val="accent5">
              <a:hueOff val="-750949"/>
              <a:satOff val="-1935"/>
              <a:lumOff val="-1307"/>
              <a:alphaOff val="0"/>
            </a:schemeClr>
          </a:solidFill>
          <a:prstDash val="dash"/>
          <a:miter lim="800000"/>
        </a:ln>
        <a:effectLst/>
      </dgm:spPr>
    </dgm:pt>
    <dgm:pt modelId="{39A8CCAC-E39D-40E9-8A33-30B7640EF0E3}" type="pres">
      <dgm:prSet presAssocID="{4B96769A-D7D8-46A1-8C72-496DC1E0C282}" presName="EmptyPlaceHolder" presStyleCnt="0"/>
      <dgm:spPr/>
    </dgm:pt>
    <dgm:pt modelId="{225EE4BC-3B74-41AB-99C0-2E9095D3C161}" type="pres">
      <dgm:prSet presAssocID="{B27F2BAE-8C34-4AE3-B83F-B071BF406720}" presName="spaceBetweenRectangles" presStyleCnt="0"/>
      <dgm:spPr/>
    </dgm:pt>
    <dgm:pt modelId="{C08DCC2E-6E94-432E-B0A3-D3F1A195BAB3}" type="pres">
      <dgm:prSet presAssocID="{7F2677AC-5853-46D8-A8C9-ABAB6E8B537B}" presName="composite" presStyleCnt="0"/>
      <dgm:spPr/>
    </dgm:pt>
    <dgm:pt modelId="{12D75E6B-9102-4765-B42B-2EDFF328790D}" type="pres">
      <dgm:prSet presAssocID="{7F2677AC-5853-46D8-A8C9-ABAB6E8B537B}" presName="ConnectorPoint" presStyleLbl="lnNode1" presStyleIdx="2" presStyleCnt="10"/>
      <dgm:spPr>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gm:spPr>
    </dgm:pt>
    <dgm:pt modelId="{65F3CA1B-A0A0-45B8-AD58-53764E1009EA}" type="pres">
      <dgm:prSet presAssocID="{7F2677AC-5853-46D8-A8C9-ABAB6E8B537B}" presName="DropPinPlaceHolder" presStyleCnt="0"/>
      <dgm:spPr/>
    </dgm:pt>
    <dgm:pt modelId="{14902A39-840D-455A-A9D6-0FBC5504A0A4}" type="pres">
      <dgm:prSet presAssocID="{7F2677AC-5853-46D8-A8C9-ABAB6E8B537B}" presName="DropPin" presStyleLbl="alignNode1" presStyleIdx="2" presStyleCnt="10"/>
      <dgm:spPr/>
    </dgm:pt>
    <dgm:pt modelId="{DBB659FA-931D-42D1-81F7-6C3EDCE84A22}" type="pres">
      <dgm:prSet presAssocID="{7F2677AC-5853-46D8-A8C9-ABAB6E8B537B}" presName="Ellipse" presStyleLbl="fgAcc1" presStyleIdx="3" presStyleCnt="11"/>
      <dgm:spPr>
        <a:solidFill>
          <a:schemeClr val="lt1">
            <a:alpha val="90000"/>
            <a:hueOff val="0"/>
            <a:satOff val="0"/>
            <a:lumOff val="0"/>
            <a:alphaOff val="0"/>
          </a:schemeClr>
        </a:solidFill>
        <a:ln w="12700" cap="flat" cmpd="sng" algn="ctr">
          <a:noFill/>
          <a:prstDash val="solid"/>
          <a:miter lim="800000"/>
        </a:ln>
        <a:effectLst/>
      </dgm:spPr>
    </dgm:pt>
    <dgm:pt modelId="{D7BFB33E-4169-4E7B-8C0B-6F91736FF44E}" type="pres">
      <dgm:prSet presAssocID="{7F2677AC-5853-46D8-A8C9-ABAB6E8B537B}" presName="L2TextContainer" presStyleLbl="revTx" presStyleIdx="4" presStyleCnt="20">
        <dgm:presLayoutVars>
          <dgm:bulletEnabled val="1"/>
        </dgm:presLayoutVars>
      </dgm:prSet>
      <dgm:spPr/>
    </dgm:pt>
    <dgm:pt modelId="{5B7A1EDF-5BC2-4530-8CFB-DA496FB8F77C}" type="pres">
      <dgm:prSet presAssocID="{7F2677AC-5853-46D8-A8C9-ABAB6E8B537B}" presName="L1TextContainer" presStyleLbl="revTx" presStyleIdx="5" presStyleCnt="20">
        <dgm:presLayoutVars>
          <dgm:chMax val="1"/>
          <dgm:chPref val="1"/>
          <dgm:bulletEnabled val="1"/>
        </dgm:presLayoutVars>
      </dgm:prSet>
      <dgm:spPr/>
    </dgm:pt>
    <dgm:pt modelId="{D8A07A78-1D2F-424F-92C2-87C34B427147}" type="pres">
      <dgm:prSet presAssocID="{7F2677AC-5853-46D8-A8C9-ABAB6E8B537B}" presName="ConnectLine" presStyleLbl="sibTrans1D1" presStyleIdx="2" presStyleCnt="10"/>
      <dgm:spPr>
        <a:noFill/>
        <a:ln w="12700" cap="flat" cmpd="sng" algn="ctr">
          <a:solidFill>
            <a:schemeClr val="accent5">
              <a:hueOff val="-1501898"/>
              <a:satOff val="-3871"/>
              <a:lumOff val="-2614"/>
              <a:alphaOff val="0"/>
            </a:schemeClr>
          </a:solidFill>
          <a:prstDash val="dash"/>
          <a:miter lim="800000"/>
        </a:ln>
        <a:effectLst/>
      </dgm:spPr>
    </dgm:pt>
    <dgm:pt modelId="{011ECE1F-C6F2-4784-B638-A3D782869880}" type="pres">
      <dgm:prSet presAssocID="{7F2677AC-5853-46D8-A8C9-ABAB6E8B537B}" presName="EmptyPlaceHolder" presStyleCnt="0"/>
      <dgm:spPr/>
    </dgm:pt>
    <dgm:pt modelId="{290F203A-7FCF-4068-B4A6-AB9442A233E4}" type="pres">
      <dgm:prSet presAssocID="{4D23EC3C-F4B3-4867-AF33-F6897D5BEAA4}" presName="spaceBetweenRectangles" presStyleCnt="0"/>
      <dgm:spPr/>
    </dgm:pt>
    <dgm:pt modelId="{74FFAFF9-5279-498D-9E9C-DF6A398645B1}" type="pres">
      <dgm:prSet presAssocID="{FC2F542B-9754-4AF5-B538-FDE10917AD42}" presName="composite" presStyleCnt="0"/>
      <dgm:spPr/>
    </dgm:pt>
    <dgm:pt modelId="{ADC81FA6-75F6-4CDF-9556-F404D55FD9F5}" type="pres">
      <dgm:prSet presAssocID="{FC2F542B-9754-4AF5-B538-FDE10917AD42}" presName="ConnectorPoint" presStyleLbl="lnNode1" presStyleIdx="3" presStyleCnt="10"/>
      <dgm:spPr>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gm:spPr>
    </dgm:pt>
    <dgm:pt modelId="{D0E590B1-FDB2-4C12-9EF2-3AC49ADEE447}" type="pres">
      <dgm:prSet presAssocID="{FC2F542B-9754-4AF5-B538-FDE10917AD42}" presName="DropPinPlaceHolder" presStyleCnt="0"/>
      <dgm:spPr/>
    </dgm:pt>
    <dgm:pt modelId="{3F906143-F2DE-448C-93A0-837B15C65535}" type="pres">
      <dgm:prSet presAssocID="{FC2F542B-9754-4AF5-B538-FDE10917AD42}" presName="DropPin" presStyleLbl="alignNode1" presStyleIdx="3" presStyleCnt="10"/>
      <dgm:spPr/>
    </dgm:pt>
    <dgm:pt modelId="{8609C35C-8368-4391-B7DF-9636152DD1AE}" type="pres">
      <dgm:prSet presAssocID="{FC2F542B-9754-4AF5-B538-FDE10917AD42}" presName="Ellipse" presStyleLbl="fgAcc1" presStyleIdx="4" presStyleCnt="11"/>
      <dgm:spPr>
        <a:solidFill>
          <a:schemeClr val="lt1">
            <a:alpha val="90000"/>
            <a:hueOff val="0"/>
            <a:satOff val="0"/>
            <a:lumOff val="0"/>
            <a:alphaOff val="0"/>
          </a:schemeClr>
        </a:solidFill>
        <a:ln w="12700" cap="flat" cmpd="sng" algn="ctr">
          <a:noFill/>
          <a:prstDash val="solid"/>
          <a:miter lim="800000"/>
        </a:ln>
        <a:effectLst/>
      </dgm:spPr>
    </dgm:pt>
    <dgm:pt modelId="{1ACD49EB-99D9-4719-8E94-AB49A802CBAB}" type="pres">
      <dgm:prSet presAssocID="{FC2F542B-9754-4AF5-B538-FDE10917AD42}" presName="L2TextContainer" presStyleLbl="revTx" presStyleIdx="6" presStyleCnt="20">
        <dgm:presLayoutVars>
          <dgm:bulletEnabled val="1"/>
        </dgm:presLayoutVars>
      </dgm:prSet>
      <dgm:spPr/>
    </dgm:pt>
    <dgm:pt modelId="{E7DF605F-9FF6-4623-AEAE-8171E2588F33}" type="pres">
      <dgm:prSet presAssocID="{FC2F542B-9754-4AF5-B538-FDE10917AD42}" presName="L1TextContainer" presStyleLbl="revTx" presStyleIdx="7" presStyleCnt="20">
        <dgm:presLayoutVars>
          <dgm:chMax val="1"/>
          <dgm:chPref val="1"/>
          <dgm:bulletEnabled val="1"/>
        </dgm:presLayoutVars>
      </dgm:prSet>
      <dgm:spPr/>
    </dgm:pt>
    <dgm:pt modelId="{89B2281E-24F5-40FB-8635-7598BF4F111C}" type="pres">
      <dgm:prSet presAssocID="{FC2F542B-9754-4AF5-B538-FDE10917AD42}" presName="ConnectLine" presStyleLbl="sibTrans1D1" presStyleIdx="3" presStyleCnt="10"/>
      <dgm:spPr>
        <a:noFill/>
        <a:ln w="12700" cap="flat" cmpd="sng" algn="ctr">
          <a:solidFill>
            <a:schemeClr val="accent5">
              <a:hueOff val="-2252848"/>
              <a:satOff val="-5806"/>
              <a:lumOff val="-3922"/>
              <a:alphaOff val="0"/>
            </a:schemeClr>
          </a:solidFill>
          <a:prstDash val="dash"/>
          <a:miter lim="800000"/>
        </a:ln>
        <a:effectLst/>
      </dgm:spPr>
    </dgm:pt>
    <dgm:pt modelId="{B64705AC-FBB7-4641-92FF-630DDFDE53C1}" type="pres">
      <dgm:prSet presAssocID="{FC2F542B-9754-4AF5-B538-FDE10917AD42}" presName="EmptyPlaceHolder" presStyleCnt="0"/>
      <dgm:spPr/>
    </dgm:pt>
    <dgm:pt modelId="{51CB9865-3954-417A-A54D-1D5AFAE2AF6C}" type="pres">
      <dgm:prSet presAssocID="{91207231-DE83-4EFE-BC14-47E92B5E9F43}" presName="spaceBetweenRectangles" presStyleCnt="0"/>
      <dgm:spPr/>
    </dgm:pt>
    <dgm:pt modelId="{72D5401F-08E1-4088-8226-5302B52F1789}" type="pres">
      <dgm:prSet presAssocID="{C6B6FAAB-A4B1-413E-B434-A53D8C8DA912}" presName="composite" presStyleCnt="0"/>
      <dgm:spPr/>
    </dgm:pt>
    <dgm:pt modelId="{3780A8E4-6298-4D28-A2A0-55C7ED880791}" type="pres">
      <dgm:prSet presAssocID="{C6B6FAAB-A4B1-413E-B434-A53D8C8DA912}" presName="ConnectorPoint" presStyleLbl="lnNode1" presStyleIdx="4" presStyleCnt="10"/>
      <dgm:spPr>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gm:spPr>
    </dgm:pt>
    <dgm:pt modelId="{FE377BBE-1B3C-4353-8C99-8481E7F3F3A1}" type="pres">
      <dgm:prSet presAssocID="{C6B6FAAB-A4B1-413E-B434-A53D8C8DA912}" presName="DropPinPlaceHolder" presStyleCnt="0"/>
      <dgm:spPr/>
    </dgm:pt>
    <dgm:pt modelId="{D2349155-A584-4AD4-BADD-6F1508551C8E}" type="pres">
      <dgm:prSet presAssocID="{C6B6FAAB-A4B1-413E-B434-A53D8C8DA912}" presName="DropPin" presStyleLbl="alignNode1" presStyleIdx="4" presStyleCnt="10"/>
      <dgm:spPr/>
    </dgm:pt>
    <dgm:pt modelId="{405C2D8A-8BA3-48FE-BB8C-09EE0E823820}" type="pres">
      <dgm:prSet presAssocID="{C6B6FAAB-A4B1-413E-B434-A53D8C8DA912}" presName="Ellipse" presStyleLbl="fgAcc1" presStyleIdx="5" presStyleCnt="11"/>
      <dgm:spPr>
        <a:solidFill>
          <a:schemeClr val="lt1">
            <a:alpha val="90000"/>
            <a:hueOff val="0"/>
            <a:satOff val="0"/>
            <a:lumOff val="0"/>
            <a:alphaOff val="0"/>
          </a:schemeClr>
        </a:solidFill>
        <a:ln w="12700" cap="flat" cmpd="sng" algn="ctr">
          <a:noFill/>
          <a:prstDash val="solid"/>
          <a:miter lim="800000"/>
        </a:ln>
        <a:effectLst/>
      </dgm:spPr>
    </dgm:pt>
    <dgm:pt modelId="{4F35A075-2EA3-409C-BB70-A3AA54FE9E99}" type="pres">
      <dgm:prSet presAssocID="{C6B6FAAB-A4B1-413E-B434-A53D8C8DA912}" presName="L2TextContainer" presStyleLbl="revTx" presStyleIdx="8" presStyleCnt="20">
        <dgm:presLayoutVars>
          <dgm:bulletEnabled val="1"/>
        </dgm:presLayoutVars>
      </dgm:prSet>
      <dgm:spPr/>
    </dgm:pt>
    <dgm:pt modelId="{227938B3-0FBC-4E5C-863A-38BDD630BD31}" type="pres">
      <dgm:prSet presAssocID="{C6B6FAAB-A4B1-413E-B434-A53D8C8DA912}" presName="L1TextContainer" presStyleLbl="revTx" presStyleIdx="9" presStyleCnt="20">
        <dgm:presLayoutVars>
          <dgm:chMax val="1"/>
          <dgm:chPref val="1"/>
          <dgm:bulletEnabled val="1"/>
        </dgm:presLayoutVars>
      </dgm:prSet>
      <dgm:spPr/>
    </dgm:pt>
    <dgm:pt modelId="{5A4F22C1-F947-4D57-9E48-A2A939FC51BE}" type="pres">
      <dgm:prSet presAssocID="{C6B6FAAB-A4B1-413E-B434-A53D8C8DA912}" presName="ConnectLine" presStyleLbl="sibTrans1D1" presStyleIdx="4" presStyleCnt="10"/>
      <dgm:spPr>
        <a:noFill/>
        <a:ln w="12700" cap="flat" cmpd="sng" algn="ctr">
          <a:solidFill>
            <a:schemeClr val="accent5">
              <a:hueOff val="-3003797"/>
              <a:satOff val="-7742"/>
              <a:lumOff val="-5229"/>
              <a:alphaOff val="0"/>
            </a:schemeClr>
          </a:solidFill>
          <a:prstDash val="dash"/>
          <a:miter lim="800000"/>
        </a:ln>
        <a:effectLst/>
      </dgm:spPr>
    </dgm:pt>
    <dgm:pt modelId="{3CFF7C06-D726-4318-B778-FDD76E1E0309}" type="pres">
      <dgm:prSet presAssocID="{C6B6FAAB-A4B1-413E-B434-A53D8C8DA912}" presName="EmptyPlaceHolder" presStyleCnt="0"/>
      <dgm:spPr/>
    </dgm:pt>
    <dgm:pt modelId="{E35AA674-6AA3-4C7E-B901-6D11DABD4629}" type="pres">
      <dgm:prSet presAssocID="{4ECDF454-A17D-43BB-8B03-6FAB6319DC9E}" presName="spaceBetweenRectangles" presStyleCnt="0"/>
      <dgm:spPr/>
    </dgm:pt>
    <dgm:pt modelId="{4244C920-0834-464B-8D65-9CAC4EAB2A2A}" type="pres">
      <dgm:prSet presAssocID="{8BB21F61-6CAB-4392-AFA0-CDABB45E36E1}" presName="composite" presStyleCnt="0"/>
      <dgm:spPr/>
    </dgm:pt>
    <dgm:pt modelId="{F68D597B-AF16-4BC4-957F-1AB3EFFD9C60}" type="pres">
      <dgm:prSet presAssocID="{8BB21F61-6CAB-4392-AFA0-CDABB45E36E1}" presName="ConnectorPoint" presStyleLbl="lnNode1" presStyleIdx="5" presStyleCnt="10"/>
      <dgm:spPr>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gm:spPr>
    </dgm:pt>
    <dgm:pt modelId="{DBFF4553-24A8-4AA0-8BE3-031940211A67}" type="pres">
      <dgm:prSet presAssocID="{8BB21F61-6CAB-4392-AFA0-CDABB45E36E1}" presName="DropPinPlaceHolder" presStyleCnt="0"/>
      <dgm:spPr/>
    </dgm:pt>
    <dgm:pt modelId="{67A82A3E-9E50-44D8-8335-41287C96CAAC}" type="pres">
      <dgm:prSet presAssocID="{8BB21F61-6CAB-4392-AFA0-CDABB45E36E1}" presName="DropPin" presStyleLbl="alignNode1" presStyleIdx="5" presStyleCnt="10"/>
      <dgm:spPr/>
    </dgm:pt>
    <dgm:pt modelId="{A38C2EA7-6D6B-4E0F-8BDD-4AC0FAFEB59A}" type="pres">
      <dgm:prSet presAssocID="{8BB21F61-6CAB-4392-AFA0-CDABB45E36E1}" presName="Ellipse" presStyleLbl="fgAcc1" presStyleIdx="6" presStyleCnt="11"/>
      <dgm:spPr>
        <a:solidFill>
          <a:schemeClr val="lt1">
            <a:alpha val="90000"/>
            <a:hueOff val="0"/>
            <a:satOff val="0"/>
            <a:lumOff val="0"/>
            <a:alphaOff val="0"/>
          </a:schemeClr>
        </a:solidFill>
        <a:ln w="12700" cap="flat" cmpd="sng" algn="ctr">
          <a:noFill/>
          <a:prstDash val="solid"/>
          <a:miter lim="800000"/>
        </a:ln>
        <a:effectLst/>
      </dgm:spPr>
    </dgm:pt>
    <dgm:pt modelId="{87E12E80-65C7-46DD-983F-FECBABB9805A}" type="pres">
      <dgm:prSet presAssocID="{8BB21F61-6CAB-4392-AFA0-CDABB45E36E1}" presName="L2TextContainer" presStyleLbl="revTx" presStyleIdx="10" presStyleCnt="20">
        <dgm:presLayoutVars>
          <dgm:bulletEnabled val="1"/>
        </dgm:presLayoutVars>
      </dgm:prSet>
      <dgm:spPr/>
    </dgm:pt>
    <dgm:pt modelId="{26CF0192-6F3B-41B0-A5E1-25BC5EA0934E}" type="pres">
      <dgm:prSet presAssocID="{8BB21F61-6CAB-4392-AFA0-CDABB45E36E1}" presName="L1TextContainer" presStyleLbl="revTx" presStyleIdx="11" presStyleCnt="20">
        <dgm:presLayoutVars>
          <dgm:chMax val="1"/>
          <dgm:chPref val="1"/>
          <dgm:bulletEnabled val="1"/>
        </dgm:presLayoutVars>
      </dgm:prSet>
      <dgm:spPr/>
    </dgm:pt>
    <dgm:pt modelId="{C55EB7A7-7BAA-435B-AD6B-20366E8969D8}" type="pres">
      <dgm:prSet presAssocID="{8BB21F61-6CAB-4392-AFA0-CDABB45E36E1}" presName="ConnectLine" presStyleLbl="sibTrans1D1" presStyleIdx="5" presStyleCnt="10"/>
      <dgm:spPr>
        <a:noFill/>
        <a:ln w="12700" cap="flat" cmpd="sng" algn="ctr">
          <a:solidFill>
            <a:schemeClr val="accent5">
              <a:hueOff val="-3754746"/>
              <a:satOff val="-9677"/>
              <a:lumOff val="-6536"/>
              <a:alphaOff val="0"/>
            </a:schemeClr>
          </a:solidFill>
          <a:prstDash val="dash"/>
          <a:miter lim="800000"/>
        </a:ln>
        <a:effectLst/>
      </dgm:spPr>
    </dgm:pt>
    <dgm:pt modelId="{28A5B7A9-6845-4A2F-90AF-738321CB5AE3}" type="pres">
      <dgm:prSet presAssocID="{8BB21F61-6CAB-4392-AFA0-CDABB45E36E1}" presName="EmptyPlaceHolder" presStyleCnt="0"/>
      <dgm:spPr/>
    </dgm:pt>
    <dgm:pt modelId="{6DAB8083-E7F8-4BD1-BD2D-089416572933}" type="pres">
      <dgm:prSet presAssocID="{EE6911F7-E871-41A3-84E6-63DEC824E168}" presName="spaceBetweenRectangles" presStyleCnt="0"/>
      <dgm:spPr/>
    </dgm:pt>
    <dgm:pt modelId="{38F16DBA-3ED6-43CE-991C-AE8644344183}" type="pres">
      <dgm:prSet presAssocID="{C28BF36A-FB64-47C3-98E4-8B8849121786}" presName="composite" presStyleCnt="0"/>
      <dgm:spPr/>
    </dgm:pt>
    <dgm:pt modelId="{D75EA686-92E1-4DD0-BBFE-ACE7FCAB31A8}" type="pres">
      <dgm:prSet presAssocID="{C28BF36A-FB64-47C3-98E4-8B8849121786}" presName="ConnectorPoint" presStyleLbl="lnNode1" presStyleIdx="6" presStyleCnt="10"/>
      <dgm:spPr>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gm:spPr>
    </dgm:pt>
    <dgm:pt modelId="{EE2C95C6-F5B9-4562-B8D6-ACCB93D4A429}" type="pres">
      <dgm:prSet presAssocID="{C28BF36A-FB64-47C3-98E4-8B8849121786}" presName="DropPinPlaceHolder" presStyleCnt="0"/>
      <dgm:spPr/>
    </dgm:pt>
    <dgm:pt modelId="{365B81F2-F20F-4B25-AD84-40C12443DE5B}" type="pres">
      <dgm:prSet presAssocID="{C28BF36A-FB64-47C3-98E4-8B8849121786}" presName="DropPin" presStyleLbl="alignNode1" presStyleIdx="6" presStyleCnt="10"/>
      <dgm:spPr/>
    </dgm:pt>
    <dgm:pt modelId="{E3DB6596-C403-4665-A019-721DB09C3F1F}" type="pres">
      <dgm:prSet presAssocID="{C28BF36A-FB64-47C3-98E4-8B8849121786}" presName="Ellipse" presStyleLbl="fgAcc1" presStyleIdx="7" presStyleCnt="11"/>
      <dgm:spPr>
        <a:solidFill>
          <a:schemeClr val="lt1">
            <a:alpha val="90000"/>
            <a:hueOff val="0"/>
            <a:satOff val="0"/>
            <a:lumOff val="0"/>
            <a:alphaOff val="0"/>
          </a:schemeClr>
        </a:solidFill>
        <a:ln w="12700" cap="flat" cmpd="sng" algn="ctr">
          <a:noFill/>
          <a:prstDash val="solid"/>
          <a:miter lim="800000"/>
        </a:ln>
        <a:effectLst/>
      </dgm:spPr>
    </dgm:pt>
    <dgm:pt modelId="{B4C468B5-3FD1-468D-9CFF-04C9D7D5721C}" type="pres">
      <dgm:prSet presAssocID="{C28BF36A-FB64-47C3-98E4-8B8849121786}" presName="L2TextContainer" presStyleLbl="revTx" presStyleIdx="12" presStyleCnt="20">
        <dgm:presLayoutVars>
          <dgm:bulletEnabled val="1"/>
        </dgm:presLayoutVars>
      </dgm:prSet>
      <dgm:spPr/>
    </dgm:pt>
    <dgm:pt modelId="{F8C788C0-746F-434C-8137-752B49220BE7}" type="pres">
      <dgm:prSet presAssocID="{C28BF36A-FB64-47C3-98E4-8B8849121786}" presName="L1TextContainer" presStyleLbl="revTx" presStyleIdx="13" presStyleCnt="20">
        <dgm:presLayoutVars>
          <dgm:chMax val="1"/>
          <dgm:chPref val="1"/>
          <dgm:bulletEnabled val="1"/>
        </dgm:presLayoutVars>
      </dgm:prSet>
      <dgm:spPr/>
    </dgm:pt>
    <dgm:pt modelId="{A1140CD6-6910-4395-8562-7AF94EC90F10}" type="pres">
      <dgm:prSet presAssocID="{C28BF36A-FB64-47C3-98E4-8B8849121786}" presName="ConnectLine" presStyleLbl="sibTrans1D1" presStyleIdx="6" presStyleCnt="10"/>
      <dgm:spPr>
        <a:noFill/>
        <a:ln w="12700" cap="flat" cmpd="sng" algn="ctr">
          <a:solidFill>
            <a:schemeClr val="accent5">
              <a:hueOff val="-4505695"/>
              <a:satOff val="-11613"/>
              <a:lumOff val="-7843"/>
              <a:alphaOff val="0"/>
            </a:schemeClr>
          </a:solidFill>
          <a:prstDash val="dash"/>
          <a:miter lim="800000"/>
        </a:ln>
        <a:effectLst/>
      </dgm:spPr>
    </dgm:pt>
    <dgm:pt modelId="{B12AB886-FF73-4922-BD90-5D019F72FDB7}" type="pres">
      <dgm:prSet presAssocID="{C28BF36A-FB64-47C3-98E4-8B8849121786}" presName="EmptyPlaceHolder" presStyleCnt="0"/>
      <dgm:spPr/>
    </dgm:pt>
    <dgm:pt modelId="{3845C186-AF2F-47A8-829A-D52ECD0B28D5}" type="pres">
      <dgm:prSet presAssocID="{912E88B0-BCD8-4046-B512-AA61E63D55D3}" presName="spaceBetweenRectangles" presStyleCnt="0"/>
      <dgm:spPr/>
    </dgm:pt>
    <dgm:pt modelId="{57047209-4E10-442A-8339-C4EC229EBF42}" type="pres">
      <dgm:prSet presAssocID="{A69718E1-E70C-4F2B-B7CD-040B1B0B8FD3}" presName="composite" presStyleCnt="0"/>
      <dgm:spPr/>
    </dgm:pt>
    <dgm:pt modelId="{8EE487FB-519A-4346-A5C3-41FBD0B6BFC2}" type="pres">
      <dgm:prSet presAssocID="{A69718E1-E70C-4F2B-B7CD-040B1B0B8FD3}" presName="ConnectorPoint" presStyleLbl="lnNode1" presStyleIdx="7" presStyleCnt="10"/>
      <dgm:spPr>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gm:spPr>
    </dgm:pt>
    <dgm:pt modelId="{11EBE344-57DC-4AFF-B661-789C980DF568}" type="pres">
      <dgm:prSet presAssocID="{A69718E1-E70C-4F2B-B7CD-040B1B0B8FD3}" presName="DropPinPlaceHolder" presStyleCnt="0"/>
      <dgm:spPr/>
    </dgm:pt>
    <dgm:pt modelId="{BD33CD83-C69D-435B-B13B-5263E31DECD4}" type="pres">
      <dgm:prSet presAssocID="{A69718E1-E70C-4F2B-B7CD-040B1B0B8FD3}" presName="DropPin" presStyleLbl="alignNode1" presStyleIdx="7" presStyleCnt="10"/>
      <dgm:spPr/>
    </dgm:pt>
    <dgm:pt modelId="{56555034-38BB-461C-968E-A2ED563E4BD9}" type="pres">
      <dgm:prSet presAssocID="{A69718E1-E70C-4F2B-B7CD-040B1B0B8FD3}" presName="Ellipse" presStyleLbl="fgAcc1" presStyleIdx="8" presStyleCnt="11"/>
      <dgm:spPr>
        <a:solidFill>
          <a:schemeClr val="lt1">
            <a:alpha val="90000"/>
            <a:hueOff val="0"/>
            <a:satOff val="0"/>
            <a:lumOff val="0"/>
            <a:alphaOff val="0"/>
          </a:schemeClr>
        </a:solidFill>
        <a:ln w="12700" cap="flat" cmpd="sng" algn="ctr">
          <a:noFill/>
          <a:prstDash val="solid"/>
          <a:miter lim="800000"/>
        </a:ln>
        <a:effectLst/>
      </dgm:spPr>
    </dgm:pt>
    <dgm:pt modelId="{EEE62224-F624-4F61-A9EA-5E5A73C1424C}" type="pres">
      <dgm:prSet presAssocID="{A69718E1-E70C-4F2B-B7CD-040B1B0B8FD3}" presName="L2TextContainer" presStyleLbl="revTx" presStyleIdx="14" presStyleCnt="20">
        <dgm:presLayoutVars>
          <dgm:bulletEnabled val="1"/>
        </dgm:presLayoutVars>
      </dgm:prSet>
      <dgm:spPr/>
    </dgm:pt>
    <dgm:pt modelId="{927A4F8E-697D-44C1-BA65-EC3E247E3787}" type="pres">
      <dgm:prSet presAssocID="{A69718E1-E70C-4F2B-B7CD-040B1B0B8FD3}" presName="L1TextContainer" presStyleLbl="revTx" presStyleIdx="15" presStyleCnt="20">
        <dgm:presLayoutVars>
          <dgm:chMax val="1"/>
          <dgm:chPref val="1"/>
          <dgm:bulletEnabled val="1"/>
        </dgm:presLayoutVars>
      </dgm:prSet>
      <dgm:spPr/>
    </dgm:pt>
    <dgm:pt modelId="{3C390288-0D6B-43FB-8EBD-4CDF738E656D}" type="pres">
      <dgm:prSet presAssocID="{A69718E1-E70C-4F2B-B7CD-040B1B0B8FD3}" presName="ConnectLine" presStyleLbl="sibTrans1D1" presStyleIdx="7" presStyleCnt="10"/>
      <dgm:spPr>
        <a:noFill/>
        <a:ln w="12700" cap="flat" cmpd="sng" algn="ctr">
          <a:solidFill>
            <a:schemeClr val="accent5">
              <a:hueOff val="-5256644"/>
              <a:satOff val="-13548"/>
              <a:lumOff val="-9151"/>
              <a:alphaOff val="0"/>
            </a:schemeClr>
          </a:solidFill>
          <a:prstDash val="dash"/>
          <a:miter lim="800000"/>
        </a:ln>
        <a:effectLst/>
      </dgm:spPr>
    </dgm:pt>
    <dgm:pt modelId="{D9460F8A-4304-41D8-9327-9113A3017508}" type="pres">
      <dgm:prSet presAssocID="{A69718E1-E70C-4F2B-B7CD-040B1B0B8FD3}" presName="EmptyPlaceHolder" presStyleCnt="0"/>
      <dgm:spPr/>
    </dgm:pt>
    <dgm:pt modelId="{7E15C453-DDFD-486B-801C-18C0D29419D3}" type="pres">
      <dgm:prSet presAssocID="{1FE7601C-51D0-46F2-BAD9-AA4D94DAA801}" presName="spaceBetweenRectangles" presStyleCnt="0"/>
      <dgm:spPr/>
    </dgm:pt>
    <dgm:pt modelId="{26DC356A-8CC7-4DB9-848A-F3F03203D322}" type="pres">
      <dgm:prSet presAssocID="{CEA7C3C4-173B-4A88-90DE-A956AC746D94}" presName="composite" presStyleCnt="0"/>
      <dgm:spPr/>
    </dgm:pt>
    <dgm:pt modelId="{5AE676A7-F880-4914-AC79-7A3B662EEF05}" type="pres">
      <dgm:prSet presAssocID="{CEA7C3C4-173B-4A88-90DE-A956AC746D94}" presName="ConnectorPoint" presStyleLbl="lnNode1" presStyleIdx="8" presStyleCnt="10"/>
      <dgm:spPr>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gm:spPr>
    </dgm:pt>
    <dgm:pt modelId="{F932AB86-1602-4B8D-B24D-F2F37347F199}" type="pres">
      <dgm:prSet presAssocID="{CEA7C3C4-173B-4A88-90DE-A956AC746D94}" presName="DropPinPlaceHolder" presStyleCnt="0"/>
      <dgm:spPr/>
    </dgm:pt>
    <dgm:pt modelId="{FD45F473-7B7A-4E49-AFBD-EAD83E5298C9}" type="pres">
      <dgm:prSet presAssocID="{CEA7C3C4-173B-4A88-90DE-A956AC746D94}" presName="DropPin" presStyleLbl="alignNode1" presStyleIdx="8" presStyleCnt="10"/>
      <dgm:spPr/>
    </dgm:pt>
    <dgm:pt modelId="{C1F6A595-1D57-4FFD-8DB5-FC50ECB91E4B}" type="pres">
      <dgm:prSet presAssocID="{CEA7C3C4-173B-4A88-90DE-A956AC746D94}" presName="Ellipse" presStyleLbl="fgAcc1" presStyleIdx="9" presStyleCnt="11"/>
      <dgm:spPr>
        <a:solidFill>
          <a:schemeClr val="lt1">
            <a:alpha val="90000"/>
            <a:hueOff val="0"/>
            <a:satOff val="0"/>
            <a:lumOff val="0"/>
            <a:alphaOff val="0"/>
          </a:schemeClr>
        </a:solidFill>
        <a:ln w="12700" cap="flat" cmpd="sng" algn="ctr">
          <a:noFill/>
          <a:prstDash val="solid"/>
          <a:miter lim="800000"/>
        </a:ln>
        <a:effectLst/>
      </dgm:spPr>
    </dgm:pt>
    <dgm:pt modelId="{AE7BB238-A05F-42C7-9931-B5E410345954}" type="pres">
      <dgm:prSet presAssocID="{CEA7C3C4-173B-4A88-90DE-A956AC746D94}" presName="L2TextContainer" presStyleLbl="revTx" presStyleIdx="16" presStyleCnt="20">
        <dgm:presLayoutVars>
          <dgm:bulletEnabled val="1"/>
        </dgm:presLayoutVars>
      </dgm:prSet>
      <dgm:spPr/>
    </dgm:pt>
    <dgm:pt modelId="{8EAE3F7F-A6A4-4906-954D-C831E554DDF8}" type="pres">
      <dgm:prSet presAssocID="{CEA7C3C4-173B-4A88-90DE-A956AC746D94}" presName="L1TextContainer" presStyleLbl="revTx" presStyleIdx="17" presStyleCnt="20">
        <dgm:presLayoutVars>
          <dgm:chMax val="1"/>
          <dgm:chPref val="1"/>
          <dgm:bulletEnabled val="1"/>
        </dgm:presLayoutVars>
      </dgm:prSet>
      <dgm:spPr/>
    </dgm:pt>
    <dgm:pt modelId="{6362CBF4-C507-41AA-9013-DFB166115991}" type="pres">
      <dgm:prSet presAssocID="{CEA7C3C4-173B-4A88-90DE-A956AC746D94}" presName="ConnectLine" presStyleLbl="sibTrans1D1" presStyleIdx="8" presStyleCnt="10"/>
      <dgm:spPr>
        <a:noFill/>
        <a:ln w="12700" cap="flat" cmpd="sng" algn="ctr">
          <a:solidFill>
            <a:schemeClr val="accent5">
              <a:hueOff val="-6007594"/>
              <a:satOff val="-15484"/>
              <a:lumOff val="-10458"/>
              <a:alphaOff val="0"/>
            </a:schemeClr>
          </a:solidFill>
          <a:prstDash val="dash"/>
          <a:miter lim="800000"/>
        </a:ln>
        <a:effectLst/>
      </dgm:spPr>
    </dgm:pt>
    <dgm:pt modelId="{7C88D286-9E62-461E-9E34-DE0ABB8FD98B}" type="pres">
      <dgm:prSet presAssocID="{CEA7C3C4-173B-4A88-90DE-A956AC746D94}" presName="EmptyPlaceHolder" presStyleCnt="0"/>
      <dgm:spPr/>
    </dgm:pt>
    <dgm:pt modelId="{E102B8E8-39B3-4246-BAAA-D6B84B212BDC}" type="pres">
      <dgm:prSet presAssocID="{431012A9-FA50-46AA-B2C7-3A25B2197307}" presName="spaceBetweenRectangles" presStyleCnt="0"/>
      <dgm:spPr/>
    </dgm:pt>
    <dgm:pt modelId="{7A15B109-A321-4B8E-9831-7B68469215F4}" type="pres">
      <dgm:prSet presAssocID="{ABD092AC-B2EC-4A7C-87B8-46D28D1E6FDC}" presName="composite" presStyleCnt="0"/>
      <dgm:spPr/>
    </dgm:pt>
    <dgm:pt modelId="{24B744B3-D669-41F4-9606-9258287AEC5A}" type="pres">
      <dgm:prSet presAssocID="{ABD092AC-B2EC-4A7C-87B8-46D28D1E6FDC}" presName="ConnectorPoint" presStyleLbl="lnNode1" presStyleIdx="9" presStyleCnt="10"/>
      <dgm:spPr>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gm:spPr>
    </dgm:pt>
    <dgm:pt modelId="{3C868349-6AF5-46ED-BBAD-F40FDAA59A8F}" type="pres">
      <dgm:prSet presAssocID="{ABD092AC-B2EC-4A7C-87B8-46D28D1E6FDC}" presName="DropPinPlaceHolder" presStyleCnt="0"/>
      <dgm:spPr/>
    </dgm:pt>
    <dgm:pt modelId="{4F086A67-7DD9-428F-A5D1-D84CD48EC581}" type="pres">
      <dgm:prSet presAssocID="{ABD092AC-B2EC-4A7C-87B8-46D28D1E6FDC}" presName="DropPin" presStyleLbl="alignNode1" presStyleIdx="9" presStyleCnt="10"/>
      <dgm:spPr/>
    </dgm:pt>
    <dgm:pt modelId="{9CEABD4B-A8AC-49D0-A6E1-1EC8DF83D08A}" type="pres">
      <dgm:prSet presAssocID="{ABD092AC-B2EC-4A7C-87B8-46D28D1E6FDC}" presName="Ellipse" presStyleLbl="fgAcc1" presStyleIdx="10" presStyleCnt="11"/>
      <dgm:spPr>
        <a:solidFill>
          <a:schemeClr val="lt1">
            <a:alpha val="90000"/>
            <a:hueOff val="0"/>
            <a:satOff val="0"/>
            <a:lumOff val="0"/>
            <a:alphaOff val="0"/>
          </a:schemeClr>
        </a:solidFill>
        <a:ln w="12700" cap="flat" cmpd="sng" algn="ctr">
          <a:noFill/>
          <a:prstDash val="solid"/>
          <a:miter lim="800000"/>
        </a:ln>
        <a:effectLst/>
      </dgm:spPr>
    </dgm:pt>
    <dgm:pt modelId="{716698E8-66C7-48EA-A19D-09B31D265F8D}" type="pres">
      <dgm:prSet presAssocID="{ABD092AC-B2EC-4A7C-87B8-46D28D1E6FDC}" presName="L2TextContainer" presStyleLbl="revTx" presStyleIdx="18" presStyleCnt="20">
        <dgm:presLayoutVars>
          <dgm:bulletEnabled val="1"/>
        </dgm:presLayoutVars>
      </dgm:prSet>
      <dgm:spPr/>
    </dgm:pt>
    <dgm:pt modelId="{AAC35D8D-7837-48D5-BFD1-89BD91A0D6D0}" type="pres">
      <dgm:prSet presAssocID="{ABD092AC-B2EC-4A7C-87B8-46D28D1E6FDC}" presName="L1TextContainer" presStyleLbl="revTx" presStyleIdx="19" presStyleCnt="20">
        <dgm:presLayoutVars>
          <dgm:chMax val="1"/>
          <dgm:chPref val="1"/>
          <dgm:bulletEnabled val="1"/>
        </dgm:presLayoutVars>
      </dgm:prSet>
      <dgm:spPr/>
    </dgm:pt>
    <dgm:pt modelId="{CD8A198A-1ABC-4C36-980B-B354B5810728}" type="pres">
      <dgm:prSet presAssocID="{ABD092AC-B2EC-4A7C-87B8-46D28D1E6FDC}" presName="ConnectLine" presStyleLbl="sibTrans1D1" presStyleIdx="9" presStyleCnt="10"/>
      <dgm:spPr>
        <a:noFill/>
        <a:ln w="12700" cap="flat" cmpd="sng" algn="ctr">
          <a:solidFill>
            <a:schemeClr val="accent5">
              <a:hueOff val="-6758543"/>
              <a:satOff val="-17419"/>
              <a:lumOff val="-11765"/>
              <a:alphaOff val="0"/>
            </a:schemeClr>
          </a:solidFill>
          <a:prstDash val="dash"/>
          <a:miter lim="800000"/>
        </a:ln>
        <a:effectLst/>
      </dgm:spPr>
    </dgm:pt>
    <dgm:pt modelId="{BB4A63AC-4F10-40BC-A32F-421DEE7E0BB7}" type="pres">
      <dgm:prSet presAssocID="{ABD092AC-B2EC-4A7C-87B8-46D28D1E6FDC}" presName="EmptyPlaceHolder" presStyleCnt="0"/>
      <dgm:spPr/>
    </dgm:pt>
  </dgm:ptLst>
  <dgm:cxnLst>
    <dgm:cxn modelId="{8E02220D-5D57-412B-A630-5E8D72D40449}" srcId="{4B96769A-D7D8-46A1-8C72-496DC1E0C282}" destId="{5155AFE4-B5CF-4A34-85AA-8A1568686C78}" srcOrd="0" destOrd="0" parTransId="{6C9F38AF-D25F-47E0-A776-B38AB383EA64}" sibTransId="{C6D442E0-A6F4-4B38-8690-2E651D989AF2}"/>
    <dgm:cxn modelId="{D7A5BE1D-115F-460A-BBA8-967F655046CA}" srcId="{ABD092AC-B2EC-4A7C-87B8-46D28D1E6FDC}" destId="{E63E6C5E-FA1E-44E2-B8B9-4B1E9B5E8BDE}" srcOrd="0" destOrd="0" parTransId="{82D53C32-311D-4E0C-862A-EA4E6452841D}" sibTransId="{DF5F6479-0C24-4BE0-AB7C-937786B261E3}"/>
    <dgm:cxn modelId="{1C6EA522-00E4-4870-BF9B-7E35C5B8211B}" type="presOf" srcId="{C6B6FAAB-A4B1-413E-B434-A53D8C8DA912}" destId="{227938B3-0FBC-4E5C-863A-38BDD630BD31}" srcOrd="0" destOrd="0" presId="urn:microsoft.com/office/officeart/2017/3/layout/DropPinTimeline"/>
    <dgm:cxn modelId="{EA504E3C-E41E-4896-8C56-32074FB26E25}" type="presOf" srcId="{52F9508E-E193-4EC1-BAA0-38EBE20D79A8}" destId="{B4C468B5-3FD1-468D-9CFF-04C9D7D5721C}" srcOrd="0" destOrd="0" presId="urn:microsoft.com/office/officeart/2017/3/layout/DropPinTimeline"/>
    <dgm:cxn modelId="{96FEA33D-2D56-4460-9206-1A53629829C2}" srcId="{C28BF36A-FB64-47C3-98E4-8B8849121786}" destId="{52F9508E-E193-4EC1-BAA0-38EBE20D79A8}" srcOrd="0" destOrd="0" parTransId="{DA99DB27-B931-42E9-A54A-A6C54DA0F1D0}" sibTransId="{9537E4DE-0676-4214-A3BD-E80A08D6BD1E}"/>
    <dgm:cxn modelId="{0563913F-94D7-4339-8D0B-28E99854C813}" type="presOf" srcId="{7F2677AC-5853-46D8-A8C9-ABAB6E8B537B}" destId="{5B7A1EDF-5BC2-4530-8CFB-DA496FB8F77C}" srcOrd="0" destOrd="0" presId="urn:microsoft.com/office/officeart/2017/3/layout/DropPinTimeline"/>
    <dgm:cxn modelId="{EC7E8D5D-8AF3-4303-A302-7759B20E5F43}" type="presOf" srcId="{FC2F542B-9754-4AF5-B538-FDE10917AD42}" destId="{E7DF605F-9FF6-4623-AEAE-8171E2588F33}" srcOrd="0" destOrd="0" presId="urn:microsoft.com/office/officeart/2017/3/layout/DropPinTimeline"/>
    <dgm:cxn modelId="{14FB085F-38F6-455E-9C99-2851AF096C0A}" srcId="{26A87D42-D7A3-43C3-BECA-FDD603F1B8E7}" destId="{C6B6FAAB-A4B1-413E-B434-A53D8C8DA912}" srcOrd="4" destOrd="0" parTransId="{B5E27F8E-E9FC-49C9-8B6D-04E070E3B033}" sibTransId="{4ECDF454-A17D-43BB-8B03-6FAB6319DC9E}"/>
    <dgm:cxn modelId="{6A6D6361-41B1-47EC-BA36-D0DBC002652D}" srcId="{A69718E1-E70C-4F2B-B7CD-040B1B0B8FD3}" destId="{BD92462F-18D3-4F2D-95CD-AA91AECF90C1}" srcOrd="0" destOrd="0" parTransId="{99FDD6C8-FA12-4DB0-A537-F77C5D6E440B}" sibTransId="{BAEC69D1-EC01-4F3F-B1EA-D726750E7B33}"/>
    <dgm:cxn modelId="{4393EE46-B39A-4C75-8109-7D24BD2FD7A0}" type="presOf" srcId="{80D391AB-DEB6-44AE-96F2-6F7CC285AFB6}" destId="{1ACD49EB-99D9-4719-8E94-AB49A802CBAB}" srcOrd="0" destOrd="0" presId="urn:microsoft.com/office/officeart/2017/3/layout/DropPinTimeline"/>
    <dgm:cxn modelId="{80F9DC49-4A45-44F8-89C2-430B75CAC421}" type="presOf" srcId="{A400CE95-1088-4B85-B2B7-EAD99E3BA267}" destId="{4F35A075-2EA3-409C-BB70-A3AA54FE9E99}" srcOrd="0" destOrd="0" presId="urn:microsoft.com/office/officeart/2017/3/layout/DropPinTimeline"/>
    <dgm:cxn modelId="{52C7CB6A-A58C-4664-8571-B92362845307}" type="presOf" srcId="{ABD092AC-B2EC-4A7C-87B8-46D28D1E6FDC}" destId="{AAC35D8D-7837-48D5-BFD1-89BD91A0D6D0}" srcOrd="0" destOrd="0" presId="urn:microsoft.com/office/officeart/2017/3/layout/DropPinTimeline"/>
    <dgm:cxn modelId="{87C5B54B-D877-4C9D-A6C7-D0E534503C9C}" srcId="{26A87D42-D7A3-43C3-BECA-FDD603F1B8E7}" destId="{CEA7C3C4-173B-4A88-90DE-A956AC746D94}" srcOrd="8" destOrd="0" parTransId="{3750158D-2D23-408C-A0C3-0570A5DDAC28}" sibTransId="{431012A9-FA50-46AA-B2C7-3A25B2197307}"/>
    <dgm:cxn modelId="{D7ABFA6C-13E9-4B29-95F4-7CB5B3E4FC9C}" srcId="{FC2F542B-9754-4AF5-B538-FDE10917AD42}" destId="{80D391AB-DEB6-44AE-96F2-6F7CC285AFB6}" srcOrd="0" destOrd="0" parTransId="{E447F7EE-A409-4BF7-A36A-E21928449A86}" sibTransId="{41C7EAF2-11A8-4621-8A70-ECDD30D12DE0}"/>
    <dgm:cxn modelId="{497A264F-FFD6-4613-98F4-B260A6363B91}" srcId="{26A87D42-D7A3-43C3-BECA-FDD603F1B8E7}" destId="{C28BF36A-FB64-47C3-98E4-8B8849121786}" srcOrd="6" destOrd="0" parTransId="{6E3E0E14-7FCF-4545-B078-0F063E0D514C}" sibTransId="{912E88B0-BCD8-4046-B512-AA61E63D55D3}"/>
    <dgm:cxn modelId="{AE89A952-061A-4D0A-81DA-1D235E499B81}" srcId="{26A87D42-D7A3-43C3-BECA-FDD603F1B8E7}" destId="{A69718E1-E70C-4F2B-B7CD-040B1B0B8FD3}" srcOrd="7" destOrd="0" parTransId="{C6A89B76-6F21-482A-85E5-09A4C5FB57A4}" sibTransId="{1FE7601C-51D0-46F2-BAD9-AA4D94DAA801}"/>
    <dgm:cxn modelId="{BDD97258-285B-41C9-9D4C-6C419EE4ADC7}" srcId="{26A87D42-D7A3-43C3-BECA-FDD603F1B8E7}" destId="{F435BBE0-EC40-4F70-83C5-48C3526F5B9F}" srcOrd="0" destOrd="0" parTransId="{840CDAC5-46EB-49F5-BB2E-DFE9E7D1E6B6}" sibTransId="{61E1B142-FE68-4FFE-9C3E-2377EAA281D1}"/>
    <dgm:cxn modelId="{FFB8E485-AD2B-4548-8850-A32DC2EEB2D3}" type="presOf" srcId="{310C5531-C949-4AB6-B7E0-5A9ACCCB6500}" destId="{AE7BB238-A05F-42C7-9931-B5E410345954}" srcOrd="0" destOrd="0" presId="urn:microsoft.com/office/officeart/2017/3/layout/DropPinTimeline"/>
    <dgm:cxn modelId="{00C3978C-DA10-4C32-970B-44A813B038C8}" type="presOf" srcId="{771C3250-4DAF-450A-995A-2C97D84F8A25}" destId="{D7BFB33E-4169-4E7B-8C0B-6F91736FF44E}" srcOrd="0" destOrd="0" presId="urn:microsoft.com/office/officeart/2017/3/layout/DropPinTimeline"/>
    <dgm:cxn modelId="{4FBD598E-27A5-49B4-8CB7-937239CBEA81}" type="presOf" srcId="{BD92462F-18D3-4F2D-95CD-AA91AECF90C1}" destId="{EEE62224-F624-4F61-A9EA-5E5A73C1424C}" srcOrd="0" destOrd="0" presId="urn:microsoft.com/office/officeart/2017/3/layout/DropPinTimeline"/>
    <dgm:cxn modelId="{FFE94D95-F770-4D66-B9A5-5D6BF4A69FE2}" srcId="{CEA7C3C4-173B-4A88-90DE-A956AC746D94}" destId="{310C5531-C949-4AB6-B7E0-5A9ACCCB6500}" srcOrd="0" destOrd="0" parTransId="{38B32B91-CA3C-49CE-A1DA-576AF9DA6FE0}" sibTransId="{275E7F4D-0B70-43F1-9E8A-DC7E00AB00C8}"/>
    <dgm:cxn modelId="{B13A6F9F-0655-4FC5-AB18-8299507EC002}" type="presOf" srcId="{4984A90D-7840-43B5-B72C-465A3283795D}" destId="{2CE1AB99-5B75-42C8-A20F-381E46F857E8}" srcOrd="0" destOrd="0" presId="urn:microsoft.com/office/officeart/2017/3/layout/DropPinTimeline"/>
    <dgm:cxn modelId="{C1C51FA2-7E86-432D-B81A-C55ADFB41F09}" srcId="{C6B6FAAB-A4B1-413E-B434-A53D8C8DA912}" destId="{A400CE95-1088-4B85-B2B7-EAD99E3BA267}" srcOrd="0" destOrd="0" parTransId="{FEB5CD84-2EB1-4496-B918-B7EAEE5CD538}" sibTransId="{703C204E-21DC-41EA-85BE-B9B04A107598}"/>
    <dgm:cxn modelId="{52C032A7-4C6A-4403-9AB9-1378E7210FCA}" srcId="{8BB21F61-6CAB-4392-AFA0-CDABB45E36E1}" destId="{19756882-78C5-4DBE-B7B4-E8F2E776270C}" srcOrd="0" destOrd="0" parTransId="{AA0D6B9E-47E0-410F-AC26-A3EA77CF93D1}" sibTransId="{E7938C59-4A8F-425E-8E8E-837BE30AB4F3}"/>
    <dgm:cxn modelId="{6ECA5FAF-FCAE-4B25-8A60-7AF771F6D2CA}" srcId="{26A87D42-D7A3-43C3-BECA-FDD603F1B8E7}" destId="{FC2F542B-9754-4AF5-B538-FDE10917AD42}" srcOrd="3" destOrd="0" parTransId="{0D1B79E6-6C89-4A8A-A8D4-3A6F14D73145}" sibTransId="{91207231-DE83-4EFE-BC14-47E92B5E9F43}"/>
    <dgm:cxn modelId="{4EB496AF-1D66-4BF2-B2D6-43038BCB4BD1}" type="presOf" srcId="{F435BBE0-EC40-4F70-83C5-48C3526F5B9F}" destId="{69A2AB62-393F-4487-B721-F8E9F6B7E943}" srcOrd="0" destOrd="0" presId="urn:microsoft.com/office/officeart/2017/3/layout/DropPinTimeline"/>
    <dgm:cxn modelId="{D77DDAB0-656C-4C33-A724-BD2D87198B96}" type="presOf" srcId="{19756882-78C5-4DBE-B7B4-E8F2E776270C}" destId="{87E12E80-65C7-46DD-983F-FECBABB9805A}" srcOrd="0" destOrd="0" presId="urn:microsoft.com/office/officeart/2017/3/layout/DropPinTimeline"/>
    <dgm:cxn modelId="{2932C7B6-3182-4E63-A8E3-6F63BB9B0BE7}" type="presOf" srcId="{5155AFE4-B5CF-4A34-85AA-8A1568686C78}" destId="{4F8EEB22-3ED2-4234-8C8F-18436038AE39}" srcOrd="0" destOrd="0" presId="urn:microsoft.com/office/officeart/2017/3/layout/DropPinTimeline"/>
    <dgm:cxn modelId="{5672F2C3-B797-48D7-9BCD-9F59FA5B7BD4}" srcId="{26A87D42-D7A3-43C3-BECA-FDD603F1B8E7}" destId="{8BB21F61-6CAB-4392-AFA0-CDABB45E36E1}" srcOrd="5" destOrd="0" parTransId="{8C490A71-80E9-4930-AF8F-E61FF1EC2650}" sibTransId="{EE6911F7-E871-41A3-84E6-63DEC824E168}"/>
    <dgm:cxn modelId="{384F49CC-37F9-4656-A8B5-9BAACC4F6D49}" type="presOf" srcId="{8BB21F61-6CAB-4392-AFA0-CDABB45E36E1}" destId="{26CF0192-6F3B-41B0-A5E1-25BC5EA0934E}" srcOrd="0" destOrd="0" presId="urn:microsoft.com/office/officeart/2017/3/layout/DropPinTimeline"/>
    <dgm:cxn modelId="{DFB09DD6-43F6-470F-9803-C8924A4AA2CC}" srcId="{7F2677AC-5853-46D8-A8C9-ABAB6E8B537B}" destId="{771C3250-4DAF-450A-995A-2C97D84F8A25}" srcOrd="0" destOrd="0" parTransId="{6D0D64B1-C17E-477A-99FE-CDB2DD6A5EC4}" sibTransId="{9C149B77-281C-4A61-B29E-A73CB0D9740D}"/>
    <dgm:cxn modelId="{A2CBFFDC-E210-49EA-9F72-198F8F6B1305}" type="presOf" srcId="{E63E6C5E-FA1E-44E2-B8B9-4B1E9B5E8BDE}" destId="{716698E8-66C7-48EA-A19D-09B31D265F8D}" srcOrd="0" destOrd="0" presId="urn:microsoft.com/office/officeart/2017/3/layout/DropPinTimeline"/>
    <dgm:cxn modelId="{339474E3-593C-42CA-BBA2-C1FFEFCE4773}" type="presOf" srcId="{CEA7C3C4-173B-4A88-90DE-A956AC746D94}" destId="{8EAE3F7F-A6A4-4906-954D-C831E554DDF8}" srcOrd="0" destOrd="0" presId="urn:microsoft.com/office/officeart/2017/3/layout/DropPinTimeline"/>
    <dgm:cxn modelId="{C45184E7-7464-4C83-AF96-4CEAFAE75F53}" srcId="{F435BBE0-EC40-4F70-83C5-48C3526F5B9F}" destId="{4984A90D-7840-43B5-B72C-465A3283795D}" srcOrd="0" destOrd="0" parTransId="{2414EED0-66BE-49B0-9760-C1FDDAD7EA1B}" sibTransId="{BD720864-A55D-4CCD-AB28-58BB53680080}"/>
    <dgm:cxn modelId="{EC5136EE-6E08-4FD5-A3CD-FD94F03D9582}" srcId="{26A87D42-D7A3-43C3-BECA-FDD603F1B8E7}" destId="{4B96769A-D7D8-46A1-8C72-496DC1E0C282}" srcOrd="1" destOrd="0" parTransId="{F365E585-4FAA-49C1-B9E9-90450BCCB3A4}" sibTransId="{B27F2BAE-8C34-4AE3-B83F-B071BF406720}"/>
    <dgm:cxn modelId="{3AFE1CF0-AEFC-4B54-B25C-DE8E0B129EB6}" type="presOf" srcId="{A69718E1-E70C-4F2B-B7CD-040B1B0B8FD3}" destId="{927A4F8E-697D-44C1-BA65-EC3E247E3787}" srcOrd="0" destOrd="0" presId="urn:microsoft.com/office/officeart/2017/3/layout/DropPinTimeline"/>
    <dgm:cxn modelId="{B92C71F1-C39D-42CC-B2A3-ECD7FB774682}" type="presOf" srcId="{26A87D42-D7A3-43C3-BECA-FDD603F1B8E7}" destId="{884AC179-797D-4CE6-8F8A-8FF4627E6A5E}" srcOrd="0" destOrd="0" presId="urn:microsoft.com/office/officeart/2017/3/layout/DropPinTimeline"/>
    <dgm:cxn modelId="{6FAEFCF4-25FE-4F6B-ABD8-8A4450CB8F2D}" srcId="{26A87D42-D7A3-43C3-BECA-FDD603F1B8E7}" destId="{ABD092AC-B2EC-4A7C-87B8-46D28D1E6FDC}" srcOrd="9" destOrd="0" parTransId="{E6BAED8D-03C8-4C25-80D6-13C6EAC2E9E0}" sibTransId="{F4EE59A1-833C-435E-9A14-238AAD5B8657}"/>
    <dgm:cxn modelId="{042ED0F5-46F8-4703-B1D2-35DC988CE508}" type="presOf" srcId="{C28BF36A-FB64-47C3-98E4-8B8849121786}" destId="{F8C788C0-746F-434C-8137-752B49220BE7}" srcOrd="0" destOrd="0" presId="urn:microsoft.com/office/officeart/2017/3/layout/DropPinTimeline"/>
    <dgm:cxn modelId="{F4C338FB-F832-499B-90A6-640D3605372B}" srcId="{26A87D42-D7A3-43C3-BECA-FDD603F1B8E7}" destId="{7F2677AC-5853-46D8-A8C9-ABAB6E8B537B}" srcOrd="2" destOrd="0" parTransId="{C7FFCADD-4000-40C8-8476-6C2690927AA4}" sibTransId="{4D23EC3C-F4B3-4867-AF33-F6897D5BEAA4}"/>
    <dgm:cxn modelId="{64EC1CFF-FBB1-4498-855A-B2F08C239EE3}" type="presOf" srcId="{4B96769A-D7D8-46A1-8C72-496DC1E0C282}" destId="{48054DF9-B4F0-4CE3-837B-6C4AB430FF66}" srcOrd="0" destOrd="0" presId="urn:microsoft.com/office/officeart/2017/3/layout/DropPinTimeline"/>
    <dgm:cxn modelId="{54D2026C-F45C-45F2-A759-F5FD6FA1FAF3}" type="presParOf" srcId="{884AC179-797D-4CE6-8F8A-8FF4627E6A5E}" destId="{27165774-3F8D-40FF-B310-4DB2619E02D3}" srcOrd="0" destOrd="0" presId="urn:microsoft.com/office/officeart/2017/3/layout/DropPinTimeline"/>
    <dgm:cxn modelId="{80E705C4-062E-4144-B72E-D5E44AA72F54}" type="presParOf" srcId="{884AC179-797D-4CE6-8F8A-8FF4627E6A5E}" destId="{0A3A6C78-28FB-49BC-A8CD-99B6AE552A2F}" srcOrd="1" destOrd="0" presId="urn:microsoft.com/office/officeart/2017/3/layout/DropPinTimeline"/>
    <dgm:cxn modelId="{1B0D0C27-5FB5-4A16-A03A-2080F8A54D34}" type="presParOf" srcId="{0A3A6C78-28FB-49BC-A8CD-99B6AE552A2F}" destId="{8BEA1DC8-971C-4253-8265-843BCB4BBA41}" srcOrd="0" destOrd="0" presId="urn:microsoft.com/office/officeart/2017/3/layout/DropPinTimeline"/>
    <dgm:cxn modelId="{DE93A3E3-8C93-469E-A472-AF443B57EDA4}" type="presParOf" srcId="{8BEA1DC8-971C-4253-8265-843BCB4BBA41}" destId="{EBEBA92C-CF4D-41DC-8C9D-222207E707C0}" srcOrd="0" destOrd="0" presId="urn:microsoft.com/office/officeart/2017/3/layout/DropPinTimeline"/>
    <dgm:cxn modelId="{F28C254A-319A-460F-8D95-AA8B5C2174CA}" type="presParOf" srcId="{8BEA1DC8-971C-4253-8265-843BCB4BBA41}" destId="{501092C3-3632-4A47-AE8E-1CD9585B76F0}" srcOrd="1" destOrd="0" presId="urn:microsoft.com/office/officeart/2017/3/layout/DropPinTimeline"/>
    <dgm:cxn modelId="{58E15BE3-2C7A-466B-811B-124E73F9BBD1}" type="presParOf" srcId="{501092C3-3632-4A47-AE8E-1CD9585B76F0}" destId="{B02BFF28-27CA-4EA7-80B5-D488A3AC9782}" srcOrd="0" destOrd="0" presId="urn:microsoft.com/office/officeart/2017/3/layout/DropPinTimeline"/>
    <dgm:cxn modelId="{2D2A0A94-43FC-4DF2-A599-904428925EAF}" type="presParOf" srcId="{501092C3-3632-4A47-AE8E-1CD9585B76F0}" destId="{1BE95C85-A073-419E-B8BD-39E55B64A67F}" srcOrd="1" destOrd="0" presId="urn:microsoft.com/office/officeart/2017/3/layout/DropPinTimeline"/>
    <dgm:cxn modelId="{8003FC4F-D227-4008-9250-3957A26C39AC}" type="presParOf" srcId="{8BEA1DC8-971C-4253-8265-843BCB4BBA41}" destId="{2CE1AB99-5B75-42C8-A20F-381E46F857E8}" srcOrd="2" destOrd="0" presId="urn:microsoft.com/office/officeart/2017/3/layout/DropPinTimeline"/>
    <dgm:cxn modelId="{167E091F-B275-4B86-99A5-7A76309F39C6}" type="presParOf" srcId="{8BEA1DC8-971C-4253-8265-843BCB4BBA41}" destId="{69A2AB62-393F-4487-B721-F8E9F6B7E943}" srcOrd="3" destOrd="0" presId="urn:microsoft.com/office/officeart/2017/3/layout/DropPinTimeline"/>
    <dgm:cxn modelId="{0AFA1CC2-D635-4E6F-AC89-3D1A5CCEE751}" type="presParOf" srcId="{8BEA1DC8-971C-4253-8265-843BCB4BBA41}" destId="{B7E02CE4-A747-40B7-B48B-E2DDCCBB6017}" srcOrd="4" destOrd="0" presId="urn:microsoft.com/office/officeart/2017/3/layout/DropPinTimeline"/>
    <dgm:cxn modelId="{A274B759-CF2C-49CE-82CA-E6D346A489E8}" type="presParOf" srcId="{8BEA1DC8-971C-4253-8265-843BCB4BBA41}" destId="{89EF9971-E8BB-476E-B00D-1C8D6E43DDB8}" srcOrd="5" destOrd="0" presId="urn:microsoft.com/office/officeart/2017/3/layout/DropPinTimeline"/>
    <dgm:cxn modelId="{45C1A8A7-26E7-45F4-8C83-CCB3E7B9B7E6}" type="presParOf" srcId="{0A3A6C78-28FB-49BC-A8CD-99B6AE552A2F}" destId="{7BB6F85F-E147-4888-80BF-295161D09E56}" srcOrd="1" destOrd="0" presId="urn:microsoft.com/office/officeart/2017/3/layout/DropPinTimeline"/>
    <dgm:cxn modelId="{33B98E13-F095-4008-A7DF-556E604B896C}" type="presParOf" srcId="{0A3A6C78-28FB-49BC-A8CD-99B6AE552A2F}" destId="{14A3237B-F215-485B-B2CC-6287C2A3A8BB}" srcOrd="2" destOrd="0" presId="urn:microsoft.com/office/officeart/2017/3/layout/DropPinTimeline"/>
    <dgm:cxn modelId="{FA57CA4B-1B3C-429F-B3E2-28498A7A245B}" type="presParOf" srcId="{14A3237B-F215-485B-B2CC-6287C2A3A8BB}" destId="{E2471AF1-EB43-4789-A5D4-86F637E23CDE}" srcOrd="0" destOrd="0" presId="urn:microsoft.com/office/officeart/2017/3/layout/DropPinTimeline"/>
    <dgm:cxn modelId="{F65A5236-B73B-47D8-A91A-9441E16F7F10}" type="presParOf" srcId="{14A3237B-F215-485B-B2CC-6287C2A3A8BB}" destId="{A207C399-A19A-4CF5-8326-E324EAAD266E}" srcOrd="1" destOrd="0" presId="urn:microsoft.com/office/officeart/2017/3/layout/DropPinTimeline"/>
    <dgm:cxn modelId="{EF76F4B3-DCEE-4943-BBBF-7F461A564DD8}" type="presParOf" srcId="{A207C399-A19A-4CF5-8326-E324EAAD266E}" destId="{E7EE4130-CF46-483E-95E8-56B144EC2089}" srcOrd="0" destOrd="0" presId="urn:microsoft.com/office/officeart/2017/3/layout/DropPinTimeline"/>
    <dgm:cxn modelId="{E4A9C052-B625-4F7A-B040-C8AA692A9745}" type="presParOf" srcId="{A207C399-A19A-4CF5-8326-E324EAAD266E}" destId="{AAA262B0-F704-493F-8974-0214D736C7EF}" srcOrd="1" destOrd="0" presId="urn:microsoft.com/office/officeart/2017/3/layout/DropPinTimeline"/>
    <dgm:cxn modelId="{6A411525-CFE9-42D8-A606-580C5691FC60}" type="presParOf" srcId="{14A3237B-F215-485B-B2CC-6287C2A3A8BB}" destId="{4F8EEB22-3ED2-4234-8C8F-18436038AE39}" srcOrd="2" destOrd="0" presId="urn:microsoft.com/office/officeart/2017/3/layout/DropPinTimeline"/>
    <dgm:cxn modelId="{B5C208B2-146E-4666-96F6-75624051815D}" type="presParOf" srcId="{14A3237B-F215-485B-B2CC-6287C2A3A8BB}" destId="{48054DF9-B4F0-4CE3-837B-6C4AB430FF66}" srcOrd="3" destOrd="0" presId="urn:microsoft.com/office/officeart/2017/3/layout/DropPinTimeline"/>
    <dgm:cxn modelId="{1E108281-1D03-47A6-BC4E-39BCBE31E4A8}" type="presParOf" srcId="{14A3237B-F215-485B-B2CC-6287C2A3A8BB}" destId="{91F3541F-E1A7-4082-A675-812CDD5373D8}" srcOrd="4" destOrd="0" presId="urn:microsoft.com/office/officeart/2017/3/layout/DropPinTimeline"/>
    <dgm:cxn modelId="{6786456A-B1D6-425F-8859-87C152B04E45}" type="presParOf" srcId="{14A3237B-F215-485B-B2CC-6287C2A3A8BB}" destId="{39A8CCAC-E39D-40E9-8A33-30B7640EF0E3}" srcOrd="5" destOrd="0" presId="urn:microsoft.com/office/officeart/2017/3/layout/DropPinTimeline"/>
    <dgm:cxn modelId="{57DEA084-F042-4299-8C3D-BC26DBBC2C75}" type="presParOf" srcId="{0A3A6C78-28FB-49BC-A8CD-99B6AE552A2F}" destId="{225EE4BC-3B74-41AB-99C0-2E9095D3C161}" srcOrd="3" destOrd="0" presId="urn:microsoft.com/office/officeart/2017/3/layout/DropPinTimeline"/>
    <dgm:cxn modelId="{781542A7-6053-4D19-9519-D2D18C0A9D8D}" type="presParOf" srcId="{0A3A6C78-28FB-49BC-A8CD-99B6AE552A2F}" destId="{C08DCC2E-6E94-432E-B0A3-D3F1A195BAB3}" srcOrd="4" destOrd="0" presId="urn:microsoft.com/office/officeart/2017/3/layout/DropPinTimeline"/>
    <dgm:cxn modelId="{6CB8549F-9DD5-45AC-BD7C-EED43631C8F9}" type="presParOf" srcId="{C08DCC2E-6E94-432E-B0A3-D3F1A195BAB3}" destId="{12D75E6B-9102-4765-B42B-2EDFF328790D}" srcOrd="0" destOrd="0" presId="urn:microsoft.com/office/officeart/2017/3/layout/DropPinTimeline"/>
    <dgm:cxn modelId="{314E7188-9D86-4ED0-B0E2-3344B07701A3}" type="presParOf" srcId="{C08DCC2E-6E94-432E-B0A3-D3F1A195BAB3}" destId="{65F3CA1B-A0A0-45B8-AD58-53764E1009EA}" srcOrd="1" destOrd="0" presId="urn:microsoft.com/office/officeart/2017/3/layout/DropPinTimeline"/>
    <dgm:cxn modelId="{C6B90774-57AF-403C-8C34-9CBE36C69242}" type="presParOf" srcId="{65F3CA1B-A0A0-45B8-AD58-53764E1009EA}" destId="{14902A39-840D-455A-A9D6-0FBC5504A0A4}" srcOrd="0" destOrd="0" presId="urn:microsoft.com/office/officeart/2017/3/layout/DropPinTimeline"/>
    <dgm:cxn modelId="{199EC39C-479A-4341-8394-2F1D1E118D1A}" type="presParOf" srcId="{65F3CA1B-A0A0-45B8-AD58-53764E1009EA}" destId="{DBB659FA-931D-42D1-81F7-6C3EDCE84A22}" srcOrd="1" destOrd="0" presId="urn:microsoft.com/office/officeart/2017/3/layout/DropPinTimeline"/>
    <dgm:cxn modelId="{57B639DC-28BF-40E1-9C91-576565060FF1}" type="presParOf" srcId="{C08DCC2E-6E94-432E-B0A3-D3F1A195BAB3}" destId="{D7BFB33E-4169-4E7B-8C0B-6F91736FF44E}" srcOrd="2" destOrd="0" presId="urn:microsoft.com/office/officeart/2017/3/layout/DropPinTimeline"/>
    <dgm:cxn modelId="{4FE7059C-03EB-4132-9F44-3DC5E42EB91B}" type="presParOf" srcId="{C08DCC2E-6E94-432E-B0A3-D3F1A195BAB3}" destId="{5B7A1EDF-5BC2-4530-8CFB-DA496FB8F77C}" srcOrd="3" destOrd="0" presId="urn:microsoft.com/office/officeart/2017/3/layout/DropPinTimeline"/>
    <dgm:cxn modelId="{E7E8DA70-4BE1-43ED-8B00-A3D2A168F013}" type="presParOf" srcId="{C08DCC2E-6E94-432E-B0A3-D3F1A195BAB3}" destId="{D8A07A78-1D2F-424F-92C2-87C34B427147}" srcOrd="4" destOrd="0" presId="urn:microsoft.com/office/officeart/2017/3/layout/DropPinTimeline"/>
    <dgm:cxn modelId="{26D79BAE-A467-4B4C-B82A-024CBB4C9B79}" type="presParOf" srcId="{C08DCC2E-6E94-432E-B0A3-D3F1A195BAB3}" destId="{011ECE1F-C6F2-4784-B638-A3D782869880}" srcOrd="5" destOrd="0" presId="urn:microsoft.com/office/officeart/2017/3/layout/DropPinTimeline"/>
    <dgm:cxn modelId="{9FE96186-760A-4C51-AA41-9286F4695BBF}" type="presParOf" srcId="{0A3A6C78-28FB-49BC-A8CD-99B6AE552A2F}" destId="{290F203A-7FCF-4068-B4A6-AB9442A233E4}" srcOrd="5" destOrd="0" presId="urn:microsoft.com/office/officeart/2017/3/layout/DropPinTimeline"/>
    <dgm:cxn modelId="{92A0208C-44F4-4760-A3B4-0F94C1582D86}" type="presParOf" srcId="{0A3A6C78-28FB-49BC-A8CD-99B6AE552A2F}" destId="{74FFAFF9-5279-498D-9E9C-DF6A398645B1}" srcOrd="6" destOrd="0" presId="urn:microsoft.com/office/officeart/2017/3/layout/DropPinTimeline"/>
    <dgm:cxn modelId="{58C8EAB1-26F0-4983-A360-1CD6B89669D5}" type="presParOf" srcId="{74FFAFF9-5279-498D-9E9C-DF6A398645B1}" destId="{ADC81FA6-75F6-4CDF-9556-F404D55FD9F5}" srcOrd="0" destOrd="0" presId="urn:microsoft.com/office/officeart/2017/3/layout/DropPinTimeline"/>
    <dgm:cxn modelId="{71E6F328-359A-435E-8CDE-AAE6C4E8106F}" type="presParOf" srcId="{74FFAFF9-5279-498D-9E9C-DF6A398645B1}" destId="{D0E590B1-FDB2-4C12-9EF2-3AC49ADEE447}" srcOrd="1" destOrd="0" presId="urn:microsoft.com/office/officeart/2017/3/layout/DropPinTimeline"/>
    <dgm:cxn modelId="{FB9B1818-317D-4F5C-968A-A776DC9CCB08}" type="presParOf" srcId="{D0E590B1-FDB2-4C12-9EF2-3AC49ADEE447}" destId="{3F906143-F2DE-448C-93A0-837B15C65535}" srcOrd="0" destOrd="0" presId="urn:microsoft.com/office/officeart/2017/3/layout/DropPinTimeline"/>
    <dgm:cxn modelId="{CE285F2F-1EBD-407A-AB2C-E307BE7A73E4}" type="presParOf" srcId="{D0E590B1-FDB2-4C12-9EF2-3AC49ADEE447}" destId="{8609C35C-8368-4391-B7DF-9636152DD1AE}" srcOrd="1" destOrd="0" presId="urn:microsoft.com/office/officeart/2017/3/layout/DropPinTimeline"/>
    <dgm:cxn modelId="{07AE1394-370F-4F69-8BD7-5FFDC89FBB17}" type="presParOf" srcId="{74FFAFF9-5279-498D-9E9C-DF6A398645B1}" destId="{1ACD49EB-99D9-4719-8E94-AB49A802CBAB}" srcOrd="2" destOrd="0" presId="urn:microsoft.com/office/officeart/2017/3/layout/DropPinTimeline"/>
    <dgm:cxn modelId="{6AD803C8-473D-48DE-B110-B755D1781753}" type="presParOf" srcId="{74FFAFF9-5279-498D-9E9C-DF6A398645B1}" destId="{E7DF605F-9FF6-4623-AEAE-8171E2588F33}" srcOrd="3" destOrd="0" presId="urn:microsoft.com/office/officeart/2017/3/layout/DropPinTimeline"/>
    <dgm:cxn modelId="{C9FF0221-A4A9-4583-ABC0-0A992D9DAA4B}" type="presParOf" srcId="{74FFAFF9-5279-498D-9E9C-DF6A398645B1}" destId="{89B2281E-24F5-40FB-8635-7598BF4F111C}" srcOrd="4" destOrd="0" presId="urn:microsoft.com/office/officeart/2017/3/layout/DropPinTimeline"/>
    <dgm:cxn modelId="{A7BE88A5-22E4-41E7-82DE-58D6155986B0}" type="presParOf" srcId="{74FFAFF9-5279-498D-9E9C-DF6A398645B1}" destId="{B64705AC-FBB7-4641-92FF-630DDFDE53C1}" srcOrd="5" destOrd="0" presId="urn:microsoft.com/office/officeart/2017/3/layout/DropPinTimeline"/>
    <dgm:cxn modelId="{FDE8AC14-182A-4E3E-8880-778593A5BDD1}" type="presParOf" srcId="{0A3A6C78-28FB-49BC-A8CD-99B6AE552A2F}" destId="{51CB9865-3954-417A-A54D-1D5AFAE2AF6C}" srcOrd="7" destOrd="0" presId="urn:microsoft.com/office/officeart/2017/3/layout/DropPinTimeline"/>
    <dgm:cxn modelId="{E238E5D3-0A70-4E68-83FA-C86836C8E3A9}" type="presParOf" srcId="{0A3A6C78-28FB-49BC-A8CD-99B6AE552A2F}" destId="{72D5401F-08E1-4088-8226-5302B52F1789}" srcOrd="8" destOrd="0" presId="urn:microsoft.com/office/officeart/2017/3/layout/DropPinTimeline"/>
    <dgm:cxn modelId="{76FDD524-6955-4A1C-A133-9D80AAED5E4C}" type="presParOf" srcId="{72D5401F-08E1-4088-8226-5302B52F1789}" destId="{3780A8E4-6298-4D28-A2A0-55C7ED880791}" srcOrd="0" destOrd="0" presId="urn:microsoft.com/office/officeart/2017/3/layout/DropPinTimeline"/>
    <dgm:cxn modelId="{960BFE9E-9CC6-4908-8D06-ABBD08C2698E}" type="presParOf" srcId="{72D5401F-08E1-4088-8226-5302B52F1789}" destId="{FE377BBE-1B3C-4353-8C99-8481E7F3F3A1}" srcOrd="1" destOrd="0" presId="urn:microsoft.com/office/officeart/2017/3/layout/DropPinTimeline"/>
    <dgm:cxn modelId="{1A90E83D-8697-4FD9-8EDC-759203B5285E}" type="presParOf" srcId="{FE377BBE-1B3C-4353-8C99-8481E7F3F3A1}" destId="{D2349155-A584-4AD4-BADD-6F1508551C8E}" srcOrd="0" destOrd="0" presId="urn:microsoft.com/office/officeart/2017/3/layout/DropPinTimeline"/>
    <dgm:cxn modelId="{C7CE2B96-6E3C-4713-AAD4-B381746F1AFB}" type="presParOf" srcId="{FE377BBE-1B3C-4353-8C99-8481E7F3F3A1}" destId="{405C2D8A-8BA3-48FE-BB8C-09EE0E823820}" srcOrd="1" destOrd="0" presId="urn:microsoft.com/office/officeart/2017/3/layout/DropPinTimeline"/>
    <dgm:cxn modelId="{89BC27EE-C674-4CBD-A9C8-8FCA9CD0E906}" type="presParOf" srcId="{72D5401F-08E1-4088-8226-5302B52F1789}" destId="{4F35A075-2EA3-409C-BB70-A3AA54FE9E99}" srcOrd="2" destOrd="0" presId="urn:microsoft.com/office/officeart/2017/3/layout/DropPinTimeline"/>
    <dgm:cxn modelId="{1E87ECD2-95EE-4B2B-BB0B-DBB46ECD1EC1}" type="presParOf" srcId="{72D5401F-08E1-4088-8226-5302B52F1789}" destId="{227938B3-0FBC-4E5C-863A-38BDD630BD31}" srcOrd="3" destOrd="0" presId="urn:microsoft.com/office/officeart/2017/3/layout/DropPinTimeline"/>
    <dgm:cxn modelId="{CF741451-845D-4C6C-80F8-2CF83DE92848}" type="presParOf" srcId="{72D5401F-08E1-4088-8226-5302B52F1789}" destId="{5A4F22C1-F947-4D57-9E48-A2A939FC51BE}" srcOrd="4" destOrd="0" presId="urn:microsoft.com/office/officeart/2017/3/layout/DropPinTimeline"/>
    <dgm:cxn modelId="{D953962F-9CCF-465B-83A4-AB46EF5D42B2}" type="presParOf" srcId="{72D5401F-08E1-4088-8226-5302B52F1789}" destId="{3CFF7C06-D726-4318-B778-FDD76E1E0309}" srcOrd="5" destOrd="0" presId="urn:microsoft.com/office/officeart/2017/3/layout/DropPinTimeline"/>
    <dgm:cxn modelId="{A427D34B-0A8D-4750-83B2-0D377C101D0D}" type="presParOf" srcId="{0A3A6C78-28FB-49BC-A8CD-99B6AE552A2F}" destId="{E35AA674-6AA3-4C7E-B901-6D11DABD4629}" srcOrd="9" destOrd="0" presId="urn:microsoft.com/office/officeart/2017/3/layout/DropPinTimeline"/>
    <dgm:cxn modelId="{25071B34-62B9-4D31-9CDF-ABEA17B4B13F}" type="presParOf" srcId="{0A3A6C78-28FB-49BC-A8CD-99B6AE552A2F}" destId="{4244C920-0834-464B-8D65-9CAC4EAB2A2A}" srcOrd="10" destOrd="0" presId="urn:microsoft.com/office/officeart/2017/3/layout/DropPinTimeline"/>
    <dgm:cxn modelId="{BD31B0A5-7FC9-48CC-9938-F20D40E9395D}" type="presParOf" srcId="{4244C920-0834-464B-8D65-9CAC4EAB2A2A}" destId="{F68D597B-AF16-4BC4-957F-1AB3EFFD9C60}" srcOrd="0" destOrd="0" presId="urn:microsoft.com/office/officeart/2017/3/layout/DropPinTimeline"/>
    <dgm:cxn modelId="{81DF03F2-010C-455E-B6AB-90ED1B025B57}" type="presParOf" srcId="{4244C920-0834-464B-8D65-9CAC4EAB2A2A}" destId="{DBFF4553-24A8-4AA0-8BE3-031940211A67}" srcOrd="1" destOrd="0" presId="urn:microsoft.com/office/officeart/2017/3/layout/DropPinTimeline"/>
    <dgm:cxn modelId="{67FEDC9F-F176-4B3B-8F50-B2F2FD5DF87C}" type="presParOf" srcId="{DBFF4553-24A8-4AA0-8BE3-031940211A67}" destId="{67A82A3E-9E50-44D8-8335-41287C96CAAC}" srcOrd="0" destOrd="0" presId="urn:microsoft.com/office/officeart/2017/3/layout/DropPinTimeline"/>
    <dgm:cxn modelId="{9F7DE4BF-F8F4-46EA-8712-4C0B3D52A3B0}" type="presParOf" srcId="{DBFF4553-24A8-4AA0-8BE3-031940211A67}" destId="{A38C2EA7-6D6B-4E0F-8BDD-4AC0FAFEB59A}" srcOrd="1" destOrd="0" presId="urn:microsoft.com/office/officeart/2017/3/layout/DropPinTimeline"/>
    <dgm:cxn modelId="{81C050A3-EF1F-4D37-B136-28FA39A38F03}" type="presParOf" srcId="{4244C920-0834-464B-8D65-9CAC4EAB2A2A}" destId="{87E12E80-65C7-46DD-983F-FECBABB9805A}" srcOrd="2" destOrd="0" presId="urn:microsoft.com/office/officeart/2017/3/layout/DropPinTimeline"/>
    <dgm:cxn modelId="{6026D196-90FD-4459-B413-85E7AB5A61EE}" type="presParOf" srcId="{4244C920-0834-464B-8D65-9CAC4EAB2A2A}" destId="{26CF0192-6F3B-41B0-A5E1-25BC5EA0934E}" srcOrd="3" destOrd="0" presId="urn:microsoft.com/office/officeart/2017/3/layout/DropPinTimeline"/>
    <dgm:cxn modelId="{7F7BE493-D958-4B00-9A5C-C9D2B2D6662C}" type="presParOf" srcId="{4244C920-0834-464B-8D65-9CAC4EAB2A2A}" destId="{C55EB7A7-7BAA-435B-AD6B-20366E8969D8}" srcOrd="4" destOrd="0" presId="urn:microsoft.com/office/officeart/2017/3/layout/DropPinTimeline"/>
    <dgm:cxn modelId="{27376091-7181-407C-8D53-4BBC69946ED5}" type="presParOf" srcId="{4244C920-0834-464B-8D65-9CAC4EAB2A2A}" destId="{28A5B7A9-6845-4A2F-90AF-738321CB5AE3}" srcOrd="5" destOrd="0" presId="urn:microsoft.com/office/officeart/2017/3/layout/DropPinTimeline"/>
    <dgm:cxn modelId="{553E1D3C-003B-403E-A79B-0F97428C8DD2}" type="presParOf" srcId="{0A3A6C78-28FB-49BC-A8CD-99B6AE552A2F}" destId="{6DAB8083-E7F8-4BD1-BD2D-089416572933}" srcOrd="11" destOrd="0" presId="urn:microsoft.com/office/officeart/2017/3/layout/DropPinTimeline"/>
    <dgm:cxn modelId="{5F0DF80F-70A8-4ACB-B2ED-8A30AFCE86ED}" type="presParOf" srcId="{0A3A6C78-28FB-49BC-A8CD-99B6AE552A2F}" destId="{38F16DBA-3ED6-43CE-991C-AE8644344183}" srcOrd="12" destOrd="0" presId="urn:microsoft.com/office/officeart/2017/3/layout/DropPinTimeline"/>
    <dgm:cxn modelId="{85F97D49-0064-40D1-AD77-86A7B4E74A23}" type="presParOf" srcId="{38F16DBA-3ED6-43CE-991C-AE8644344183}" destId="{D75EA686-92E1-4DD0-BBFE-ACE7FCAB31A8}" srcOrd="0" destOrd="0" presId="urn:microsoft.com/office/officeart/2017/3/layout/DropPinTimeline"/>
    <dgm:cxn modelId="{FC64B181-E64E-420C-BCFF-82953A7F718A}" type="presParOf" srcId="{38F16DBA-3ED6-43CE-991C-AE8644344183}" destId="{EE2C95C6-F5B9-4562-B8D6-ACCB93D4A429}" srcOrd="1" destOrd="0" presId="urn:microsoft.com/office/officeart/2017/3/layout/DropPinTimeline"/>
    <dgm:cxn modelId="{981A34E8-CD4D-46DF-9F9A-76909A9A97C9}" type="presParOf" srcId="{EE2C95C6-F5B9-4562-B8D6-ACCB93D4A429}" destId="{365B81F2-F20F-4B25-AD84-40C12443DE5B}" srcOrd="0" destOrd="0" presId="urn:microsoft.com/office/officeart/2017/3/layout/DropPinTimeline"/>
    <dgm:cxn modelId="{610480D2-8BBB-4503-A43B-8462A3527219}" type="presParOf" srcId="{EE2C95C6-F5B9-4562-B8D6-ACCB93D4A429}" destId="{E3DB6596-C403-4665-A019-721DB09C3F1F}" srcOrd="1" destOrd="0" presId="urn:microsoft.com/office/officeart/2017/3/layout/DropPinTimeline"/>
    <dgm:cxn modelId="{9AA66BC8-AAEC-451E-9452-47526F68FBEB}" type="presParOf" srcId="{38F16DBA-3ED6-43CE-991C-AE8644344183}" destId="{B4C468B5-3FD1-468D-9CFF-04C9D7D5721C}" srcOrd="2" destOrd="0" presId="urn:microsoft.com/office/officeart/2017/3/layout/DropPinTimeline"/>
    <dgm:cxn modelId="{DF7DBD21-EE63-429E-8A5F-ED3FA20984E7}" type="presParOf" srcId="{38F16DBA-3ED6-43CE-991C-AE8644344183}" destId="{F8C788C0-746F-434C-8137-752B49220BE7}" srcOrd="3" destOrd="0" presId="urn:microsoft.com/office/officeart/2017/3/layout/DropPinTimeline"/>
    <dgm:cxn modelId="{FBF7C84C-DD4A-4C6A-8182-A19D212586CC}" type="presParOf" srcId="{38F16DBA-3ED6-43CE-991C-AE8644344183}" destId="{A1140CD6-6910-4395-8562-7AF94EC90F10}" srcOrd="4" destOrd="0" presId="urn:microsoft.com/office/officeart/2017/3/layout/DropPinTimeline"/>
    <dgm:cxn modelId="{D03B3660-0428-48AD-A17D-0AD0E136F84D}" type="presParOf" srcId="{38F16DBA-3ED6-43CE-991C-AE8644344183}" destId="{B12AB886-FF73-4922-BD90-5D019F72FDB7}" srcOrd="5" destOrd="0" presId="urn:microsoft.com/office/officeart/2017/3/layout/DropPinTimeline"/>
    <dgm:cxn modelId="{08CB77B7-3AE0-44C6-8706-085F1867E7A4}" type="presParOf" srcId="{0A3A6C78-28FB-49BC-A8CD-99B6AE552A2F}" destId="{3845C186-AF2F-47A8-829A-D52ECD0B28D5}" srcOrd="13" destOrd="0" presId="urn:microsoft.com/office/officeart/2017/3/layout/DropPinTimeline"/>
    <dgm:cxn modelId="{2C0CE635-E67E-44E4-9CD6-911C43B1AC62}" type="presParOf" srcId="{0A3A6C78-28FB-49BC-A8CD-99B6AE552A2F}" destId="{57047209-4E10-442A-8339-C4EC229EBF42}" srcOrd="14" destOrd="0" presId="urn:microsoft.com/office/officeart/2017/3/layout/DropPinTimeline"/>
    <dgm:cxn modelId="{EE44B1BB-CF2F-435D-BB2E-3BEC90BE810B}" type="presParOf" srcId="{57047209-4E10-442A-8339-C4EC229EBF42}" destId="{8EE487FB-519A-4346-A5C3-41FBD0B6BFC2}" srcOrd="0" destOrd="0" presId="urn:microsoft.com/office/officeart/2017/3/layout/DropPinTimeline"/>
    <dgm:cxn modelId="{A92D37AD-EBF0-4059-99EA-E4DDE230482A}" type="presParOf" srcId="{57047209-4E10-442A-8339-C4EC229EBF42}" destId="{11EBE344-57DC-4AFF-B661-789C980DF568}" srcOrd="1" destOrd="0" presId="urn:microsoft.com/office/officeart/2017/3/layout/DropPinTimeline"/>
    <dgm:cxn modelId="{E5E98742-0521-44CA-9D58-6EDD9D2C7233}" type="presParOf" srcId="{11EBE344-57DC-4AFF-B661-789C980DF568}" destId="{BD33CD83-C69D-435B-B13B-5263E31DECD4}" srcOrd="0" destOrd="0" presId="urn:microsoft.com/office/officeart/2017/3/layout/DropPinTimeline"/>
    <dgm:cxn modelId="{2FE29203-1BE9-418E-B728-7913B340AD61}" type="presParOf" srcId="{11EBE344-57DC-4AFF-B661-789C980DF568}" destId="{56555034-38BB-461C-968E-A2ED563E4BD9}" srcOrd="1" destOrd="0" presId="urn:microsoft.com/office/officeart/2017/3/layout/DropPinTimeline"/>
    <dgm:cxn modelId="{55408BC7-7A43-4163-8BEC-79CA39D90421}" type="presParOf" srcId="{57047209-4E10-442A-8339-C4EC229EBF42}" destId="{EEE62224-F624-4F61-A9EA-5E5A73C1424C}" srcOrd="2" destOrd="0" presId="urn:microsoft.com/office/officeart/2017/3/layout/DropPinTimeline"/>
    <dgm:cxn modelId="{D9DFAF5A-5CB7-4851-9631-867F0181C19B}" type="presParOf" srcId="{57047209-4E10-442A-8339-C4EC229EBF42}" destId="{927A4F8E-697D-44C1-BA65-EC3E247E3787}" srcOrd="3" destOrd="0" presId="urn:microsoft.com/office/officeart/2017/3/layout/DropPinTimeline"/>
    <dgm:cxn modelId="{B9FBFF2D-02F5-4A44-A8E5-344478E40D94}" type="presParOf" srcId="{57047209-4E10-442A-8339-C4EC229EBF42}" destId="{3C390288-0D6B-43FB-8EBD-4CDF738E656D}" srcOrd="4" destOrd="0" presId="urn:microsoft.com/office/officeart/2017/3/layout/DropPinTimeline"/>
    <dgm:cxn modelId="{E9182C1B-32DD-4991-B9AC-01FC9F18F100}" type="presParOf" srcId="{57047209-4E10-442A-8339-C4EC229EBF42}" destId="{D9460F8A-4304-41D8-9327-9113A3017508}" srcOrd="5" destOrd="0" presId="urn:microsoft.com/office/officeart/2017/3/layout/DropPinTimeline"/>
    <dgm:cxn modelId="{79B73ED7-5776-4546-8BE4-A46ECD54ADB0}" type="presParOf" srcId="{0A3A6C78-28FB-49BC-A8CD-99B6AE552A2F}" destId="{7E15C453-DDFD-486B-801C-18C0D29419D3}" srcOrd="15" destOrd="0" presId="urn:microsoft.com/office/officeart/2017/3/layout/DropPinTimeline"/>
    <dgm:cxn modelId="{CBB52DD4-8B8F-43AB-8976-26FA6979A24B}" type="presParOf" srcId="{0A3A6C78-28FB-49BC-A8CD-99B6AE552A2F}" destId="{26DC356A-8CC7-4DB9-848A-F3F03203D322}" srcOrd="16" destOrd="0" presId="urn:microsoft.com/office/officeart/2017/3/layout/DropPinTimeline"/>
    <dgm:cxn modelId="{B8612D2D-ECA6-4501-9115-9086376AEA1F}" type="presParOf" srcId="{26DC356A-8CC7-4DB9-848A-F3F03203D322}" destId="{5AE676A7-F880-4914-AC79-7A3B662EEF05}" srcOrd="0" destOrd="0" presId="urn:microsoft.com/office/officeart/2017/3/layout/DropPinTimeline"/>
    <dgm:cxn modelId="{509D46D3-919B-4A51-BAF2-7F4D5821E969}" type="presParOf" srcId="{26DC356A-8CC7-4DB9-848A-F3F03203D322}" destId="{F932AB86-1602-4B8D-B24D-F2F37347F199}" srcOrd="1" destOrd="0" presId="urn:microsoft.com/office/officeart/2017/3/layout/DropPinTimeline"/>
    <dgm:cxn modelId="{43EAAD8C-2255-4DC6-85CF-DB4B3A45F7F7}" type="presParOf" srcId="{F932AB86-1602-4B8D-B24D-F2F37347F199}" destId="{FD45F473-7B7A-4E49-AFBD-EAD83E5298C9}" srcOrd="0" destOrd="0" presId="urn:microsoft.com/office/officeart/2017/3/layout/DropPinTimeline"/>
    <dgm:cxn modelId="{9BDB6AE4-121F-43B2-AEEF-9BBF0E16C500}" type="presParOf" srcId="{F932AB86-1602-4B8D-B24D-F2F37347F199}" destId="{C1F6A595-1D57-4FFD-8DB5-FC50ECB91E4B}" srcOrd="1" destOrd="0" presId="urn:microsoft.com/office/officeart/2017/3/layout/DropPinTimeline"/>
    <dgm:cxn modelId="{A30BB2F4-9632-4800-974A-AA2C57807538}" type="presParOf" srcId="{26DC356A-8CC7-4DB9-848A-F3F03203D322}" destId="{AE7BB238-A05F-42C7-9931-B5E410345954}" srcOrd="2" destOrd="0" presId="urn:microsoft.com/office/officeart/2017/3/layout/DropPinTimeline"/>
    <dgm:cxn modelId="{3B4C18DF-88C7-47A7-A23A-9DFEA568461A}" type="presParOf" srcId="{26DC356A-8CC7-4DB9-848A-F3F03203D322}" destId="{8EAE3F7F-A6A4-4906-954D-C831E554DDF8}" srcOrd="3" destOrd="0" presId="urn:microsoft.com/office/officeart/2017/3/layout/DropPinTimeline"/>
    <dgm:cxn modelId="{AACFBC9E-F29A-4A37-BF1E-874672EEC30C}" type="presParOf" srcId="{26DC356A-8CC7-4DB9-848A-F3F03203D322}" destId="{6362CBF4-C507-41AA-9013-DFB166115991}" srcOrd="4" destOrd="0" presId="urn:microsoft.com/office/officeart/2017/3/layout/DropPinTimeline"/>
    <dgm:cxn modelId="{239E4D01-E451-45AD-9528-5D494D3BBAA5}" type="presParOf" srcId="{26DC356A-8CC7-4DB9-848A-F3F03203D322}" destId="{7C88D286-9E62-461E-9E34-DE0ABB8FD98B}" srcOrd="5" destOrd="0" presId="urn:microsoft.com/office/officeart/2017/3/layout/DropPinTimeline"/>
    <dgm:cxn modelId="{89E4F41D-A83B-4B1E-BFA0-F6BEE0A67920}" type="presParOf" srcId="{0A3A6C78-28FB-49BC-A8CD-99B6AE552A2F}" destId="{E102B8E8-39B3-4246-BAAA-D6B84B212BDC}" srcOrd="17" destOrd="0" presId="urn:microsoft.com/office/officeart/2017/3/layout/DropPinTimeline"/>
    <dgm:cxn modelId="{E21D8319-FFE3-4C94-A7D4-C5DEE264D596}" type="presParOf" srcId="{0A3A6C78-28FB-49BC-A8CD-99B6AE552A2F}" destId="{7A15B109-A321-4B8E-9831-7B68469215F4}" srcOrd="18" destOrd="0" presId="urn:microsoft.com/office/officeart/2017/3/layout/DropPinTimeline"/>
    <dgm:cxn modelId="{76DE8EAC-1D33-444F-92B8-5118FE2E58ED}" type="presParOf" srcId="{7A15B109-A321-4B8E-9831-7B68469215F4}" destId="{24B744B3-D669-41F4-9606-9258287AEC5A}" srcOrd="0" destOrd="0" presId="urn:microsoft.com/office/officeart/2017/3/layout/DropPinTimeline"/>
    <dgm:cxn modelId="{9FF06A03-09D7-4600-913D-A27C69826962}" type="presParOf" srcId="{7A15B109-A321-4B8E-9831-7B68469215F4}" destId="{3C868349-6AF5-46ED-BBAD-F40FDAA59A8F}" srcOrd="1" destOrd="0" presId="urn:microsoft.com/office/officeart/2017/3/layout/DropPinTimeline"/>
    <dgm:cxn modelId="{430AE195-A3D5-4C1D-8EBB-89753DD34260}" type="presParOf" srcId="{3C868349-6AF5-46ED-BBAD-F40FDAA59A8F}" destId="{4F086A67-7DD9-428F-A5D1-D84CD48EC581}" srcOrd="0" destOrd="0" presId="urn:microsoft.com/office/officeart/2017/3/layout/DropPinTimeline"/>
    <dgm:cxn modelId="{75351C0F-869E-4A5C-B5E9-4324A8AF96D6}" type="presParOf" srcId="{3C868349-6AF5-46ED-BBAD-F40FDAA59A8F}" destId="{9CEABD4B-A8AC-49D0-A6E1-1EC8DF83D08A}" srcOrd="1" destOrd="0" presId="urn:microsoft.com/office/officeart/2017/3/layout/DropPinTimeline"/>
    <dgm:cxn modelId="{21478EAF-5CAF-47F1-A695-19240C3E3C64}" type="presParOf" srcId="{7A15B109-A321-4B8E-9831-7B68469215F4}" destId="{716698E8-66C7-48EA-A19D-09B31D265F8D}" srcOrd="2" destOrd="0" presId="urn:microsoft.com/office/officeart/2017/3/layout/DropPinTimeline"/>
    <dgm:cxn modelId="{33CE8D56-5A24-4592-AB90-9F8F1349063F}" type="presParOf" srcId="{7A15B109-A321-4B8E-9831-7B68469215F4}" destId="{AAC35D8D-7837-48D5-BFD1-89BD91A0D6D0}" srcOrd="3" destOrd="0" presId="urn:microsoft.com/office/officeart/2017/3/layout/DropPinTimeline"/>
    <dgm:cxn modelId="{CBF2D769-A15D-4B44-92B2-2C2B2053B75A}" type="presParOf" srcId="{7A15B109-A321-4B8E-9831-7B68469215F4}" destId="{CD8A198A-1ABC-4C36-980B-B354B5810728}" srcOrd="4" destOrd="0" presId="urn:microsoft.com/office/officeart/2017/3/layout/DropPinTimeline"/>
    <dgm:cxn modelId="{430F32A4-B784-44FB-B715-88A3A64EDFE1}" type="presParOf" srcId="{7A15B109-A321-4B8E-9831-7B68469215F4}" destId="{BB4A63AC-4F10-40BC-A32F-421DEE7E0BB7}"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6A87D42-D7A3-43C3-BECA-FDD603F1B8E7}" type="doc">
      <dgm:prSet loTypeId="urn:microsoft.com/office/officeart/2017/3/layout/DropPinTimeline" loCatId="process" qsTypeId="urn:microsoft.com/office/officeart/2005/8/quickstyle/simple1" qsCatId="simple" csTypeId="urn:microsoft.com/office/officeart/2005/8/colors/colorful5" csCatId="colorful" phldr="1"/>
      <dgm:spPr/>
      <dgm:t>
        <a:bodyPr/>
        <a:lstStyle/>
        <a:p>
          <a:endParaRPr lang="en-US"/>
        </a:p>
      </dgm:t>
    </dgm:pt>
    <dgm:pt modelId="{F435BBE0-EC40-4F70-83C5-48C3526F5B9F}">
      <dgm:prSet/>
      <dgm:spPr/>
      <dgm:t>
        <a:bodyPr/>
        <a:lstStyle/>
        <a:p>
          <a:pPr>
            <a:defRPr b="1"/>
          </a:pPr>
          <a:r>
            <a:rPr lang="en-US"/>
            <a:t>1–14 Jan.</a:t>
          </a:r>
        </a:p>
      </dgm:t>
    </dgm:pt>
    <dgm:pt modelId="{840CDAC5-46EB-49F5-BB2E-DFE9E7D1E6B6}" type="parTrans" cxnId="{BDD97258-285B-41C9-9D4C-6C419EE4ADC7}">
      <dgm:prSet/>
      <dgm:spPr/>
      <dgm:t>
        <a:bodyPr/>
        <a:lstStyle/>
        <a:p>
          <a:endParaRPr lang="en-US"/>
        </a:p>
      </dgm:t>
    </dgm:pt>
    <dgm:pt modelId="{61E1B142-FE68-4FFE-9C3E-2377EAA281D1}" type="sibTrans" cxnId="{BDD97258-285B-41C9-9D4C-6C419EE4ADC7}">
      <dgm:prSet/>
      <dgm:spPr/>
      <dgm:t>
        <a:bodyPr/>
        <a:lstStyle/>
        <a:p>
          <a:endParaRPr lang="en-US"/>
        </a:p>
      </dgm:t>
    </dgm:pt>
    <dgm:pt modelId="{4984A90D-7840-43B5-B72C-465A3283795D}">
      <dgm:prSet/>
      <dgm:spPr/>
      <dgm:t>
        <a:bodyPr/>
        <a:lstStyle/>
        <a:p>
          <a:r>
            <a:rPr lang="en-US"/>
            <a:t>System design</a:t>
          </a:r>
        </a:p>
      </dgm:t>
    </dgm:pt>
    <dgm:pt modelId="{2414EED0-66BE-49B0-9760-C1FDDAD7EA1B}" type="parTrans" cxnId="{C45184E7-7464-4C83-AF96-4CEAFAE75F53}">
      <dgm:prSet/>
      <dgm:spPr/>
      <dgm:t>
        <a:bodyPr/>
        <a:lstStyle/>
        <a:p>
          <a:endParaRPr lang="en-US"/>
        </a:p>
      </dgm:t>
    </dgm:pt>
    <dgm:pt modelId="{BD720864-A55D-4CCD-AB28-58BB53680080}" type="sibTrans" cxnId="{C45184E7-7464-4C83-AF96-4CEAFAE75F53}">
      <dgm:prSet/>
      <dgm:spPr/>
      <dgm:t>
        <a:bodyPr/>
        <a:lstStyle/>
        <a:p>
          <a:endParaRPr lang="en-US"/>
        </a:p>
      </dgm:t>
    </dgm:pt>
    <dgm:pt modelId="{4B96769A-D7D8-46A1-8C72-496DC1E0C282}">
      <dgm:prSet/>
      <dgm:spPr/>
      <dgm:t>
        <a:bodyPr/>
        <a:lstStyle/>
        <a:p>
          <a:pPr>
            <a:defRPr b="1"/>
          </a:pPr>
          <a:r>
            <a:rPr lang="en-US"/>
            <a:t>14–29 Jan.</a:t>
          </a:r>
        </a:p>
      </dgm:t>
    </dgm:pt>
    <dgm:pt modelId="{F365E585-4FAA-49C1-B9E9-90450BCCB3A4}" type="parTrans" cxnId="{EC5136EE-6E08-4FD5-A3CD-FD94F03D9582}">
      <dgm:prSet/>
      <dgm:spPr/>
      <dgm:t>
        <a:bodyPr/>
        <a:lstStyle/>
        <a:p>
          <a:endParaRPr lang="en-US"/>
        </a:p>
      </dgm:t>
    </dgm:pt>
    <dgm:pt modelId="{B27F2BAE-8C34-4AE3-B83F-B071BF406720}" type="sibTrans" cxnId="{EC5136EE-6E08-4FD5-A3CD-FD94F03D9582}">
      <dgm:prSet/>
      <dgm:spPr/>
      <dgm:t>
        <a:bodyPr/>
        <a:lstStyle/>
        <a:p>
          <a:endParaRPr lang="en-US"/>
        </a:p>
      </dgm:t>
    </dgm:pt>
    <dgm:pt modelId="{5155AFE4-B5CF-4A34-85AA-8A1568686C78}">
      <dgm:prSet/>
      <dgm:spPr/>
      <dgm:t>
        <a:bodyPr/>
        <a:lstStyle/>
        <a:p>
          <a:r>
            <a:rPr lang="en-US"/>
            <a:t>Software</a:t>
          </a:r>
        </a:p>
      </dgm:t>
    </dgm:pt>
    <dgm:pt modelId="{6C9F38AF-D25F-47E0-A776-B38AB383EA64}" type="parTrans" cxnId="{8E02220D-5D57-412B-A630-5E8D72D40449}">
      <dgm:prSet/>
      <dgm:spPr/>
      <dgm:t>
        <a:bodyPr/>
        <a:lstStyle/>
        <a:p>
          <a:endParaRPr lang="en-US"/>
        </a:p>
      </dgm:t>
    </dgm:pt>
    <dgm:pt modelId="{C6D442E0-A6F4-4B38-8690-2E651D989AF2}" type="sibTrans" cxnId="{8E02220D-5D57-412B-A630-5E8D72D40449}">
      <dgm:prSet/>
      <dgm:spPr/>
      <dgm:t>
        <a:bodyPr/>
        <a:lstStyle/>
        <a:p>
          <a:endParaRPr lang="en-US"/>
        </a:p>
      </dgm:t>
    </dgm:pt>
    <dgm:pt modelId="{7F2677AC-5853-46D8-A8C9-ABAB6E8B537B}">
      <dgm:prSet/>
      <dgm:spPr/>
      <dgm:t>
        <a:bodyPr/>
        <a:lstStyle/>
        <a:p>
          <a:pPr>
            <a:defRPr b="1"/>
          </a:pPr>
          <a:r>
            <a:rPr lang="en-US"/>
            <a:t>29 Jan. – 21 Feb.</a:t>
          </a:r>
        </a:p>
      </dgm:t>
    </dgm:pt>
    <dgm:pt modelId="{C7FFCADD-4000-40C8-8476-6C2690927AA4}" type="parTrans" cxnId="{F4C338FB-F832-499B-90A6-640D3605372B}">
      <dgm:prSet/>
      <dgm:spPr/>
      <dgm:t>
        <a:bodyPr/>
        <a:lstStyle/>
        <a:p>
          <a:endParaRPr lang="en-US"/>
        </a:p>
      </dgm:t>
    </dgm:pt>
    <dgm:pt modelId="{4D23EC3C-F4B3-4867-AF33-F6897D5BEAA4}" type="sibTrans" cxnId="{F4C338FB-F832-499B-90A6-640D3605372B}">
      <dgm:prSet/>
      <dgm:spPr/>
      <dgm:t>
        <a:bodyPr/>
        <a:lstStyle/>
        <a:p>
          <a:endParaRPr lang="en-US"/>
        </a:p>
      </dgm:t>
    </dgm:pt>
    <dgm:pt modelId="{771C3250-4DAF-450A-995A-2C97D84F8A25}">
      <dgm:prSet/>
      <dgm:spPr/>
      <dgm:t>
        <a:bodyPr/>
        <a:lstStyle/>
        <a:p>
          <a:r>
            <a:rPr lang="en-US"/>
            <a:t>Infrastructure Setup</a:t>
          </a:r>
        </a:p>
      </dgm:t>
    </dgm:pt>
    <dgm:pt modelId="{6D0D64B1-C17E-477A-99FE-CDB2DD6A5EC4}" type="parTrans" cxnId="{DFB09DD6-43F6-470F-9803-C8924A4AA2CC}">
      <dgm:prSet/>
      <dgm:spPr/>
      <dgm:t>
        <a:bodyPr/>
        <a:lstStyle/>
        <a:p>
          <a:endParaRPr lang="en-US"/>
        </a:p>
      </dgm:t>
    </dgm:pt>
    <dgm:pt modelId="{9C149B77-281C-4A61-B29E-A73CB0D9740D}" type="sibTrans" cxnId="{DFB09DD6-43F6-470F-9803-C8924A4AA2CC}">
      <dgm:prSet/>
      <dgm:spPr/>
      <dgm:t>
        <a:bodyPr/>
        <a:lstStyle/>
        <a:p>
          <a:endParaRPr lang="en-US"/>
        </a:p>
      </dgm:t>
    </dgm:pt>
    <dgm:pt modelId="{FC2F542B-9754-4AF5-B538-FDE10917AD42}">
      <dgm:prSet/>
      <dgm:spPr/>
      <dgm:t>
        <a:bodyPr/>
        <a:lstStyle/>
        <a:p>
          <a:pPr>
            <a:defRPr b="1"/>
          </a:pPr>
          <a:r>
            <a:rPr lang="en-US"/>
            <a:t>22 Feb. – 7 Mar.</a:t>
          </a:r>
        </a:p>
      </dgm:t>
    </dgm:pt>
    <dgm:pt modelId="{0D1B79E6-6C89-4A8A-A8D4-3A6F14D73145}" type="parTrans" cxnId="{6ECA5FAF-FCAE-4B25-8A60-7AF771F6D2CA}">
      <dgm:prSet/>
      <dgm:spPr/>
      <dgm:t>
        <a:bodyPr/>
        <a:lstStyle/>
        <a:p>
          <a:endParaRPr lang="en-US"/>
        </a:p>
      </dgm:t>
    </dgm:pt>
    <dgm:pt modelId="{91207231-DE83-4EFE-BC14-47E92B5E9F43}" type="sibTrans" cxnId="{6ECA5FAF-FCAE-4B25-8A60-7AF771F6D2CA}">
      <dgm:prSet/>
      <dgm:spPr/>
      <dgm:t>
        <a:bodyPr/>
        <a:lstStyle/>
        <a:p>
          <a:endParaRPr lang="en-US"/>
        </a:p>
      </dgm:t>
    </dgm:pt>
    <dgm:pt modelId="{80D391AB-DEB6-44AE-96F2-6F7CC285AFB6}">
      <dgm:prSet/>
      <dgm:spPr/>
      <dgm:t>
        <a:bodyPr/>
        <a:lstStyle/>
        <a:p>
          <a:r>
            <a:rPr lang="en-US"/>
            <a:t>Data Collection</a:t>
          </a:r>
        </a:p>
      </dgm:t>
    </dgm:pt>
    <dgm:pt modelId="{E447F7EE-A409-4BF7-A36A-E21928449A86}" type="parTrans" cxnId="{D7ABFA6C-13E9-4B29-95F4-7CB5B3E4FC9C}">
      <dgm:prSet/>
      <dgm:spPr/>
      <dgm:t>
        <a:bodyPr/>
        <a:lstStyle/>
        <a:p>
          <a:endParaRPr lang="en-US"/>
        </a:p>
      </dgm:t>
    </dgm:pt>
    <dgm:pt modelId="{41C7EAF2-11A8-4621-8A70-ECDD30D12DE0}" type="sibTrans" cxnId="{D7ABFA6C-13E9-4B29-95F4-7CB5B3E4FC9C}">
      <dgm:prSet/>
      <dgm:spPr/>
      <dgm:t>
        <a:bodyPr/>
        <a:lstStyle/>
        <a:p>
          <a:endParaRPr lang="en-US"/>
        </a:p>
      </dgm:t>
    </dgm:pt>
    <dgm:pt modelId="{C6B6FAAB-A4B1-413E-B434-A53D8C8DA912}">
      <dgm:prSet/>
      <dgm:spPr/>
      <dgm:t>
        <a:bodyPr/>
        <a:lstStyle/>
        <a:p>
          <a:pPr>
            <a:defRPr b="1"/>
          </a:pPr>
          <a:r>
            <a:rPr lang="en-US"/>
            <a:t>8–21 Mar.</a:t>
          </a:r>
        </a:p>
      </dgm:t>
    </dgm:pt>
    <dgm:pt modelId="{B5E27F8E-E9FC-49C9-8B6D-04E070E3B033}" type="parTrans" cxnId="{14FB085F-38F6-455E-9C99-2851AF096C0A}">
      <dgm:prSet/>
      <dgm:spPr/>
      <dgm:t>
        <a:bodyPr/>
        <a:lstStyle/>
        <a:p>
          <a:endParaRPr lang="en-US"/>
        </a:p>
      </dgm:t>
    </dgm:pt>
    <dgm:pt modelId="{4ECDF454-A17D-43BB-8B03-6FAB6319DC9E}" type="sibTrans" cxnId="{14FB085F-38F6-455E-9C99-2851AF096C0A}">
      <dgm:prSet/>
      <dgm:spPr/>
      <dgm:t>
        <a:bodyPr/>
        <a:lstStyle/>
        <a:p>
          <a:endParaRPr lang="en-US"/>
        </a:p>
      </dgm:t>
    </dgm:pt>
    <dgm:pt modelId="{A400CE95-1088-4B85-B2B7-EAD99E3BA267}">
      <dgm:prSet/>
      <dgm:spPr/>
      <dgm:t>
        <a:bodyPr/>
        <a:lstStyle/>
        <a:p>
          <a:r>
            <a:rPr lang="en-US"/>
            <a:t>Initial Data analysis</a:t>
          </a:r>
        </a:p>
      </dgm:t>
    </dgm:pt>
    <dgm:pt modelId="{FEB5CD84-2EB1-4496-B918-B7EAEE5CD538}" type="parTrans" cxnId="{C1C51FA2-7E86-432D-B81A-C55ADFB41F09}">
      <dgm:prSet/>
      <dgm:spPr/>
      <dgm:t>
        <a:bodyPr/>
        <a:lstStyle/>
        <a:p>
          <a:endParaRPr lang="en-US"/>
        </a:p>
      </dgm:t>
    </dgm:pt>
    <dgm:pt modelId="{703C204E-21DC-41EA-85BE-B9B04A107598}" type="sibTrans" cxnId="{C1C51FA2-7E86-432D-B81A-C55ADFB41F09}">
      <dgm:prSet/>
      <dgm:spPr/>
      <dgm:t>
        <a:bodyPr/>
        <a:lstStyle/>
        <a:p>
          <a:endParaRPr lang="en-US"/>
        </a:p>
      </dgm:t>
    </dgm:pt>
    <dgm:pt modelId="{8BB21F61-6CAB-4392-AFA0-CDABB45E36E1}">
      <dgm:prSet/>
      <dgm:spPr/>
      <dgm:t>
        <a:bodyPr/>
        <a:lstStyle/>
        <a:p>
          <a:pPr>
            <a:defRPr b="1"/>
          </a:pPr>
          <a:r>
            <a:rPr lang="en-US"/>
            <a:t>22 Mar. – 30 Apr.</a:t>
          </a:r>
        </a:p>
      </dgm:t>
    </dgm:pt>
    <dgm:pt modelId="{8C490A71-80E9-4930-AF8F-E61FF1EC2650}" type="parTrans" cxnId="{5672F2C3-B797-48D7-9BCD-9F59FA5B7BD4}">
      <dgm:prSet/>
      <dgm:spPr/>
      <dgm:t>
        <a:bodyPr/>
        <a:lstStyle/>
        <a:p>
          <a:endParaRPr lang="en-US"/>
        </a:p>
      </dgm:t>
    </dgm:pt>
    <dgm:pt modelId="{EE6911F7-E871-41A3-84E6-63DEC824E168}" type="sibTrans" cxnId="{5672F2C3-B797-48D7-9BCD-9F59FA5B7BD4}">
      <dgm:prSet/>
      <dgm:spPr/>
      <dgm:t>
        <a:bodyPr/>
        <a:lstStyle/>
        <a:p>
          <a:endParaRPr lang="en-US"/>
        </a:p>
      </dgm:t>
    </dgm:pt>
    <dgm:pt modelId="{19756882-78C5-4DBE-B7B4-E8F2E776270C}">
      <dgm:prSet/>
      <dgm:spPr/>
      <dgm:t>
        <a:bodyPr/>
        <a:lstStyle/>
        <a:p>
          <a:r>
            <a:rPr lang="en-US"/>
            <a:t>Model Development</a:t>
          </a:r>
        </a:p>
      </dgm:t>
    </dgm:pt>
    <dgm:pt modelId="{AA0D6B9E-47E0-410F-AC26-A3EA77CF93D1}" type="parTrans" cxnId="{52C032A7-4C6A-4403-9AB9-1378E7210FCA}">
      <dgm:prSet/>
      <dgm:spPr/>
      <dgm:t>
        <a:bodyPr/>
        <a:lstStyle/>
        <a:p>
          <a:endParaRPr lang="en-US"/>
        </a:p>
      </dgm:t>
    </dgm:pt>
    <dgm:pt modelId="{E7938C59-4A8F-425E-8E8E-837BE30AB4F3}" type="sibTrans" cxnId="{52C032A7-4C6A-4403-9AB9-1378E7210FCA}">
      <dgm:prSet/>
      <dgm:spPr/>
      <dgm:t>
        <a:bodyPr/>
        <a:lstStyle/>
        <a:p>
          <a:endParaRPr lang="en-US"/>
        </a:p>
      </dgm:t>
    </dgm:pt>
    <dgm:pt modelId="{C28BF36A-FB64-47C3-98E4-8B8849121786}">
      <dgm:prSet/>
      <dgm:spPr/>
      <dgm:t>
        <a:bodyPr/>
        <a:lstStyle/>
        <a:p>
          <a:pPr>
            <a:defRPr b="1"/>
          </a:pPr>
          <a:r>
            <a:rPr lang="en-US"/>
            <a:t>1–21 May</a:t>
          </a:r>
        </a:p>
      </dgm:t>
    </dgm:pt>
    <dgm:pt modelId="{6E3E0E14-7FCF-4545-B078-0F063E0D514C}" type="parTrans" cxnId="{497A264F-FFD6-4613-98F4-B260A6363B91}">
      <dgm:prSet/>
      <dgm:spPr/>
      <dgm:t>
        <a:bodyPr/>
        <a:lstStyle/>
        <a:p>
          <a:endParaRPr lang="en-US"/>
        </a:p>
      </dgm:t>
    </dgm:pt>
    <dgm:pt modelId="{912E88B0-BCD8-4046-B512-AA61E63D55D3}" type="sibTrans" cxnId="{497A264F-FFD6-4613-98F4-B260A6363B91}">
      <dgm:prSet/>
      <dgm:spPr/>
      <dgm:t>
        <a:bodyPr/>
        <a:lstStyle/>
        <a:p>
          <a:endParaRPr lang="en-US"/>
        </a:p>
      </dgm:t>
    </dgm:pt>
    <dgm:pt modelId="{52F9508E-E193-4EC1-BAA0-38EBE20D79A8}">
      <dgm:prSet/>
      <dgm:spPr/>
      <dgm:t>
        <a:bodyPr/>
        <a:lstStyle/>
        <a:p>
          <a:r>
            <a:rPr lang="en-US"/>
            <a:t>Testing and validation</a:t>
          </a:r>
        </a:p>
      </dgm:t>
    </dgm:pt>
    <dgm:pt modelId="{DA99DB27-B931-42E9-A54A-A6C54DA0F1D0}" type="parTrans" cxnId="{96FEA33D-2D56-4460-9206-1A53629829C2}">
      <dgm:prSet/>
      <dgm:spPr/>
      <dgm:t>
        <a:bodyPr/>
        <a:lstStyle/>
        <a:p>
          <a:endParaRPr lang="en-US"/>
        </a:p>
      </dgm:t>
    </dgm:pt>
    <dgm:pt modelId="{9537E4DE-0676-4214-A3BD-E80A08D6BD1E}" type="sibTrans" cxnId="{96FEA33D-2D56-4460-9206-1A53629829C2}">
      <dgm:prSet/>
      <dgm:spPr/>
      <dgm:t>
        <a:bodyPr/>
        <a:lstStyle/>
        <a:p>
          <a:endParaRPr lang="en-US"/>
        </a:p>
      </dgm:t>
    </dgm:pt>
    <dgm:pt modelId="{A69718E1-E70C-4F2B-B7CD-040B1B0B8FD3}">
      <dgm:prSet/>
      <dgm:spPr/>
      <dgm:t>
        <a:bodyPr/>
        <a:lstStyle/>
        <a:p>
          <a:pPr>
            <a:defRPr b="1"/>
          </a:pPr>
          <a:r>
            <a:rPr lang="en-US"/>
            <a:t>22 May – 1 June</a:t>
          </a:r>
        </a:p>
      </dgm:t>
    </dgm:pt>
    <dgm:pt modelId="{C6A89B76-6F21-482A-85E5-09A4C5FB57A4}" type="parTrans" cxnId="{AE89A952-061A-4D0A-81DA-1D235E499B81}">
      <dgm:prSet/>
      <dgm:spPr/>
      <dgm:t>
        <a:bodyPr/>
        <a:lstStyle/>
        <a:p>
          <a:endParaRPr lang="en-US"/>
        </a:p>
      </dgm:t>
    </dgm:pt>
    <dgm:pt modelId="{1FE7601C-51D0-46F2-BAD9-AA4D94DAA801}" type="sibTrans" cxnId="{AE89A952-061A-4D0A-81DA-1D235E499B81}">
      <dgm:prSet/>
      <dgm:spPr/>
      <dgm:t>
        <a:bodyPr/>
        <a:lstStyle/>
        <a:p>
          <a:endParaRPr lang="en-US"/>
        </a:p>
      </dgm:t>
    </dgm:pt>
    <dgm:pt modelId="{BD92462F-18D3-4F2D-95CD-AA91AECF90C1}">
      <dgm:prSet/>
      <dgm:spPr/>
      <dgm:t>
        <a:bodyPr/>
        <a:lstStyle/>
        <a:p>
          <a:r>
            <a:rPr lang="en-US"/>
            <a:t>Deployment</a:t>
          </a:r>
        </a:p>
      </dgm:t>
    </dgm:pt>
    <dgm:pt modelId="{99FDD6C8-FA12-4DB0-A537-F77C5D6E440B}" type="parTrans" cxnId="{6A6D6361-41B1-47EC-BA36-D0DBC002652D}">
      <dgm:prSet/>
      <dgm:spPr/>
      <dgm:t>
        <a:bodyPr/>
        <a:lstStyle/>
        <a:p>
          <a:endParaRPr lang="en-US"/>
        </a:p>
      </dgm:t>
    </dgm:pt>
    <dgm:pt modelId="{BAEC69D1-EC01-4F3F-B1EA-D726750E7B33}" type="sibTrans" cxnId="{6A6D6361-41B1-47EC-BA36-D0DBC002652D}">
      <dgm:prSet/>
      <dgm:spPr/>
      <dgm:t>
        <a:bodyPr/>
        <a:lstStyle/>
        <a:p>
          <a:endParaRPr lang="en-US"/>
        </a:p>
      </dgm:t>
    </dgm:pt>
    <dgm:pt modelId="{CEA7C3C4-173B-4A88-90DE-A956AC746D94}">
      <dgm:prSet/>
      <dgm:spPr/>
      <dgm:t>
        <a:bodyPr/>
        <a:lstStyle/>
        <a:p>
          <a:pPr>
            <a:defRPr b="1"/>
          </a:pPr>
          <a:r>
            <a:rPr lang="en-US"/>
            <a:t>2–8 June</a:t>
          </a:r>
        </a:p>
      </dgm:t>
    </dgm:pt>
    <dgm:pt modelId="{3750158D-2D23-408C-A0C3-0570A5DDAC28}" type="parTrans" cxnId="{87C5B54B-D877-4C9D-A6C7-D0E534503C9C}">
      <dgm:prSet/>
      <dgm:spPr/>
      <dgm:t>
        <a:bodyPr/>
        <a:lstStyle/>
        <a:p>
          <a:endParaRPr lang="en-US"/>
        </a:p>
      </dgm:t>
    </dgm:pt>
    <dgm:pt modelId="{431012A9-FA50-46AA-B2C7-3A25B2197307}" type="sibTrans" cxnId="{87C5B54B-D877-4C9D-A6C7-D0E534503C9C}">
      <dgm:prSet/>
      <dgm:spPr/>
      <dgm:t>
        <a:bodyPr/>
        <a:lstStyle/>
        <a:p>
          <a:endParaRPr lang="en-US"/>
        </a:p>
      </dgm:t>
    </dgm:pt>
    <dgm:pt modelId="{310C5531-C949-4AB6-B7E0-5A9ACCCB6500}">
      <dgm:prSet/>
      <dgm:spPr/>
      <dgm:t>
        <a:bodyPr/>
        <a:lstStyle/>
        <a:p>
          <a:r>
            <a:rPr lang="en-US"/>
            <a:t>Training</a:t>
          </a:r>
        </a:p>
      </dgm:t>
    </dgm:pt>
    <dgm:pt modelId="{38B32B91-CA3C-49CE-A1DA-576AF9DA6FE0}" type="parTrans" cxnId="{FFE94D95-F770-4D66-B9A5-5D6BF4A69FE2}">
      <dgm:prSet/>
      <dgm:spPr/>
      <dgm:t>
        <a:bodyPr/>
        <a:lstStyle/>
        <a:p>
          <a:endParaRPr lang="en-US"/>
        </a:p>
      </dgm:t>
    </dgm:pt>
    <dgm:pt modelId="{275E7F4D-0B70-43F1-9E8A-DC7E00AB00C8}" type="sibTrans" cxnId="{FFE94D95-F770-4D66-B9A5-5D6BF4A69FE2}">
      <dgm:prSet/>
      <dgm:spPr/>
      <dgm:t>
        <a:bodyPr/>
        <a:lstStyle/>
        <a:p>
          <a:endParaRPr lang="en-US"/>
        </a:p>
      </dgm:t>
    </dgm:pt>
    <dgm:pt modelId="{ABD092AC-B2EC-4A7C-87B8-46D28D1E6FDC}">
      <dgm:prSet/>
      <dgm:spPr/>
      <dgm:t>
        <a:bodyPr/>
        <a:lstStyle/>
        <a:p>
          <a:pPr>
            <a:defRPr b="1"/>
          </a:pPr>
          <a:r>
            <a:rPr lang="en-US"/>
            <a:t>2–25 June</a:t>
          </a:r>
        </a:p>
      </dgm:t>
    </dgm:pt>
    <dgm:pt modelId="{E6BAED8D-03C8-4C25-80D6-13C6EAC2E9E0}" type="parTrans" cxnId="{6FAEFCF4-25FE-4F6B-ABD8-8A4450CB8F2D}">
      <dgm:prSet/>
      <dgm:spPr/>
      <dgm:t>
        <a:bodyPr/>
        <a:lstStyle/>
        <a:p>
          <a:endParaRPr lang="en-US"/>
        </a:p>
      </dgm:t>
    </dgm:pt>
    <dgm:pt modelId="{F4EE59A1-833C-435E-9A14-238AAD5B8657}" type="sibTrans" cxnId="{6FAEFCF4-25FE-4F6B-ABD8-8A4450CB8F2D}">
      <dgm:prSet/>
      <dgm:spPr/>
      <dgm:t>
        <a:bodyPr/>
        <a:lstStyle/>
        <a:p>
          <a:endParaRPr lang="en-US"/>
        </a:p>
      </dgm:t>
    </dgm:pt>
    <dgm:pt modelId="{E63E6C5E-FA1E-44E2-B8B9-4B1E9B5E8BDE}">
      <dgm:prSet/>
      <dgm:spPr/>
      <dgm:t>
        <a:bodyPr/>
        <a:lstStyle/>
        <a:p>
          <a:r>
            <a:rPr lang="en-US"/>
            <a:t>Monitoring and Optimization</a:t>
          </a:r>
        </a:p>
      </dgm:t>
    </dgm:pt>
    <dgm:pt modelId="{82D53C32-311D-4E0C-862A-EA4E6452841D}" type="parTrans" cxnId="{D7A5BE1D-115F-460A-BBA8-967F655046CA}">
      <dgm:prSet/>
      <dgm:spPr/>
      <dgm:t>
        <a:bodyPr/>
        <a:lstStyle/>
        <a:p>
          <a:endParaRPr lang="en-US"/>
        </a:p>
      </dgm:t>
    </dgm:pt>
    <dgm:pt modelId="{DF5F6479-0C24-4BE0-AB7C-937786B261E3}" type="sibTrans" cxnId="{D7A5BE1D-115F-460A-BBA8-967F655046CA}">
      <dgm:prSet/>
      <dgm:spPr/>
      <dgm:t>
        <a:bodyPr/>
        <a:lstStyle/>
        <a:p>
          <a:endParaRPr lang="en-US"/>
        </a:p>
      </dgm:t>
    </dgm:pt>
    <dgm:pt modelId="{884AC179-797D-4CE6-8F8A-8FF4627E6A5E}" type="pres">
      <dgm:prSet presAssocID="{26A87D42-D7A3-43C3-BECA-FDD603F1B8E7}" presName="root" presStyleCnt="0">
        <dgm:presLayoutVars>
          <dgm:chMax/>
          <dgm:chPref/>
          <dgm:animLvl val="lvl"/>
        </dgm:presLayoutVars>
      </dgm:prSet>
      <dgm:spPr/>
    </dgm:pt>
    <dgm:pt modelId="{27165774-3F8D-40FF-B310-4DB2619E02D3}" type="pres">
      <dgm:prSet presAssocID="{26A87D42-D7A3-43C3-BECA-FDD603F1B8E7}" presName="divider" presStyleLbl="fgAcc1" presStyleIdx="0" presStyleCnt="11"/>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0A3A6C78-28FB-49BC-A8CD-99B6AE552A2F}" type="pres">
      <dgm:prSet presAssocID="{26A87D42-D7A3-43C3-BECA-FDD603F1B8E7}" presName="nodes" presStyleCnt="0">
        <dgm:presLayoutVars>
          <dgm:chMax/>
          <dgm:chPref/>
          <dgm:animLvl val="lvl"/>
        </dgm:presLayoutVars>
      </dgm:prSet>
      <dgm:spPr/>
    </dgm:pt>
    <dgm:pt modelId="{8BEA1DC8-971C-4253-8265-843BCB4BBA41}" type="pres">
      <dgm:prSet presAssocID="{F435BBE0-EC40-4F70-83C5-48C3526F5B9F}" presName="composite" presStyleCnt="0"/>
      <dgm:spPr/>
    </dgm:pt>
    <dgm:pt modelId="{EBEBA92C-CF4D-41DC-8C9D-222207E707C0}" type="pres">
      <dgm:prSet presAssocID="{F435BBE0-EC40-4F70-83C5-48C3526F5B9F}" presName="ConnectorPoint" presStyleLbl="lnNode1" presStyleIdx="0" presStyleCnt="10"/>
      <dgm:spPr>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501092C3-3632-4A47-AE8E-1CD9585B76F0}" type="pres">
      <dgm:prSet presAssocID="{F435BBE0-EC40-4F70-83C5-48C3526F5B9F}" presName="DropPinPlaceHolder" presStyleCnt="0"/>
      <dgm:spPr/>
    </dgm:pt>
    <dgm:pt modelId="{B02BFF28-27CA-4EA7-80B5-D488A3AC9782}" type="pres">
      <dgm:prSet presAssocID="{F435BBE0-EC40-4F70-83C5-48C3526F5B9F}" presName="DropPin" presStyleLbl="alignNode1" presStyleIdx="0" presStyleCnt="10"/>
      <dgm:spPr/>
    </dgm:pt>
    <dgm:pt modelId="{1BE95C85-A073-419E-B8BD-39E55B64A67F}" type="pres">
      <dgm:prSet presAssocID="{F435BBE0-EC40-4F70-83C5-48C3526F5B9F}" presName="Ellipse" presStyleLbl="fgAcc1" presStyleIdx="1" presStyleCnt="11"/>
      <dgm:spPr>
        <a:solidFill>
          <a:schemeClr val="lt1">
            <a:alpha val="90000"/>
            <a:hueOff val="0"/>
            <a:satOff val="0"/>
            <a:lumOff val="0"/>
            <a:alphaOff val="0"/>
          </a:schemeClr>
        </a:solidFill>
        <a:ln w="12700" cap="flat" cmpd="sng" algn="ctr">
          <a:noFill/>
          <a:prstDash val="solid"/>
          <a:miter lim="800000"/>
        </a:ln>
        <a:effectLst/>
      </dgm:spPr>
    </dgm:pt>
    <dgm:pt modelId="{2CE1AB99-5B75-42C8-A20F-381E46F857E8}" type="pres">
      <dgm:prSet presAssocID="{F435BBE0-EC40-4F70-83C5-48C3526F5B9F}" presName="L2TextContainer" presStyleLbl="revTx" presStyleIdx="0" presStyleCnt="20">
        <dgm:presLayoutVars>
          <dgm:bulletEnabled val="1"/>
        </dgm:presLayoutVars>
      </dgm:prSet>
      <dgm:spPr/>
    </dgm:pt>
    <dgm:pt modelId="{69A2AB62-393F-4487-B721-F8E9F6B7E943}" type="pres">
      <dgm:prSet presAssocID="{F435BBE0-EC40-4F70-83C5-48C3526F5B9F}" presName="L1TextContainer" presStyleLbl="revTx" presStyleIdx="1" presStyleCnt="20">
        <dgm:presLayoutVars>
          <dgm:chMax val="1"/>
          <dgm:chPref val="1"/>
          <dgm:bulletEnabled val="1"/>
        </dgm:presLayoutVars>
      </dgm:prSet>
      <dgm:spPr/>
    </dgm:pt>
    <dgm:pt modelId="{B7E02CE4-A747-40B7-B48B-E2DDCCBB6017}" type="pres">
      <dgm:prSet presAssocID="{F435BBE0-EC40-4F70-83C5-48C3526F5B9F}" presName="ConnectLine" presStyleLbl="sibTrans1D1" presStyleIdx="0" presStyleCnt="10"/>
      <dgm:spPr>
        <a:noFill/>
        <a:ln w="12700" cap="flat" cmpd="sng" algn="ctr">
          <a:solidFill>
            <a:schemeClr val="accent5">
              <a:hueOff val="0"/>
              <a:satOff val="0"/>
              <a:lumOff val="0"/>
              <a:alphaOff val="0"/>
            </a:schemeClr>
          </a:solidFill>
          <a:prstDash val="dash"/>
          <a:miter lim="800000"/>
        </a:ln>
        <a:effectLst/>
      </dgm:spPr>
    </dgm:pt>
    <dgm:pt modelId="{89EF9971-E8BB-476E-B00D-1C8D6E43DDB8}" type="pres">
      <dgm:prSet presAssocID="{F435BBE0-EC40-4F70-83C5-48C3526F5B9F}" presName="EmptyPlaceHolder" presStyleCnt="0"/>
      <dgm:spPr/>
    </dgm:pt>
    <dgm:pt modelId="{7BB6F85F-E147-4888-80BF-295161D09E56}" type="pres">
      <dgm:prSet presAssocID="{61E1B142-FE68-4FFE-9C3E-2377EAA281D1}" presName="spaceBetweenRectangles" presStyleCnt="0"/>
      <dgm:spPr/>
    </dgm:pt>
    <dgm:pt modelId="{14A3237B-F215-485B-B2CC-6287C2A3A8BB}" type="pres">
      <dgm:prSet presAssocID="{4B96769A-D7D8-46A1-8C72-496DC1E0C282}" presName="composite" presStyleCnt="0"/>
      <dgm:spPr/>
    </dgm:pt>
    <dgm:pt modelId="{E2471AF1-EB43-4789-A5D4-86F637E23CDE}" type="pres">
      <dgm:prSet presAssocID="{4B96769A-D7D8-46A1-8C72-496DC1E0C282}" presName="ConnectorPoint" presStyleLbl="lnNode1" presStyleIdx="1" presStyleCnt="10"/>
      <dgm:spPr>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gm:spPr>
    </dgm:pt>
    <dgm:pt modelId="{A207C399-A19A-4CF5-8326-E324EAAD266E}" type="pres">
      <dgm:prSet presAssocID="{4B96769A-D7D8-46A1-8C72-496DC1E0C282}" presName="DropPinPlaceHolder" presStyleCnt="0"/>
      <dgm:spPr/>
    </dgm:pt>
    <dgm:pt modelId="{E7EE4130-CF46-483E-95E8-56B144EC2089}" type="pres">
      <dgm:prSet presAssocID="{4B96769A-D7D8-46A1-8C72-496DC1E0C282}" presName="DropPin" presStyleLbl="alignNode1" presStyleIdx="1" presStyleCnt="10"/>
      <dgm:spPr/>
    </dgm:pt>
    <dgm:pt modelId="{AAA262B0-F704-493F-8974-0214D736C7EF}" type="pres">
      <dgm:prSet presAssocID="{4B96769A-D7D8-46A1-8C72-496DC1E0C282}" presName="Ellipse" presStyleLbl="fgAcc1" presStyleIdx="2" presStyleCnt="11"/>
      <dgm:spPr>
        <a:solidFill>
          <a:schemeClr val="lt1">
            <a:alpha val="90000"/>
            <a:hueOff val="0"/>
            <a:satOff val="0"/>
            <a:lumOff val="0"/>
            <a:alphaOff val="0"/>
          </a:schemeClr>
        </a:solidFill>
        <a:ln w="12700" cap="flat" cmpd="sng" algn="ctr">
          <a:noFill/>
          <a:prstDash val="solid"/>
          <a:miter lim="800000"/>
        </a:ln>
        <a:effectLst/>
      </dgm:spPr>
    </dgm:pt>
    <dgm:pt modelId="{4F8EEB22-3ED2-4234-8C8F-18436038AE39}" type="pres">
      <dgm:prSet presAssocID="{4B96769A-D7D8-46A1-8C72-496DC1E0C282}" presName="L2TextContainer" presStyleLbl="revTx" presStyleIdx="2" presStyleCnt="20">
        <dgm:presLayoutVars>
          <dgm:bulletEnabled val="1"/>
        </dgm:presLayoutVars>
      </dgm:prSet>
      <dgm:spPr/>
    </dgm:pt>
    <dgm:pt modelId="{48054DF9-B4F0-4CE3-837B-6C4AB430FF66}" type="pres">
      <dgm:prSet presAssocID="{4B96769A-D7D8-46A1-8C72-496DC1E0C282}" presName="L1TextContainer" presStyleLbl="revTx" presStyleIdx="3" presStyleCnt="20">
        <dgm:presLayoutVars>
          <dgm:chMax val="1"/>
          <dgm:chPref val="1"/>
          <dgm:bulletEnabled val="1"/>
        </dgm:presLayoutVars>
      </dgm:prSet>
      <dgm:spPr/>
    </dgm:pt>
    <dgm:pt modelId="{91F3541F-E1A7-4082-A675-812CDD5373D8}" type="pres">
      <dgm:prSet presAssocID="{4B96769A-D7D8-46A1-8C72-496DC1E0C282}" presName="ConnectLine" presStyleLbl="sibTrans1D1" presStyleIdx="1" presStyleCnt="10"/>
      <dgm:spPr>
        <a:noFill/>
        <a:ln w="12700" cap="flat" cmpd="sng" algn="ctr">
          <a:solidFill>
            <a:schemeClr val="accent5">
              <a:hueOff val="-750949"/>
              <a:satOff val="-1935"/>
              <a:lumOff val="-1307"/>
              <a:alphaOff val="0"/>
            </a:schemeClr>
          </a:solidFill>
          <a:prstDash val="dash"/>
          <a:miter lim="800000"/>
        </a:ln>
        <a:effectLst/>
      </dgm:spPr>
    </dgm:pt>
    <dgm:pt modelId="{39A8CCAC-E39D-40E9-8A33-30B7640EF0E3}" type="pres">
      <dgm:prSet presAssocID="{4B96769A-D7D8-46A1-8C72-496DC1E0C282}" presName="EmptyPlaceHolder" presStyleCnt="0"/>
      <dgm:spPr/>
    </dgm:pt>
    <dgm:pt modelId="{225EE4BC-3B74-41AB-99C0-2E9095D3C161}" type="pres">
      <dgm:prSet presAssocID="{B27F2BAE-8C34-4AE3-B83F-B071BF406720}" presName="spaceBetweenRectangles" presStyleCnt="0"/>
      <dgm:spPr/>
    </dgm:pt>
    <dgm:pt modelId="{C08DCC2E-6E94-432E-B0A3-D3F1A195BAB3}" type="pres">
      <dgm:prSet presAssocID="{7F2677AC-5853-46D8-A8C9-ABAB6E8B537B}" presName="composite" presStyleCnt="0"/>
      <dgm:spPr/>
    </dgm:pt>
    <dgm:pt modelId="{12D75E6B-9102-4765-B42B-2EDFF328790D}" type="pres">
      <dgm:prSet presAssocID="{7F2677AC-5853-46D8-A8C9-ABAB6E8B537B}" presName="ConnectorPoint" presStyleLbl="lnNode1" presStyleIdx="2" presStyleCnt="10"/>
      <dgm:spPr>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gm:spPr>
    </dgm:pt>
    <dgm:pt modelId="{65F3CA1B-A0A0-45B8-AD58-53764E1009EA}" type="pres">
      <dgm:prSet presAssocID="{7F2677AC-5853-46D8-A8C9-ABAB6E8B537B}" presName="DropPinPlaceHolder" presStyleCnt="0"/>
      <dgm:spPr/>
    </dgm:pt>
    <dgm:pt modelId="{14902A39-840D-455A-A9D6-0FBC5504A0A4}" type="pres">
      <dgm:prSet presAssocID="{7F2677AC-5853-46D8-A8C9-ABAB6E8B537B}" presName="DropPin" presStyleLbl="alignNode1" presStyleIdx="2" presStyleCnt="10"/>
      <dgm:spPr/>
    </dgm:pt>
    <dgm:pt modelId="{DBB659FA-931D-42D1-81F7-6C3EDCE84A22}" type="pres">
      <dgm:prSet presAssocID="{7F2677AC-5853-46D8-A8C9-ABAB6E8B537B}" presName="Ellipse" presStyleLbl="fgAcc1" presStyleIdx="3" presStyleCnt="11"/>
      <dgm:spPr>
        <a:solidFill>
          <a:schemeClr val="lt1">
            <a:alpha val="90000"/>
            <a:hueOff val="0"/>
            <a:satOff val="0"/>
            <a:lumOff val="0"/>
            <a:alphaOff val="0"/>
          </a:schemeClr>
        </a:solidFill>
        <a:ln w="12700" cap="flat" cmpd="sng" algn="ctr">
          <a:noFill/>
          <a:prstDash val="solid"/>
          <a:miter lim="800000"/>
        </a:ln>
        <a:effectLst/>
      </dgm:spPr>
    </dgm:pt>
    <dgm:pt modelId="{D7BFB33E-4169-4E7B-8C0B-6F91736FF44E}" type="pres">
      <dgm:prSet presAssocID="{7F2677AC-5853-46D8-A8C9-ABAB6E8B537B}" presName="L2TextContainer" presStyleLbl="revTx" presStyleIdx="4" presStyleCnt="20">
        <dgm:presLayoutVars>
          <dgm:bulletEnabled val="1"/>
        </dgm:presLayoutVars>
      </dgm:prSet>
      <dgm:spPr/>
    </dgm:pt>
    <dgm:pt modelId="{5B7A1EDF-5BC2-4530-8CFB-DA496FB8F77C}" type="pres">
      <dgm:prSet presAssocID="{7F2677AC-5853-46D8-A8C9-ABAB6E8B537B}" presName="L1TextContainer" presStyleLbl="revTx" presStyleIdx="5" presStyleCnt="20">
        <dgm:presLayoutVars>
          <dgm:chMax val="1"/>
          <dgm:chPref val="1"/>
          <dgm:bulletEnabled val="1"/>
        </dgm:presLayoutVars>
      </dgm:prSet>
      <dgm:spPr/>
    </dgm:pt>
    <dgm:pt modelId="{D8A07A78-1D2F-424F-92C2-87C34B427147}" type="pres">
      <dgm:prSet presAssocID="{7F2677AC-5853-46D8-A8C9-ABAB6E8B537B}" presName="ConnectLine" presStyleLbl="sibTrans1D1" presStyleIdx="2" presStyleCnt="10"/>
      <dgm:spPr>
        <a:noFill/>
        <a:ln w="12700" cap="flat" cmpd="sng" algn="ctr">
          <a:solidFill>
            <a:schemeClr val="accent5">
              <a:hueOff val="-1501898"/>
              <a:satOff val="-3871"/>
              <a:lumOff val="-2614"/>
              <a:alphaOff val="0"/>
            </a:schemeClr>
          </a:solidFill>
          <a:prstDash val="dash"/>
          <a:miter lim="800000"/>
        </a:ln>
        <a:effectLst/>
      </dgm:spPr>
    </dgm:pt>
    <dgm:pt modelId="{011ECE1F-C6F2-4784-B638-A3D782869880}" type="pres">
      <dgm:prSet presAssocID="{7F2677AC-5853-46D8-A8C9-ABAB6E8B537B}" presName="EmptyPlaceHolder" presStyleCnt="0"/>
      <dgm:spPr/>
    </dgm:pt>
    <dgm:pt modelId="{290F203A-7FCF-4068-B4A6-AB9442A233E4}" type="pres">
      <dgm:prSet presAssocID="{4D23EC3C-F4B3-4867-AF33-F6897D5BEAA4}" presName="spaceBetweenRectangles" presStyleCnt="0"/>
      <dgm:spPr/>
    </dgm:pt>
    <dgm:pt modelId="{74FFAFF9-5279-498D-9E9C-DF6A398645B1}" type="pres">
      <dgm:prSet presAssocID="{FC2F542B-9754-4AF5-B538-FDE10917AD42}" presName="composite" presStyleCnt="0"/>
      <dgm:spPr/>
    </dgm:pt>
    <dgm:pt modelId="{ADC81FA6-75F6-4CDF-9556-F404D55FD9F5}" type="pres">
      <dgm:prSet presAssocID="{FC2F542B-9754-4AF5-B538-FDE10917AD42}" presName="ConnectorPoint" presStyleLbl="lnNode1" presStyleIdx="3" presStyleCnt="10"/>
      <dgm:spPr>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gm:spPr>
    </dgm:pt>
    <dgm:pt modelId="{D0E590B1-FDB2-4C12-9EF2-3AC49ADEE447}" type="pres">
      <dgm:prSet presAssocID="{FC2F542B-9754-4AF5-B538-FDE10917AD42}" presName="DropPinPlaceHolder" presStyleCnt="0"/>
      <dgm:spPr/>
    </dgm:pt>
    <dgm:pt modelId="{3F906143-F2DE-448C-93A0-837B15C65535}" type="pres">
      <dgm:prSet presAssocID="{FC2F542B-9754-4AF5-B538-FDE10917AD42}" presName="DropPin" presStyleLbl="alignNode1" presStyleIdx="3" presStyleCnt="10"/>
      <dgm:spPr/>
    </dgm:pt>
    <dgm:pt modelId="{8609C35C-8368-4391-B7DF-9636152DD1AE}" type="pres">
      <dgm:prSet presAssocID="{FC2F542B-9754-4AF5-B538-FDE10917AD42}" presName="Ellipse" presStyleLbl="fgAcc1" presStyleIdx="4" presStyleCnt="11"/>
      <dgm:spPr>
        <a:solidFill>
          <a:schemeClr val="lt1">
            <a:alpha val="90000"/>
            <a:hueOff val="0"/>
            <a:satOff val="0"/>
            <a:lumOff val="0"/>
            <a:alphaOff val="0"/>
          </a:schemeClr>
        </a:solidFill>
        <a:ln w="12700" cap="flat" cmpd="sng" algn="ctr">
          <a:noFill/>
          <a:prstDash val="solid"/>
          <a:miter lim="800000"/>
        </a:ln>
        <a:effectLst/>
      </dgm:spPr>
    </dgm:pt>
    <dgm:pt modelId="{1ACD49EB-99D9-4719-8E94-AB49A802CBAB}" type="pres">
      <dgm:prSet presAssocID="{FC2F542B-9754-4AF5-B538-FDE10917AD42}" presName="L2TextContainer" presStyleLbl="revTx" presStyleIdx="6" presStyleCnt="20">
        <dgm:presLayoutVars>
          <dgm:bulletEnabled val="1"/>
        </dgm:presLayoutVars>
      </dgm:prSet>
      <dgm:spPr/>
    </dgm:pt>
    <dgm:pt modelId="{E7DF605F-9FF6-4623-AEAE-8171E2588F33}" type="pres">
      <dgm:prSet presAssocID="{FC2F542B-9754-4AF5-B538-FDE10917AD42}" presName="L1TextContainer" presStyleLbl="revTx" presStyleIdx="7" presStyleCnt="20">
        <dgm:presLayoutVars>
          <dgm:chMax val="1"/>
          <dgm:chPref val="1"/>
          <dgm:bulletEnabled val="1"/>
        </dgm:presLayoutVars>
      </dgm:prSet>
      <dgm:spPr/>
    </dgm:pt>
    <dgm:pt modelId="{89B2281E-24F5-40FB-8635-7598BF4F111C}" type="pres">
      <dgm:prSet presAssocID="{FC2F542B-9754-4AF5-B538-FDE10917AD42}" presName="ConnectLine" presStyleLbl="sibTrans1D1" presStyleIdx="3" presStyleCnt="10"/>
      <dgm:spPr>
        <a:noFill/>
        <a:ln w="12700" cap="flat" cmpd="sng" algn="ctr">
          <a:solidFill>
            <a:schemeClr val="accent5">
              <a:hueOff val="-2252848"/>
              <a:satOff val="-5806"/>
              <a:lumOff val="-3922"/>
              <a:alphaOff val="0"/>
            </a:schemeClr>
          </a:solidFill>
          <a:prstDash val="dash"/>
          <a:miter lim="800000"/>
        </a:ln>
        <a:effectLst/>
      </dgm:spPr>
    </dgm:pt>
    <dgm:pt modelId="{B64705AC-FBB7-4641-92FF-630DDFDE53C1}" type="pres">
      <dgm:prSet presAssocID="{FC2F542B-9754-4AF5-B538-FDE10917AD42}" presName="EmptyPlaceHolder" presStyleCnt="0"/>
      <dgm:spPr/>
    </dgm:pt>
    <dgm:pt modelId="{51CB9865-3954-417A-A54D-1D5AFAE2AF6C}" type="pres">
      <dgm:prSet presAssocID="{91207231-DE83-4EFE-BC14-47E92B5E9F43}" presName="spaceBetweenRectangles" presStyleCnt="0"/>
      <dgm:spPr/>
    </dgm:pt>
    <dgm:pt modelId="{72D5401F-08E1-4088-8226-5302B52F1789}" type="pres">
      <dgm:prSet presAssocID="{C6B6FAAB-A4B1-413E-B434-A53D8C8DA912}" presName="composite" presStyleCnt="0"/>
      <dgm:spPr/>
    </dgm:pt>
    <dgm:pt modelId="{3780A8E4-6298-4D28-A2A0-55C7ED880791}" type="pres">
      <dgm:prSet presAssocID="{C6B6FAAB-A4B1-413E-B434-A53D8C8DA912}" presName="ConnectorPoint" presStyleLbl="lnNode1" presStyleIdx="4" presStyleCnt="10"/>
      <dgm:spPr>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gm:spPr>
    </dgm:pt>
    <dgm:pt modelId="{FE377BBE-1B3C-4353-8C99-8481E7F3F3A1}" type="pres">
      <dgm:prSet presAssocID="{C6B6FAAB-A4B1-413E-B434-A53D8C8DA912}" presName="DropPinPlaceHolder" presStyleCnt="0"/>
      <dgm:spPr/>
    </dgm:pt>
    <dgm:pt modelId="{D2349155-A584-4AD4-BADD-6F1508551C8E}" type="pres">
      <dgm:prSet presAssocID="{C6B6FAAB-A4B1-413E-B434-A53D8C8DA912}" presName="DropPin" presStyleLbl="alignNode1" presStyleIdx="4" presStyleCnt="10"/>
      <dgm:spPr/>
    </dgm:pt>
    <dgm:pt modelId="{405C2D8A-8BA3-48FE-BB8C-09EE0E823820}" type="pres">
      <dgm:prSet presAssocID="{C6B6FAAB-A4B1-413E-B434-A53D8C8DA912}" presName="Ellipse" presStyleLbl="fgAcc1" presStyleIdx="5" presStyleCnt="11"/>
      <dgm:spPr>
        <a:solidFill>
          <a:schemeClr val="lt1">
            <a:alpha val="90000"/>
            <a:hueOff val="0"/>
            <a:satOff val="0"/>
            <a:lumOff val="0"/>
            <a:alphaOff val="0"/>
          </a:schemeClr>
        </a:solidFill>
        <a:ln w="12700" cap="flat" cmpd="sng" algn="ctr">
          <a:noFill/>
          <a:prstDash val="solid"/>
          <a:miter lim="800000"/>
        </a:ln>
        <a:effectLst/>
      </dgm:spPr>
    </dgm:pt>
    <dgm:pt modelId="{4F35A075-2EA3-409C-BB70-A3AA54FE9E99}" type="pres">
      <dgm:prSet presAssocID="{C6B6FAAB-A4B1-413E-B434-A53D8C8DA912}" presName="L2TextContainer" presStyleLbl="revTx" presStyleIdx="8" presStyleCnt="20">
        <dgm:presLayoutVars>
          <dgm:bulletEnabled val="1"/>
        </dgm:presLayoutVars>
      </dgm:prSet>
      <dgm:spPr/>
    </dgm:pt>
    <dgm:pt modelId="{227938B3-0FBC-4E5C-863A-38BDD630BD31}" type="pres">
      <dgm:prSet presAssocID="{C6B6FAAB-A4B1-413E-B434-A53D8C8DA912}" presName="L1TextContainer" presStyleLbl="revTx" presStyleIdx="9" presStyleCnt="20">
        <dgm:presLayoutVars>
          <dgm:chMax val="1"/>
          <dgm:chPref val="1"/>
          <dgm:bulletEnabled val="1"/>
        </dgm:presLayoutVars>
      </dgm:prSet>
      <dgm:spPr/>
    </dgm:pt>
    <dgm:pt modelId="{5A4F22C1-F947-4D57-9E48-A2A939FC51BE}" type="pres">
      <dgm:prSet presAssocID="{C6B6FAAB-A4B1-413E-B434-A53D8C8DA912}" presName="ConnectLine" presStyleLbl="sibTrans1D1" presStyleIdx="4" presStyleCnt="10"/>
      <dgm:spPr>
        <a:noFill/>
        <a:ln w="12700" cap="flat" cmpd="sng" algn="ctr">
          <a:solidFill>
            <a:schemeClr val="accent5">
              <a:hueOff val="-3003797"/>
              <a:satOff val="-7742"/>
              <a:lumOff val="-5229"/>
              <a:alphaOff val="0"/>
            </a:schemeClr>
          </a:solidFill>
          <a:prstDash val="dash"/>
          <a:miter lim="800000"/>
        </a:ln>
        <a:effectLst/>
      </dgm:spPr>
    </dgm:pt>
    <dgm:pt modelId="{3CFF7C06-D726-4318-B778-FDD76E1E0309}" type="pres">
      <dgm:prSet presAssocID="{C6B6FAAB-A4B1-413E-B434-A53D8C8DA912}" presName="EmptyPlaceHolder" presStyleCnt="0"/>
      <dgm:spPr/>
    </dgm:pt>
    <dgm:pt modelId="{E35AA674-6AA3-4C7E-B901-6D11DABD4629}" type="pres">
      <dgm:prSet presAssocID="{4ECDF454-A17D-43BB-8B03-6FAB6319DC9E}" presName="spaceBetweenRectangles" presStyleCnt="0"/>
      <dgm:spPr/>
    </dgm:pt>
    <dgm:pt modelId="{4244C920-0834-464B-8D65-9CAC4EAB2A2A}" type="pres">
      <dgm:prSet presAssocID="{8BB21F61-6CAB-4392-AFA0-CDABB45E36E1}" presName="composite" presStyleCnt="0"/>
      <dgm:spPr/>
    </dgm:pt>
    <dgm:pt modelId="{F68D597B-AF16-4BC4-957F-1AB3EFFD9C60}" type="pres">
      <dgm:prSet presAssocID="{8BB21F61-6CAB-4392-AFA0-CDABB45E36E1}" presName="ConnectorPoint" presStyleLbl="lnNode1" presStyleIdx="5" presStyleCnt="10"/>
      <dgm:spPr>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gm:spPr>
    </dgm:pt>
    <dgm:pt modelId="{DBFF4553-24A8-4AA0-8BE3-031940211A67}" type="pres">
      <dgm:prSet presAssocID="{8BB21F61-6CAB-4392-AFA0-CDABB45E36E1}" presName="DropPinPlaceHolder" presStyleCnt="0"/>
      <dgm:spPr/>
    </dgm:pt>
    <dgm:pt modelId="{67A82A3E-9E50-44D8-8335-41287C96CAAC}" type="pres">
      <dgm:prSet presAssocID="{8BB21F61-6CAB-4392-AFA0-CDABB45E36E1}" presName="DropPin" presStyleLbl="alignNode1" presStyleIdx="5" presStyleCnt="10"/>
      <dgm:spPr/>
    </dgm:pt>
    <dgm:pt modelId="{A38C2EA7-6D6B-4E0F-8BDD-4AC0FAFEB59A}" type="pres">
      <dgm:prSet presAssocID="{8BB21F61-6CAB-4392-AFA0-CDABB45E36E1}" presName="Ellipse" presStyleLbl="fgAcc1" presStyleIdx="6" presStyleCnt="11"/>
      <dgm:spPr>
        <a:solidFill>
          <a:schemeClr val="lt1">
            <a:alpha val="90000"/>
            <a:hueOff val="0"/>
            <a:satOff val="0"/>
            <a:lumOff val="0"/>
            <a:alphaOff val="0"/>
          </a:schemeClr>
        </a:solidFill>
        <a:ln w="12700" cap="flat" cmpd="sng" algn="ctr">
          <a:noFill/>
          <a:prstDash val="solid"/>
          <a:miter lim="800000"/>
        </a:ln>
        <a:effectLst/>
      </dgm:spPr>
    </dgm:pt>
    <dgm:pt modelId="{87E12E80-65C7-46DD-983F-FECBABB9805A}" type="pres">
      <dgm:prSet presAssocID="{8BB21F61-6CAB-4392-AFA0-CDABB45E36E1}" presName="L2TextContainer" presStyleLbl="revTx" presStyleIdx="10" presStyleCnt="20">
        <dgm:presLayoutVars>
          <dgm:bulletEnabled val="1"/>
        </dgm:presLayoutVars>
      </dgm:prSet>
      <dgm:spPr/>
    </dgm:pt>
    <dgm:pt modelId="{26CF0192-6F3B-41B0-A5E1-25BC5EA0934E}" type="pres">
      <dgm:prSet presAssocID="{8BB21F61-6CAB-4392-AFA0-CDABB45E36E1}" presName="L1TextContainer" presStyleLbl="revTx" presStyleIdx="11" presStyleCnt="20">
        <dgm:presLayoutVars>
          <dgm:chMax val="1"/>
          <dgm:chPref val="1"/>
          <dgm:bulletEnabled val="1"/>
        </dgm:presLayoutVars>
      </dgm:prSet>
      <dgm:spPr/>
    </dgm:pt>
    <dgm:pt modelId="{C55EB7A7-7BAA-435B-AD6B-20366E8969D8}" type="pres">
      <dgm:prSet presAssocID="{8BB21F61-6CAB-4392-AFA0-CDABB45E36E1}" presName="ConnectLine" presStyleLbl="sibTrans1D1" presStyleIdx="5" presStyleCnt="10"/>
      <dgm:spPr>
        <a:noFill/>
        <a:ln w="12700" cap="flat" cmpd="sng" algn="ctr">
          <a:solidFill>
            <a:schemeClr val="accent5">
              <a:hueOff val="-3754746"/>
              <a:satOff val="-9677"/>
              <a:lumOff val="-6536"/>
              <a:alphaOff val="0"/>
            </a:schemeClr>
          </a:solidFill>
          <a:prstDash val="dash"/>
          <a:miter lim="800000"/>
        </a:ln>
        <a:effectLst/>
      </dgm:spPr>
    </dgm:pt>
    <dgm:pt modelId="{28A5B7A9-6845-4A2F-90AF-738321CB5AE3}" type="pres">
      <dgm:prSet presAssocID="{8BB21F61-6CAB-4392-AFA0-CDABB45E36E1}" presName="EmptyPlaceHolder" presStyleCnt="0"/>
      <dgm:spPr/>
    </dgm:pt>
    <dgm:pt modelId="{6DAB8083-E7F8-4BD1-BD2D-089416572933}" type="pres">
      <dgm:prSet presAssocID="{EE6911F7-E871-41A3-84E6-63DEC824E168}" presName="spaceBetweenRectangles" presStyleCnt="0"/>
      <dgm:spPr/>
    </dgm:pt>
    <dgm:pt modelId="{38F16DBA-3ED6-43CE-991C-AE8644344183}" type="pres">
      <dgm:prSet presAssocID="{C28BF36A-FB64-47C3-98E4-8B8849121786}" presName="composite" presStyleCnt="0"/>
      <dgm:spPr/>
    </dgm:pt>
    <dgm:pt modelId="{D75EA686-92E1-4DD0-BBFE-ACE7FCAB31A8}" type="pres">
      <dgm:prSet presAssocID="{C28BF36A-FB64-47C3-98E4-8B8849121786}" presName="ConnectorPoint" presStyleLbl="lnNode1" presStyleIdx="6" presStyleCnt="10"/>
      <dgm:spPr>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gm:spPr>
    </dgm:pt>
    <dgm:pt modelId="{EE2C95C6-F5B9-4562-B8D6-ACCB93D4A429}" type="pres">
      <dgm:prSet presAssocID="{C28BF36A-FB64-47C3-98E4-8B8849121786}" presName="DropPinPlaceHolder" presStyleCnt="0"/>
      <dgm:spPr/>
    </dgm:pt>
    <dgm:pt modelId="{365B81F2-F20F-4B25-AD84-40C12443DE5B}" type="pres">
      <dgm:prSet presAssocID="{C28BF36A-FB64-47C3-98E4-8B8849121786}" presName="DropPin" presStyleLbl="alignNode1" presStyleIdx="6" presStyleCnt="10"/>
      <dgm:spPr/>
    </dgm:pt>
    <dgm:pt modelId="{E3DB6596-C403-4665-A019-721DB09C3F1F}" type="pres">
      <dgm:prSet presAssocID="{C28BF36A-FB64-47C3-98E4-8B8849121786}" presName="Ellipse" presStyleLbl="fgAcc1" presStyleIdx="7" presStyleCnt="11"/>
      <dgm:spPr>
        <a:solidFill>
          <a:schemeClr val="lt1">
            <a:alpha val="90000"/>
            <a:hueOff val="0"/>
            <a:satOff val="0"/>
            <a:lumOff val="0"/>
            <a:alphaOff val="0"/>
          </a:schemeClr>
        </a:solidFill>
        <a:ln w="12700" cap="flat" cmpd="sng" algn="ctr">
          <a:noFill/>
          <a:prstDash val="solid"/>
          <a:miter lim="800000"/>
        </a:ln>
        <a:effectLst/>
      </dgm:spPr>
    </dgm:pt>
    <dgm:pt modelId="{B4C468B5-3FD1-468D-9CFF-04C9D7D5721C}" type="pres">
      <dgm:prSet presAssocID="{C28BF36A-FB64-47C3-98E4-8B8849121786}" presName="L2TextContainer" presStyleLbl="revTx" presStyleIdx="12" presStyleCnt="20">
        <dgm:presLayoutVars>
          <dgm:bulletEnabled val="1"/>
        </dgm:presLayoutVars>
      </dgm:prSet>
      <dgm:spPr/>
    </dgm:pt>
    <dgm:pt modelId="{F8C788C0-746F-434C-8137-752B49220BE7}" type="pres">
      <dgm:prSet presAssocID="{C28BF36A-FB64-47C3-98E4-8B8849121786}" presName="L1TextContainer" presStyleLbl="revTx" presStyleIdx="13" presStyleCnt="20">
        <dgm:presLayoutVars>
          <dgm:chMax val="1"/>
          <dgm:chPref val="1"/>
          <dgm:bulletEnabled val="1"/>
        </dgm:presLayoutVars>
      </dgm:prSet>
      <dgm:spPr/>
    </dgm:pt>
    <dgm:pt modelId="{A1140CD6-6910-4395-8562-7AF94EC90F10}" type="pres">
      <dgm:prSet presAssocID="{C28BF36A-FB64-47C3-98E4-8B8849121786}" presName="ConnectLine" presStyleLbl="sibTrans1D1" presStyleIdx="6" presStyleCnt="10"/>
      <dgm:spPr>
        <a:noFill/>
        <a:ln w="12700" cap="flat" cmpd="sng" algn="ctr">
          <a:solidFill>
            <a:schemeClr val="accent5">
              <a:hueOff val="-4505695"/>
              <a:satOff val="-11613"/>
              <a:lumOff val="-7843"/>
              <a:alphaOff val="0"/>
            </a:schemeClr>
          </a:solidFill>
          <a:prstDash val="dash"/>
          <a:miter lim="800000"/>
        </a:ln>
        <a:effectLst/>
      </dgm:spPr>
    </dgm:pt>
    <dgm:pt modelId="{B12AB886-FF73-4922-BD90-5D019F72FDB7}" type="pres">
      <dgm:prSet presAssocID="{C28BF36A-FB64-47C3-98E4-8B8849121786}" presName="EmptyPlaceHolder" presStyleCnt="0"/>
      <dgm:spPr/>
    </dgm:pt>
    <dgm:pt modelId="{3845C186-AF2F-47A8-829A-D52ECD0B28D5}" type="pres">
      <dgm:prSet presAssocID="{912E88B0-BCD8-4046-B512-AA61E63D55D3}" presName="spaceBetweenRectangles" presStyleCnt="0"/>
      <dgm:spPr/>
    </dgm:pt>
    <dgm:pt modelId="{57047209-4E10-442A-8339-C4EC229EBF42}" type="pres">
      <dgm:prSet presAssocID="{A69718E1-E70C-4F2B-B7CD-040B1B0B8FD3}" presName="composite" presStyleCnt="0"/>
      <dgm:spPr/>
    </dgm:pt>
    <dgm:pt modelId="{8EE487FB-519A-4346-A5C3-41FBD0B6BFC2}" type="pres">
      <dgm:prSet presAssocID="{A69718E1-E70C-4F2B-B7CD-040B1B0B8FD3}" presName="ConnectorPoint" presStyleLbl="lnNode1" presStyleIdx="7" presStyleCnt="10"/>
      <dgm:spPr>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gm:spPr>
    </dgm:pt>
    <dgm:pt modelId="{11EBE344-57DC-4AFF-B661-789C980DF568}" type="pres">
      <dgm:prSet presAssocID="{A69718E1-E70C-4F2B-B7CD-040B1B0B8FD3}" presName="DropPinPlaceHolder" presStyleCnt="0"/>
      <dgm:spPr/>
    </dgm:pt>
    <dgm:pt modelId="{BD33CD83-C69D-435B-B13B-5263E31DECD4}" type="pres">
      <dgm:prSet presAssocID="{A69718E1-E70C-4F2B-B7CD-040B1B0B8FD3}" presName="DropPin" presStyleLbl="alignNode1" presStyleIdx="7" presStyleCnt="10"/>
      <dgm:spPr/>
    </dgm:pt>
    <dgm:pt modelId="{56555034-38BB-461C-968E-A2ED563E4BD9}" type="pres">
      <dgm:prSet presAssocID="{A69718E1-E70C-4F2B-B7CD-040B1B0B8FD3}" presName="Ellipse" presStyleLbl="fgAcc1" presStyleIdx="8" presStyleCnt="11"/>
      <dgm:spPr>
        <a:solidFill>
          <a:schemeClr val="lt1">
            <a:alpha val="90000"/>
            <a:hueOff val="0"/>
            <a:satOff val="0"/>
            <a:lumOff val="0"/>
            <a:alphaOff val="0"/>
          </a:schemeClr>
        </a:solidFill>
        <a:ln w="12700" cap="flat" cmpd="sng" algn="ctr">
          <a:noFill/>
          <a:prstDash val="solid"/>
          <a:miter lim="800000"/>
        </a:ln>
        <a:effectLst/>
      </dgm:spPr>
    </dgm:pt>
    <dgm:pt modelId="{EEE62224-F624-4F61-A9EA-5E5A73C1424C}" type="pres">
      <dgm:prSet presAssocID="{A69718E1-E70C-4F2B-B7CD-040B1B0B8FD3}" presName="L2TextContainer" presStyleLbl="revTx" presStyleIdx="14" presStyleCnt="20">
        <dgm:presLayoutVars>
          <dgm:bulletEnabled val="1"/>
        </dgm:presLayoutVars>
      </dgm:prSet>
      <dgm:spPr/>
    </dgm:pt>
    <dgm:pt modelId="{927A4F8E-697D-44C1-BA65-EC3E247E3787}" type="pres">
      <dgm:prSet presAssocID="{A69718E1-E70C-4F2B-B7CD-040B1B0B8FD3}" presName="L1TextContainer" presStyleLbl="revTx" presStyleIdx="15" presStyleCnt="20">
        <dgm:presLayoutVars>
          <dgm:chMax val="1"/>
          <dgm:chPref val="1"/>
          <dgm:bulletEnabled val="1"/>
        </dgm:presLayoutVars>
      </dgm:prSet>
      <dgm:spPr/>
    </dgm:pt>
    <dgm:pt modelId="{3C390288-0D6B-43FB-8EBD-4CDF738E656D}" type="pres">
      <dgm:prSet presAssocID="{A69718E1-E70C-4F2B-B7CD-040B1B0B8FD3}" presName="ConnectLine" presStyleLbl="sibTrans1D1" presStyleIdx="7" presStyleCnt="10"/>
      <dgm:spPr>
        <a:noFill/>
        <a:ln w="12700" cap="flat" cmpd="sng" algn="ctr">
          <a:solidFill>
            <a:schemeClr val="accent5">
              <a:hueOff val="-5256644"/>
              <a:satOff val="-13548"/>
              <a:lumOff val="-9151"/>
              <a:alphaOff val="0"/>
            </a:schemeClr>
          </a:solidFill>
          <a:prstDash val="dash"/>
          <a:miter lim="800000"/>
        </a:ln>
        <a:effectLst/>
      </dgm:spPr>
    </dgm:pt>
    <dgm:pt modelId="{D9460F8A-4304-41D8-9327-9113A3017508}" type="pres">
      <dgm:prSet presAssocID="{A69718E1-E70C-4F2B-B7CD-040B1B0B8FD3}" presName="EmptyPlaceHolder" presStyleCnt="0"/>
      <dgm:spPr/>
    </dgm:pt>
    <dgm:pt modelId="{7E15C453-DDFD-486B-801C-18C0D29419D3}" type="pres">
      <dgm:prSet presAssocID="{1FE7601C-51D0-46F2-BAD9-AA4D94DAA801}" presName="spaceBetweenRectangles" presStyleCnt="0"/>
      <dgm:spPr/>
    </dgm:pt>
    <dgm:pt modelId="{26DC356A-8CC7-4DB9-848A-F3F03203D322}" type="pres">
      <dgm:prSet presAssocID="{CEA7C3C4-173B-4A88-90DE-A956AC746D94}" presName="composite" presStyleCnt="0"/>
      <dgm:spPr/>
    </dgm:pt>
    <dgm:pt modelId="{5AE676A7-F880-4914-AC79-7A3B662EEF05}" type="pres">
      <dgm:prSet presAssocID="{CEA7C3C4-173B-4A88-90DE-A956AC746D94}" presName="ConnectorPoint" presStyleLbl="lnNode1" presStyleIdx="8" presStyleCnt="10"/>
      <dgm:spPr>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gm:spPr>
    </dgm:pt>
    <dgm:pt modelId="{F932AB86-1602-4B8D-B24D-F2F37347F199}" type="pres">
      <dgm:prSet presAssocID="{CEA7C3C4-173B-4A88-90DE-A956AC746D94}" presName="DropPinPlaceHolder" presStyleCnt="0"/>
      <dgm:spPr/>
    </dgm:pt>
    <dgm:pt modelId="{FD45F473-7B7A-4E49-AFBD-EAD83E5298C9}" type="pres">
      <dgm:prSet presAssocID="{CEA7C3C4-173B-4A88-90DE-A956AC746D94}" presName="DropPin" presStyleLbl="alignNode1" presStyleIdx="8" presStyleCnt="10"/>
      <dgm:spPr/>
    </dgm:pt>
    <dgm:pt modelId="{C1F6A595-1D57-4FFD-8DB5-FC50ECB91E4B}" type="pres">
      <dgm:prSet presAssocID="{CEA7C3C4-173B-4A88-90DE-A956AC746D94}" presName="Ellipse" presStyleLbl="fgAcc1" presStyleIdx="9" presStyleCnt="11"/>
      <dgm:spPr>
        <a:solidFill>
          <a:schemeClr val="lt1">
            <a:alpha val="90000"/>
            <a:hueOff val="0"/>
            <a:satOff val="0"/>
            <a:lumOff val="0"/>
            <a:alphaOff val="0"/>
          </a:schemeClr>
        </a:solidFill>
        <a:ln w="12700" cap="flat" cmpd="sng" algn="ctr">
          <a:noFill/>
          <a:prstDash val="solid"/>
          <a:miter lim="800000"/>
        </a:ln>
        <a:effectLst/>
      </dgm:spPr>
    </dgm:pt>
    <dgm:pt modelId="{AE7BB238-A05F-42C7-9931-B5E410345954}" type="pres">
      <dgm:prSet presAssocID="{CEA7C3C4-173B-4A88-90DE-A956AC746D94}" presName="L2TextContainer" presStyleLbl="revTx" presStyleIdx="16" presStyleCnt="20">
        <dgm:presLayoutVars>
          <dgm:bulletEnabled val="1"/>
        </dgm:presLayoutVars>
      </dgm:prSet>
      <dgm:spPr/>
    </dgm:pt>
    <dgm:pt modelId="{8EAE3F7F-A6A4-4906-954D-C831E554DDF8}" type="pres">
      <dgm:prSet presAssocID="{CEA7C3C4-173B-4A88-90DE-A956AC746D94}" presName="L1TextContainer" presStyleLbl="revTx" presStyleIdx="17" presStyleCnt="20">
        <dgm:presLayoutVars>
          <dgm:chMax val="1"/>
          <dgm:chPref val="1"/>
          <dgm:bulletEnabled val="1"/>
        </dgm:presLayoutVars>
      </dgm:prSet>
      <dgm:spPr/>
    </dgm:pt>
    <dgm:pt modelId="{6362CBF4-C507-41AA-9013-DFB166115991}" type="pres">
      <dgm:prSet presAssocID="{CEA7C3C4-173B-4A88-90DE-A956AC746D94}" presName="ConnectLine" presStyleLbl="sibTrans1D1" presStyleIdx="8" presStyleCnt="10"/>
      <dgm:spPr>
        <a:noFill/>
        <a:ln w="12700" cap="flat" cmpd="sng" algn="ctr">
          <a:solidFill>
            <a:schemeClr val="accent5">
              <a:hueOff val="-6007594"/>
              <a:satOff val="-15484"/>
              <a:lumOff val="-10458"/>
              <a:alphaOff val="0"/>
            </a:schemeClr>
          </a:solidFill>
          <a:prstDash val="dash"/>
          <a:miter lim="800000"/>
        </a:ln>
        <a:effectLst/>
      </dgm:spPr>
    </dgm:pt>
    <dgm:pt modelId="{7C88D286-9E62-461E-9E34-DE0ABB8FD98B}" type="pres">
      <dgm:prSet presAssocID="{CEA7C3C4-173B-4A88-90DE-A956AC746D94}" presName="EmptyPlaceHolder" presStyleCnt="0"/>
      <dgm:spPr/>
    </dgm:pt>
    <dgm:pt modelId="{E102B8E8-39B3-4246-BAAA-D6B84B212BDC}" type="pres">
      <dgm:prSet presAssocID="{431012A9-FA50-46AA-B2C7-3A25B2197307}" presName="spaceBetweenRectangles" presStyleCnt="0"/>
      <dgm:spPr/>
    </dgm:pt>
    <dgm:pt modelId="{7A15B109-A321-4B8E-9831-7B68469215F4}" type="pres">
      <dgm:prSet presAssocID="{ABD092AC-B2EC-4A7C-87B8-46D28D1E6FDC}" presName="composite" presStyleCnt="0"/>
      <dgm:spPr/>
    </dgm:pt>
    <dgm:pt modelId="{24B744B3-D669-41F4-9606-9258287AEC5A}" type="pres">
      <dgm:prSet presAssocID="{ABD092AC-B2EC-4A7C-87B8-46D28D1E6FDC}" presName="ConnectorPoint" presStyleLbl="lnNode1" presStyleIdx="9" presStyleCnt="10"/>
      <dgm:spPr>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gm:spPr>
    </dgm:pt>
    <dgm:pt modelId="{3C868349-6AF5-46ED-BBAD-F40FDAA59A8F}" type="pres">
      <dgm:prSet presAssocID="{ABD092AC-B2EC-4A7C-87B8-46D28D1E6FDC}" presName="DropPinPlaceHolder" presStyleCnt="0"/>
      <dgm:spPr/>
    </dgm:pt>
    <dgm:pt modelId="{4F086A67-7DD9-428F-A5D1-D84CD48EC581}" type="pres">
      <dgm:prSet presAssocID="{ABD092AC-B2EC-4A7C-87B8-46D28D1E6FDC}" presName="DropPin" presStyleLbl="alignNode1" presStyleIdx="9" presStyleCnt="10"/>
      <dgm:spPr/>
    </dgm:pt>
    <dgm:pt modelId="{9CEABD4B-A8AC-49D0-A6E1-1EC8DF83D08A}" type="pres">
      <dgm:prSet presAssocID="{ABD092AC-B2EC-4A7C-87B8-46D28D1E6FDC}" presName="Ellipse" presStyleLbl="fgAcc1" presStyleIdx="10" presStyleCnt="11"/>
      <dgm:spPr>
        <a:solidFill>
          <a:schemeClr val="lt1">
            <a:alpha val="90000"/>
            <a:hueOff val="0"/>
            <a:satOff val="0"/>
            <a:lumOff val="0"/>
            <a:alphaOff val="0"/>
          </a:schemeClr>
        </a:solidFill>
        <a:ln w="12700" cap="flat" cmpd="sng" algn="ctr">
          <a:noFill/>
          <a:prstDash val="solid"/>
          <a:miter lim="800000"/>
        </a:ln>
        <a:effectLst/>
      </dgm:spPr>
    </dgm:pt>
    <dgm:pt modelId="{716698E8-66C7-48EA-A19D-09B31D265F8D}" type="pres">
      <dgm:prSet presAssocID="{ABD092AC-B2EC-4A7C-87B8-46D28D1E6FDC}" presName="L2TextContainer" presStyleLbl="revTx" presStyleIdx="18" presStyleCnt="20">
        <dgm:presLayoutVars>
          <dgm:bulletEnabled val="1"/>
        </dgm:presLayoutVars>
      </dgm:prSet>
      <dgm:spPr/>
    </dgm:pt>
    <dgm:pt modelId="{AAC35D8D-7837-48D5-BFD1-89BD91A0D6D0}" type="pres">
      <dgm:prSet presAssocID="{ABD092AC-B2EC-4A7C-87B8-46D28D1E6FDC}" presName="L1TextContainer" presStyleLbl="revTx" presStyleIdx="19" presStyleCnt="20">
        <dgm:presLayoutVars>
          <dgm:chMax val="1"/>
          <dgm:chPref val="1"/>
          <dgm:bulletEnabled val="1"/>
        </dgm:presLayoutVars>
      </dgm:prSet>
      <dgm:spPr/>
    </dgm:pt>
    <dgm:pt modelId="{CD8A198A-1ABC-4C36-980B-B354B5810728}" type="pres">
      <dgm:prSet presAssocID="{ABD092AC-B2EC-4A7C-87B8-46D28D1E6FDC}" presName="ConnectLine" presStyleLbl="sibTrans1D1" presStyleIdx="9" presStyleCnt="10"/>
      <dgm:spPr>
        <a:noFill/>
        <a:ln w="12700" cap="flat" cmpd="sng" algn="ctr">
          <a:solidFill>
            <a:schemeClr val="accent5">
              <a:hueOff val="-6758543"/>
              <a:satOff val="-17419"/>
              <a:lumOff val="-11765"/>
              <a:alphaOff val="0"/>
            </a:schemeClr>
          </a:solidFill>
          <a:prstDash val="dash"/>
          <a:miter lim="800000"/>
        </a:ln>
        <a:effectLst/>
      </dgm:spPr>
    </dgm:pt>
    <dgm:pt modelId="{BB4A63AC-4F10-40BC-A32F-421DEE7E0BB7}" type="pres">
      <dgm:prSet presAssocID="{ABD092AC-B2EC-4A7C-87B8-46D28D1E6FDC}" presName="EmptyPlaceHolder" presStyleCnt="0"/>
      <dgm:spPr/>
    </dgm:pt>
  </dgm:ptLst>
  <dgm:cxnLst>
    <dgm:cxn modelId="{8E02220D-5D57-412B-A630-5E8D72D40449}" srcId="{4B96769A-D7D8-46A1-8C72-496DC1E0C282}" destId="{5155AFE4-B5CF-4A34-85AA-8A1568686C78}" srcOrd="0" destOrd="0" parTransId="{6C9F38AF-D25F-47E0-A776-B38AB383EA64}" sibTransId="{C6D442E0-A6F4-4B38-8690-2E651D989AF2}"/>
    <dgm:cxn modelId="{D7A5BE1D-115F-460A-BBA8-967F655046CA}" srcId="{ABD092AC-B2EC-4A7C-87B8-46D28D1E6FDC}" destId="{E63E6C5E-FA1E-44E2-B8B9-4B1E9B5E8BDE}" srcOrd="0" destOrd="0" parTransId="{82D53C32-311D-4E0C-862A-EA4E6452841D}" sibTransId="{DF5F6479-0C24-4BE0-AB7C-937786B261E3}"/>
    <dgm:cxn modelId="{1C6EA522-00E4-4870-BF9B-7E35C5B8211B}" type="presOf" srcId="{C6B6FAAB-A4B1-413E-B434-A53D8C8DA912}" destId="{227938B3-0FBC-4E5C-863A-38BDD630BD31}" srcOrd="0" destOrd="0" presId="urn:microsoft.com/office/officeart/2017/3/layout/DropPinTimeline"/>
    <dgm:cxn modelId="{EA504E3C-E41E-4896-8C56-32074FB26E25}" type="presOf" srcId="{52F9508E-E193-4EC1-BAA0-38EBE20D79A8}" destId="{B4C468B5-3FD1-468D-9CFF-04C9D7D5721C}" srcOrd="0" destOrd="0" presId="urn:microsoft.com/office/officeart/2017/3/layout/DropPinTimeline"/>
    <dgm:cxn modelId="{96FEA33D-2D56-4460-9206-1A53629829C2}" srcId="{C28BF36A-FB64-47C3-98E4-8B8849121786}" destId="{52F9508E-E193-4EC1-BAA0-38EBE20D79A8}" srcOrd="0" destOrd="0" parTransId="{DA99DB27-B931-42E9-A54A-A6C54DA0F1D0}" sibTransId="{9537E4DE-0676-4214-A3BD-E80A08D6BD1E}"/>
    <dgm:cxn modelId="{0563913F-94D7-4339-8D0B-28E99854C813}" type="presOf" srcId="{7F2677AC-5853-46D8-A8C9-ABAB6E8B537B}" destId="{5B7A1EDF-5BC2-4530-8CFB-DA496FB8F77C}" srcOrd="0" destOrd="0" presId="urn:microsoft.com/office/officeart/2017/3/layout/DropPinTimeline"/>
    <dgm:cxn modelId="{EC7E8D5D-8AF3-4303-A302-7759B20E5F43}" type="presOf" srcId="{FC2F542B-9754-4AF5-B538-FDE10917AD42}" destId="{E7DF605F-9FF6-4623-AEAE-8171E2588F33}" srcOrd="0" destOrd="0" presId="urn:microsoft.com/office/officeart/2017/3/layout/DropPinTimeline"/>
    <dgm:cxn modelId="{14FB085F-38F6-455E-9C99-2851AF096C0A}" srcId="{26A87D42-D7A3-43C3-BECA-FDD603F1B8E7}" destId="{C6B6FAAB-A4B1-413E-B434-A53D8C8DA912}" srcOrd="4" destOrd="0" parTransId="{B5E27F8E-E9FC-49C9-8B6D-04E070E3B033}" sibTransId="{4ECDF454-A17D-43BB-8B03-6FAB6319DC9E}"/>
    <dgm:cxn modelId="{6A6D6361-41B1-47EC-BA36-D0DBC002652D}" srcId="{A69718E1-E70C-4F2B-B7CD-040B1B0B8FD3}" destId="{BD92462F-18D3-4F2D-95CD-AA91AECF90C1}" srcOrd="0" destOrd="0" parTransId="{99FDD6C8-FA12-4DB0-A537-F77C5D6E440B}" sibTransId="{BAEC69D1-EC01-4F3F-B1EA-D726750E7B33}"/>
    <dgm:cxn modelId="{4393EE46-B39A-4C75-8109-7D24BD2FD7A0}" type="presOf" srcId="{80D391AB-DEB6-44AE-96F2-6F7CC285AFB6}" destId="{1ACD49EB-99D9-4719-8E94-AB49A802CBAB}" srcOrd="0" destOrd="0" presId="urn:microsoft.com/office/officeart/2017/3/layout/DropPinTimeline"/>
    <dgm:cxn modelId="{80F9DC49-4A45-44F8-89C2-430B75CAC421}" type="presOf" srcId="{A400CE95-1088-4B85-B2B7-EAD99E3BA267}" destId="{4F35A075-2EA3-409C-BB70-A3AA54FE9E99}" srcOrd="0" destOrd="0" presId="urn:microsoft.com/office/officeart/2017/3/layout/DropPinTimeline"/>
    <dgm:cxn modelId="{52C7CB6A-A58C-4664-8571-B92362845307}" type="presOf" srcId="{ABD092AC-B2EC-4A7C-87B8-46D28D1E6FDC}" destId="{AAC35D8D-7837-48D5-BFD1-89BD91A0D6D0}" srcOrd="0" destOrd="0" presId="urn:microsoft.com/office/officeart/2017/3/layout/DropPinTimeline"/>
    <dgm:cxn modelId="{87C5B54B-D877-4C9D-A6C7-D0E534503C9C}" srcId="{26A87D42-D7A3-43C3-BECA-FDD603F1B8E7}" destId="{CEA7C3C4-173B-4A88-90DE-A956AC746D94}" srcOrd="8" destOrd="0" parTransId="{3750158D-2D23-408C-A0C3-0570A5DDAC28}" sibTransId="{431012A9-FA50-46AA-B2C7-3A25B2197307}"/>
    <dgm:cxn modelId="{D7ABFA6C-13E9-4B29-95F4-7CB5B3E4FC9C}" srcId="{FC2F542B-9754-4AF5-B538-FDE10917AD42}" destId="{80D391AB-DEB6-44AE-96F2-6F7CC285AFB6}" srcOrd="0" destOrd="0" parTransId="{E447F7EE-A409-4BF7-A36A-E21928449A86}" sibTransId="{41C7EAF2-11A8-4621-8A70-ECDD30D12DE0}"/>
    <dgm:cxn modelId="{497A264F-FFD6-4613-98F4-B260A6363B91}" srcId="{26A87D42-D7A3-43C3-BECA-FDD603F1B8E7}" destId="{C28BF36A-FB64-47C3-98E4-8B8849121786}" srcOrd="6" destOrd="0" parTransId="{6E3E0E14-7FCF-4545-B078-0F063E0D514C}" sibTransId="{912E88B0-BCD8-4046-B512-AA61E63D55D3}"/>
    <dgm:cxn modelId="{AE89A952-061A-4D0A-81DA-1D235E499B81}" srcId="{26A87D42-D7A3-43C3-BECA-FDD603F1B8E7}" destId="{A69718E1-E70C-4F2B-B7CD-040B1B0B8FD3}" srcOrd="7" destOrd="0" parTransId="{C6A89B76-6F21-482A-85E5-09A4C5FB57A4}" sibTransId="{1FE7601C-51D0-46F2-BAD9-AA4D94DAA801}"/>
    <dgm:cxn modelId="{BDD97258-285B-41C9-9D4C-6C419EE4ADC7}" srcId="{26A87D42-D7A3-43C3-BECA-FDD603F1B8E7}" destId="{F435BBE0-EC40-4F70-83C5-48C3526F5B9F}" srcOrd="0" destOrd="0" parTransId="{840CDAC5-46EB-49F5-BB2E-DFE9E7D1E6B6}" sibTransId="{61E1B142-FE68-4FFE-9C3E-2377EAA281D1}"/>
    <dgm:cxn modelId="{FFB8E485-AD2B-4548-8850-A32DC2EEB2D3}" type="presOf" srcId="{310C5531-C949-4AB6-B7E0-5A9ACCCB6500}" destId="{AE7BB238-A05F-42C7-9931-B5E410345954}" srcOrd="0" destOrd="0" presId="urn:microsoft.com/office/officeart/2017/3/layout/DropPinTimeline"/>
    <dgm:cxn modelId="{00C3978C-DA10-4C32-970B-44A813B038C8}" type="presOf" srcId="{771C3250-4DAF-450A-995A-2C97D84F8A25}" destId="{D7BFB33E-4169-4E7B-8C0B-6F91736FF44E}" srcOrd="0" destOrd="0" presId="urn:microsoft.com/office/officeart/2017/3/layout/DropPinTimeline"/>
    <dgm:cxn modelId="{4FBD598E-27A5-49B4-8CB7-937239CBEA81}" type="presOf" srcId="{BD92462F-18D3-4F2D-95CD-AA91AECF90C1}" destId="{EEE62224-F624-4F61-A9EA-5E5A73C1424C}" srcOrd="0" destOrd="0" presId="urn:microsoft.com/office/officeart/2017/3/layout/DropPinTimeline"/>
    <dgm:cxn modelId="{FFE94D95-F770-4D66-B9A5-5D6BF4A69FE2}" srcId="{CEA7C3C4-173B-4A88-90DE-A956AC746D94}" destId="{310C5531-C949-4AB6-B7E0-5A9ACCCB6500}" srcOrd="0" destOrd="0" parTransId="{38B32B91-CA3C-49CE-A1DA-576AF9DA6FE0}" sibTransId="{275E7F4D-0B70-43F1-9E8A-DC7E00AB00C8}"/>
    <dgm:cxn modelId="{B13A6F9F-0655-4FC5-AB18-8299507EC002}" type="presOf" srcId="{4984A90D-7840-43B5-B72C-465A3283795D}" destId="{2CE1AB99-5B75-42C8-A20F-381E46F857E8}" srcOrd="0" destOrd="0" presId="urn:microsoft.com/office/officeart/2017/3/layout/DropPinTimeline"/>
    <dgm:cxn modelId="{C1C51FA2-7E86-432D-B81A-C55ADFB41F09}" srcId="{C6B6FAAB-A4B1-413E-B434-A53D8C8DA912}" destId="{A400CE95-1088-4B85-B2B7-EAD99E3BA267}" srcOrd="0" destOrd="0" parTransId="{FEB5CD84-2EB1-4496-B918-B7EAEE5CD538}" sibTransId="{703C204E-21DC-41EA-85BE-B9B04A107598}"/>
    <dgm:cxn modelId="{52C032A7-4C6A-4403-9AB9-1378E7210FCA}" srcId="{8BB21F61-6CAB-4392-AFA0-CDABB45E36E1}" destId="{19756882-78C5-4DBE-B7B4-E8F2E776270C}" srcOrd="0" destOrd="0" parTransId="{AA0D6B9E-47E0-410F-AC26-A3EA77CF93D1}" sibTransId="{E7938C59-4A8F-425E-8E8E-837BE30AB4F3}"/>
    <dgm:cxn modelId="{6ECA5FAF-FCAE-4B25-8A60-7AF771F6D2CA}" srcId="{26A87D42-D7A3-43C3-BECA-FDD603F1B8E7}" destId="{FC2F542B-9754-4AF5-B538-FDE10917AD42}" srcOrd="3" destOrd="0" parTransId="{0D1B79E6-6C89-4A8A-A8D4-3A6F14D73145}" sibTransId="{91207231-DE83-4EFE-BC14-47E92B5E9F43}"/>
    <dgm:cxn modelId="{4EB496AF-1D66-4BF2-B2D6-43038BCB4BD1}" type="presOf" srcId="{F435BBE0-EC40-4F70-83C5-48C3526F5B9F}" destId="{69A2AB62-393F-4487-B721-F8E9F6B7E943}" srcOrd="0" destOrd="0" presId="urn:microsoft.com/office/officeart/2017/3/layout/DropPinTimeline"/>
    <dgm:cxn modelId="{D77DDAB0-656C-4C33-A724-BD2D87198B96}" type="presOf" srcId="{19756882-78C5-4DBE-B7B4-E8F2E776270C}" destId="{87E12E80-65C7-46DD-983F-FECBABB9805A}" srcOrd="0" destOrd="0" presId="urn:microsoft.com/office/officeart/2017/3/layout/DropPinTimeline"/>
    <dgm:cxn modelId="{2932C7B6-3182-4E63-A8E3-6F63BB9B0BE7}" type="presOf" srcId="{5155AFE4-B5CF-4A34-85AA-8A1568686C78}" destId="{4F8EEB22-3ED2-4234-8C8F-18436038AE39}" srcOrd="0" destOrd="0" presId="urn:microsoft.com/office/officeart/2017/3/layout/DropPinTimeline"/>
    <dgm:cxn modelId="{5672F2C3-B797-48D7-9BCD-9F59FA5B7BD4}" srcId="{26A87D42-D7A3-43C3-BECA-FDD603F1B8E7}" destId="{8BB21F61-6CAB-4392-AFA0-CDABB45E36E1}" srcOrd="5" destOrd="0" parTransId="{8C490A71-80E9-4930-AF8F-E61FF1EC2650}" sibTransId="{EE6911F7-E871-41A3-84E6-63DEC824E168}"/>
    <dgm:cxn modelId="{384F49CC-37F9-4656-A8B5-9BAACC4F6D49}" type="presOf" srcId="{8BB21F61-6CAB-4392-AFA0-CDABB45E36E1}" destId="{26CF0192-6F3B-41B0-A5E1-25BC5EA0934E}" srcOrd="0" destOrd="0" presId="urn:microsoft.com/office/officeart/2017/3/layout/DropPinTimeline"/>
    <dgm:cxn modelId="{DFB09DD6-43F6-470F-9803-C8924A4AA2CC}" srcId="{7F2677AC-5853-46D8-A8C9-ABAB6E8B537B}" destId="{771C3250-4DAF-450A-995A-2C97D84F8A25}" srcOrd="0" destOrd="0" parTransId="{6D0D64B1-C17E-477A-99FE-CDB2DD6A5EC4}" sibTransId="{9C149B77-281C-4A61-B29E-A73CB0D9740D}"/>
    <dgm:cxn modelId="{A2CBFFDC-E210-49EA-9F72-198F8F6B1305}" type="presOf" srcId="{E63E6C5E-FA1E-44E2-B8B9-4B1E9B5E8BDE}" destId="{716698E8-66C7-48EA-A19D-09B31D265F8D}" srcOrd="0" destOrd="0" presId="urn:microsoft.com/office/officeart/2017/3/layout/DropPinTimeline"/>
    <dgm:cxn modelId="{339474E3-593C-42CA-BBA2-C1FFEFCE4773}" type="presOf" srcId="{CEA7C3C4-173B-4A88-90DE-A956AC746D94}" destId="{8EAE3F7F-A6A4-4906-954D-C831E554DDF8}" srcOrd="0" destOrd="0" presId="urn:microsoft.com/office/officeart/2017/3/layout/DropPinTimeline"/>
    <dgm:cxn modelId="{C45184E7-7464-4C83-AF96-4CEAFAE75F53}" srcId="{F435BBE0-EC40-4F70-83C5-48C3526F5B9F}" destId="{4984A90D-7840-43B5-B72C-465A3283795D}" srcOrd="0" destOrd="0" parTransId="{2414EED0-66BE-49B0-9760-C1FDDAD7EA1B}" sibTransId="{BD720864-A55D-4CCD-AB28-58BB53680080}"/>
    <dgm:cxn modelId="{EC5136EE-6E08-4FD5-A3CD-FD94F03D9582}" srcId="{26A87D42-D7A3-43C3-BECA-FDD603F1B8E7}" destId="{4B96769A-D7D8-46A1-8C72-496DC1E0C282}" srcOrd="1" destOrd="0" parTransId="{F365E585-4FAA-49C1-B9E9-90450BCCB3A4}" sibTransId="{B27F2BAE-8C34-4AE3-B83F-B071BF406720}"/>
    <dgm:cxn modelId="{3AFE1CF0-AEFC-4B54-B25C-DE8E0B129EB6}" type="presOf" srcId="{A69718E1-E70C-4F2B-B7CD-040B1B0B8FD3}" destId="{927A4F8E-697D-44C1-BA65-EC3E247E3787}" srcOrd="0" destOrd="0" presId="urn:microsoft.com/office/officeart/2017/3/layout/DropPinTimeline"/>
    <dgm:cxn modelId="{B92C71F1-C39D-42CC-B2A3-ECD7FB774682}" type="presOf" srcId="{26A87D42-D7A3-43C3-BECA-FDD603F1B8E7}" destId="{884AC179-797D-4CE6-8F8A-8FF4627E6A5E}" srcOrd="0" destOrd="0" presId="urn:microsoft.com/office/officeart/2017/3/layout/DropPinTimeline"/>
    <dgm:cxn modelId="{6FAEFCF4-25FE-4F6B-ABD8-8A4450CB8F2D}" srcId="{26A87D42-D7A3-43C3-BECA-FDD603F1B8E7}" destId="{ABD092AC-B2EC-4A7C-87B8-46D28D1E6FDC}" srcOrd="9" destOrd="0" parTransId="{E6BAED8D-03C8-4C25-80D6-13C6EAC2E9E0}" sibTransId="{F4EE59A1-833C-435E-9A14-238AAD5B8657}"/>
    <dgm:cxn modelId="{042ED0F5-46F8-4703-B1D2-35DC988CE508}" type="presOf" srcId="{C28BF36A-FB64-47C3-98E4-8B8849121786}" destId="{F8C788C0-746F-434C-8137-752B49220BE7}" srcOrd="0" destOrd="0" presId="urn:microsoft.com/office/officeart/2017/3/layout/DropPinTimeline"/>
    <dgm:cxn modelId="{F4C338FB-F832-499B-90A6-640D3605372B}" srcId="{26A87D42-D7A3-43C3-BECA-FDD603F1B8E7}" destId="{7F2677AC-5853-46D8-A8C9-ABAB6E8B537B}" srcOrd="2" destOrd="0" parTransId="{C7FFCADD-4000-40C8-8476-6C2690927AA4}" sibTransId="{4D23EC3C-F4B3-4867-AF33-F6897D5BEAA4}"/>
    <dgm:cxn modelId="{64EC1CFF-FBB1-4498-855A-B2F08C239EE3}" type="presOf" srcId="{4B96769A-D7D8-46A1-8C72-496DC1E0C282}" destId="{48054DF9-B4F0-4CE3-837B-6C4AB430FF66}" srcOrd="0" destOrd="0" presId="urn:microsoft.com/office/officeart/2017/3/layout/DropPinTimeline"/>
    <dgm:cxn modelId="{54D2026C-F45C-45F2-A759-F5FD6FA1FAF3}" type="presParOf" srcId="{884AC179-797D-4CE6-8F8A-8FF4627E6A5E}" destId="{27165774-3F8D-40FF-B310-4DB2619E02D3}" srcOrd="0" destOrd="0" presId="urn:microsoft.com/office/officeart/2017/3/layout/DropPinTimeline"/>
    <dgm:cxn modelId="{80E705C4-062E-4144-B72E-D5E44AA72F54}" type="presParOf" srcId="{884AC179-797D-4CE6-8F8A-8FF4627E6A5E}" destId="{0A3A6C78-28FB-49BC-A8CD-99B6AE552A2F}" srcOrd="1" destOrd="0" presId="urn:microsoft.com/office/officeart/2017/3/layout/DropPinTimeline"/>
    <dgm:cxn modelId="{1B0D0C27-5FB5-4A16-A03A-2080F8A54D34}" type="presParOf" srcId="{0A3A6C78-28FB-49BC-A8CD-99B6AE552A2F}" destId="{8BEA1DC8-971C-4253-8265-843BCB4BBA41}" srcOrd="0" destOrd="0" presId="urn:microsoft.com/office/officeart/2017/3/layout/DropPinTimeline"/>
    <dgm:cxn modelId="{DE93A3E3-8C93-469E-A472-AF443B57EDA4}" type="presParOf" srcId="{8BEA1DC8-971C-4253-8265-843BCB4BBA41}" destId="{EBEBA92C-CF4D-41DC-8C9D-222207E707C0}" srcOrd="0" destOrd="0" presId="urn:microsoft.com/office/officeart/2017/3/layout/DropPinTimeline"/>
    <dgm:cxn modelId="{F28C254A-319A-460F-8D95-AA8B5C2174CA}" type="presParOf" srcId="{8BEA1DC8-971C-4253-8265-843BCB4BBA41}" destId="{501092C3-3632-4A47-AE8E-1CD9585B76F0}" srcOrd="1" destOrd="0" presId="urn:microsoft.com/office/officeart/2017/3/layout/DropPinTimeline"/>
    <dgm:cxn modelId="{58E15BE3-2C7A-466B-811B-124E73F9BBD1}" type="presParOf" srcId="{501092C3-3632-4A47-AE8E-1CD9585B76F0}" destId="{B02BFF28-27CA-4EA7-80B5-D488A3AC9782}" srcOrd="0" destOrd="0" presId="urn:microsoft.com/office/officeart/2017/3/layout/DropPinTimeline"/>
    <dgm:cxn modelId="{2D2A0A94-43FC-4DF2-A599-904428925EAF}" type="presParOf" srcId="{501092C3-3632-4A47-AE8E-1CD9585B76F0}" destId="{1BE95C85-A073-419E-B8BD-39E55B64A67F}" srcOrd="1" destOrd="0" presId="urn:microsoft.com/office/officeart/2017/3/layout/DropPinTimeline"/>
    <dgm:cxn modelId="{8003FC4F-D227-4008-9250-3957A26C39AC}" type="presParOf" srcId="{8BEA1DC8-971C-4253-8265-843BCB4BBA41}" destId="{2CE1AB99-5B75-42C8-A20F-381E46F857E8}" srcOrd="2" destOrd="0" presId="urn:microsoft.com/office/officeart/2017/3/layout/DropPinTimeline"/>
    <dgm:cxn modelId="{167E091F-B275-4B86-99A5-7A76309F39C6}" type="presParOf" srcId="{8BEA1DC8-971C-4253-8265-843BCB4BBA41}" destId="{69A2AB62-393F-4487-B721-F8E9F6B7E943}" srcOrd="3" destOrd="0" presId="urn:microsoft.com/office/officeart/2017/3/layout/DropPinTimeline"/>
    <dgm:cxn modelId="{0AFA1CC2-D635-4E6F-AC89-3D1A5CCEE751}" type="presParOf" srcId="{8BEA1DC8-971C-4253-8265-843BCB4BBA41}" destId="{B7E02CE4-A747-40B7-B48B-E2DDCCBB6017}" srcOrd="4" destOrd="0" presId="urn:microsoft.com/office/officeart/2017/3/layout/DropPinTimeline"/>
    <dgm:cxn modelId="{A274B759-CF2C-49CE-82CA-E6D346A489E8}" type="presParOf" srcId="{8BEA1DC8-971C-4253-8265-843BCB4BBA41}" destId="{89EF9971-E8BB-476E-B00D-1C8D6E43DDB8}" srcOrd="5" destOrd="0" presId="urn:microsoft.com/office/officeart/2017/3/layout/DropPinTimeline"/>
    <dgm:cxn modelId="{45C1A8A7-26E7-45F4-8C83-CCB3E7B9B7E6}" type="presParOf" srcId="{0A3A6C78-28FB-49BC-A8CD-99B6AE552A2F}" destId="{7BB6F85F-E147-4888-80BF-295161D09E56}" srcOrd="1" destOrd="0" presId="urn:microsoft.com/office/officeart/2017/3/layout/DropPinTimeline"/>
    <dgm:cxn modelId="{33B98E13-F095-4008-A7DF-556E604B896C}" type="presParOf" srcId="{0A3A6C78-28FB-49BC-A8CD-99B6AE552A2F}" destId="{14A3237B-F215-485B-B2CC-6287C2A3A8BB}" srcOrd="2" destOrd="0" presId="urn:microsoft.com/office/officeart/2017/3/layout/DropPinTimeline"/>
    <dgm:cxn modelId="{FA57CA4B-1B3C-429F-B3E2-28498A7A245B}" type="presParOf" srcId="{14A3237B-F215-485B-B2CC-6287C2A3A8BB}" destId="{E2471AF1-EB43-4789-A5D4-86F637E23CDE}" srcOrd="0" destOrd="0" presId="urn:microsoft.com/office/officeart/2017/3/layout/DropPinTimeline"/>
    <dgm:cxn modelId="{F65A5236-B73B-47D8-A91A-9441E16F7F10}" type="presParOf" srcId="{14A3237B-F215-485B-B2CC-6287C2A3A8BB}" destId="{A207C399-A19A-4CF5-8326-E324EAAD266E}" srcOrd="1" destOrd="0" presId="urn:microsoft.com/office/officeart/2017/3/layout/DropPinTimeline"/>
    <dgm:cxn modelId="{EF76F4B3-DCEE-4943-BBBF-7F461A564DD8}" type="presParOf" srcId="{A207C399-A19A-4CF5-8326-E324EAAD266E}" destId="{E7EE4130-CF46-483E-95E8-56B144EC2089}" srcOrd="0" destOrd="0" presId="urn:microsoft.com/office/officeart/2017/3/layout/DropPinTimeline"/>
    <dgm:cxn modelId="{E4A9C052-B625-4F7A-B040-C8AA692A9745}" type="presParOf" srcId="{A207C399-A19A-4CF5-8326-E324EAAD266E}" destId="{AAA262B0-F704-493F-8974-0214D736C7EF}" srcOrd="1" destOrd="0" presId="urn:microsoft.com/office/officeart/2017/3/layout/DropPinTimeline"/>
    <dgm:cxn modelId="{6A411525-CFE9-42D8-A606-580C5691FC60}" type="presParOf" srcId="{14A3237B-F215-485B-B2CC-6287C2A3A8BB}" destId="{4F8EEB22-3ED2-4234-8C8F-18436038AE39}" srcOrd="2" destOrd="0" presId="urn:microsoft.com/office/officeart/2017/3/layout/DropPinTimeline"/>
    <dgm:cxn modelId="{B5C208B2-146E-4666-96F6-75624051815D}" type="presParOf" srcId="{14A3237B-F215-485B-B2CC-6287C2A3A8BB}" destId="{48054DF9-B4F0-4CE3-837B-6C4AB430FF66}" srcOrd="3" destOrd="0" presId="urn:microsoft.com/office/officeart/2017/3/layout/DropPinTimeline"/>
    <dgm:cxn modelId="{1E108281-1D03-47A6-BC4E-39BCBE31E4A8}" type="presParOf" srcId="{14A3237B-F215-485B-B2CC-6287C2A3A8BB}" destId="{91F3541F-E1A7-4082-A675-812CDD5373D8}" srcOrd="4" destOrd="0" presId="urn:microsoft.com/office/officeart/2017/3/layout/DropPinTimeline"/>
    <dgm:cxn modelId="{6786456A-B1D6-425F-8859-87C152B04E45}" type="presParOf" srcId="{14A3237B-F215-485B-B2CC-6287C2A3A8BB}" destId="{39A8CCAC-E39D-40E9-8A33-30B7640EF0E3}" srcOrd="5" destOrd="0" presId="urn:microsoft.com/office/officeart/2017/3/layout/DropPinTimeline"/>
    <dgm:cxn modelId="{57DEA084-F042-4299-8C3D-BC26DBBC2C75}" type="presParOf" srcId="{0A3A6C78-28FB-49BC-A8CD-99B6AE552A2F}" destId="{225EE4BC-3B74-41AB-99C0-2E9095D3C161}" srcOrd="3" destOrd="0" presId="urn:microsoft.com/office/officeart/2017/3/layout/DropPinTimeline"/>
    <dgm:cxn modelId="{781542A7-6053-4D19-9519-D2D18C0A9D8D}" type="presParOf" srcId="{0A3A6C78-28FB-49BC-A8CD-99B6AE552A2F}" destId="{C08DCC2E-6E94-432E-B0A3-D3F1A195BAB3}" srcOrd="4" destOrd="0" presId="urn:microsoft.com/office/officeart/2017/3/layout/DropPinTimeline"/>
    <dgm:cxn modelId="{6CB8549F-9DD5-45AC-BD7C-EED43631C8F9}" type="presParOf" srcId="{C08DCC2E-6E94-432E-B0A3-D3F1A195BAB3}" destId="{12D75E6B-9102-4765-B42B-2EDFF328790D}" srcOrd="0" destOrd="0" presId="urn:microsoft.com/office/officeart/2017/3/layout/DropPinTimeline"/>
    <dgm:cxn modelId="{314E7188-9D86-4ED0-B0E2-3344B07701A3}" type="presParOf" srcId="{C08DCC2E-6E94-432E-B0A3-D3F1A195BAB3}" destId="{65F3CA1B-A0A0-45B8-AD58-53764E1009EA}" srcOrd="1" destOrd="0" presId="urn:microsoft.com/office/officeart/2017/3/layout/DropPinTimeline"/>
    <dgm:cxn modelId="{C6B90774-57AF-403C-8C34-9CBE36C69242}" type="presParOf" srcId="{65F3CA1B-A0A0-45B8-AD58-53764E1009EA}" destId="{14902A39-840D-455A-A9D6-0FBC5504A0A4}" srcOrd="0" destOrd="0" presId="urn:microsoft.com/office/officeart/2017/3/layout/DropPinTimeline"/>
    <dgm:cxn modelId="{199EC39C-479A-4341-8394-2F1D1E118D1A}" type="presParOf" srcId="{65F3CA1B-A0A0-45B8-AD58-53764E1009EA}" destId="{DBB659FA-931D-42D1-81F7-6C3EDCE84A22}" srcOrd="1" destOrd="0" presId="urn:microsoft.com/office/officeart/2017/3/layout/DropPinTimeline"/>
    <dgm:cxn modelId="{57B639DC-28BF-40E1-9C91-576565060FF1}" type="presParOf" srcId="{C08DCC2E-6E94-432E-B0A3-D3F1A195BAB3}" destId="{D7BFB33E-4169-4E7B-8C0B-6F91736FF44E}" srcOrd="2" destOrd="0" presId="urn:microsoft.com/office/officeart/2017/3/layout/DropPinTimeline"/>
    <dgm:cxn modelId="{4FE7059C-03EB-4132-9F44-3DC5E42EB91B}" type="presParOf" srcId="{C08DCC2E-6E94-432E-B0A3-D3F1A195BAB3}" destId="{5B7A1EDF-5BC2-4530-8CFB-DA496FB8F77C}" srcOrd="3" destOrd="0" presId="urn:microsoft.com/office/officeart/2017/3/layout/DropPinTimeline"/>
    <dgm:cxn modelId="{E7E8DA70-4BE1-43ED-8B00-A3D2A168F013}" type="presParOf" srcId="{C08DCC2E-6E94-432E-B0A3-D3F1A195BAB3}" destId="{D8A07A78-1D2F-424F-92C2-87C34B427147}" srcOrd="4" destOrd="0" presId="urn:microsoft.com/office/officeart/2017/3/layout/DropPinTimeline"/>
    <dgm:cxn modelId="{26D79BAE-A467-4B4C-B82A-024CBB4C9B79}" type="presParOf" srcId="{C08DCC2E-6E94-432E-B0A3-D3F1A195BAB3}" destId="{011ECE1F-C6F2-4784-B638-A3D782869880}" srcOrd="5" destOrd="0" presId="urn:microsoft.com/office/officeart/2017/3/layout/DropPinTimeline"/>
    <dgm:cxn modelId="{9FE96186-760A-4C51-AA41-9286F4695BBF}" type="presParOf" srcId="{0A3A6C78-28FB-49BC-A8CD-99B6AE552A2F}" destId="{290F203A-7FCF-4068-B4A6-AB9442A233E4}" srcOrd="5" destOrd="0" presId="urn:microsoft.com/office/officeart/2017/3/layout/DropPinTimeline"/>
    <dgm:cxn modelId="{92A0208C-44F4-4760-A3B4-0F94C1582D86}" type="presParOf" srcId="{0A3A6C78-28FB-49BC-A8CD-99B6AE552A2F}" destId="{74FFAFF9-5279-498D-9E9C-DF6A398645B1}" srcOrd="6" destOrd="0" presId="urn:microsoft.com/office/officeart/2017/3/layout/DropPinTimeline"/>
    <dgm:cxn modelId="{58C8EAB1-26F0-4983-A360-1CD6B89669D5}" type="presParOf" srcId="{74FFAFF9-5279-498D-9E9C-DF6A398645B1}" destId="{ADC81FA6-75F6-4CDF-9556-F404D55FD9F5}" srcOrd="0" destOrd="0" presId="urn:microsoft.com/office/officeart/2017/3/layout/DropPinTimeline"/>
    <dgm:cxn modelId="{71E6F328-359A-435E-8CDE-AAE6C4E8106F}" type="presParOf" srcId="{74FFAFF9-5279-498D-9E9C-DF6A398645B1}" destId="{D0E590B1-FDB2-4C12-9EF2-3AC49ADEE447}" srcOrd="1" destOrd="0" presId="urn:microsoft.com/office/officeart/2017/3/layout/DropPinTimeline"/>
    <dgm:cxn modelId="{FB9B1818-317D-4F5C-968A-A776DC9CCB08}" type="presParOf" srcId="{D0E590B1-FDB2-4C12-9EF2-3AC49ADEE447}" destId="{3F906143-F2DE-448C-93A0-837B15C65535}" srcOrd="0" destOrd="0" presId="urn:microsoft.com/office/officeart/2017/3/layout/DropPinTimeline"/>
    <dgm:cxn modelId="{CE285F2F-1EBD-407A-AB2C-E307BE7A73E4}" type="presParOf" srcId="{D0E590B1-FDB2-4C12-9EF2-3AC49ADEE447}" destId="{8609C35C-8368-4391-B7DF-9636152DD1AE}" srcOrd="1" destOrd="0" presId="urn:microsoft.com/office/officeart/2017/3/layout/DropPinTimeline"/>
    <dgm:cxn modelId="{07AE1394-370F-4F69-8BD7-5FFDC89FBB17}" type="presParOf" srcId="{74FFAFF9-5279-498D-9E9C-DF6A398645B1}" destId="{1ACD49EB-99D9-4719-8E94-AB49A802CBAB}" srcOrd="2" destOrd="0" presId="urn:microsoft.com/office/officeart/2017/3/layout/DropPinTimeline"/>
    <dgm:cxn modelId="{6AD803C8-473D-48DE-B110-B755D1781753}" type="presParOf" srcId="{74FFAFF9-5279-498D-9E9C-DF6A398645B1}" destId="{E7DF605F-9FF6-4623-AEAE-8171E2588F33}" srcOrd="3" destOrd="0" presId="urn:microsoft.com/office/officeart/2017/3/layout/DropPinTimeline"/>
    <dgm:cxn modelId="{C9FF0221-A4A9-4583-ABC0-0A992D9DAA4B}" type="presParOf" srcId="{74FFAFF9-5279-498D-9E9C-DF6A398645B1}" destId="{89B2281E-24F5-40FB-8635-7598BF4F111C}" srcOrd="4" destOrd="0" presId="urn:microsoft.com/office/officeart/2017/3/layout/DropPinTimeline"/>
    <dgm:cxn modelId="{A7BE88A5-22E4-41E7-82DE-58D6155986B0}" type="presParOf" srcId="{74FFAFF9-5279-498D-9E9C-DF6A398645B1}" destId="{B64705AC-FBB7-4641-92FF-630DDFDE53C1}" srcOrd="5" destOrd="0" presId="urn:microsoft.com/office/officeart/2017/3/layout/DropPinTimeline"/>
    <dgm:cxn modelId="{FDE8AC14-182A-4E3E-8880-778593A5BDD1}" type="presParOf" srcId="{0A3A6C78-28FB-49BC-A8CD-99B6AE552A2F}" destId="{51CB9865-3954-417A-A54D-1D5AFAE2AF6C}" srcOrd="7" destOrd="0" presId="urn:microsoft.com/office/officeart/2017/3/layout/DropPinTimeline"/>
    <dgm:cxn modelId="{E238E5D3-0A70-4E68-83FA-C86836C8E3A9}" type="presParOf" srcId="{0A3A6C78-28FB-49BC-A8CD-99B6AE552A2F}" destId="{72D5401F-08E1-4088-8226-5302B52F1789}" srcOrd="8" destOrd="0" presId="urn:microsoft.com/office/officeart/2017/3/layout/DropPinTimeline"/>
    <dgm:cxn modelId="{76FDD524-6955-4A1C-A133-9D80AAED5E4C}" type="presParOf" srcId="{72D5401F-08E1-4088-8226-5302B52F1789}" destId="{3780A8E4-6298-4D28-A2A0-55C7ED880791}" srcOrd="0" destOrd="0" presId="urn:microsoft.com/office/officeart/2017/3/layout/DropPinTimeline"/>
    <dgm:cxn modelId="{960BFE9E-9CC6-4908-8D06-ABBD08C2698E}" type="presParOf" srcId="{72D5401F-08E1-4088-8226-5302B52F1789}" destId="{FE377BBE-1B3C-4353-8C99-8481E7F3F3A1}" srcOrd="1" destOrd="0" presId="urn:microsoft.com/office/officeart/2017/3/layout/DropPinTimeline"/>
    <dgm:cxn modelId="{1A90E83D-8697-4FD9-8EDC-759203B5285E}" type="presParOf" srcId="{FE377BBE-1B3C-4353-8C99-8481E7F3F3A1}" destId="{D2349155-A584-4AD4-BADD-6F1508551C8E}" srcOrd="0" destOrd="0" presId="urn:microsoft.com/office/officeart/2017/3/layout/DropPinTimeline"/>
    <dgm:cxn modelId="{C7CE2B96-6E3C-4713-AAD4-B381746F1AFB}" type="presParOf" srcId="{FE377BBE-1B3C-4353-8C99-8481E7F3F3A1}" destId="{405C2D8A-8BA3-48FE-BB8C-09EE0E823820}" srcOrd="1" destOrd="0" presId="urn:microsoft.com/office/officeart/2017/3/layout/DropPinTimeline"/>
    <dgm:cxn modelId="{89BC27EE-C674-4CBD-A9C8-8FCA9CD0E906}" type="presParOf" srcId="{72D5401F-08E1-4088-8226-5302B52F1789}" destId="{4F35A075-2EA3-409C-BB70-A3AA54FE9E99}" srcOrd="2" destOrd="0" presId="urn:microsoft.com/office/officeart/2017/3/layout/DropPinTimeline"/>
    <dgm:cxn modelId="{1E87ECD2-95EE-4B2B-BB0B-DBB46ECD1EC1}" type="presParOf" srcId="{72D5401F-08E1-4088-8226-5302B52F1789}" destId="{227938B3-0FBC-4E5C-863A-38BDD630BD31}" srcOrd="3" destOrd="0" presId="urn:microsoft.com/office/officeart/2017/3/layout/DropPinTimeline"/>
    <dgm:cxn modelId="{CF741451-845D-4C6C-80F8-2CF83DE92848}" type="presParOf" srcId="{72D5401F-08E1-4088-8226-5302B52F1789}" destId="{5A4F22C1-F947-4D57-9E48-A2A939FC51BE}" srcOrd="4" destOrd="0" presId="urn:microsoft.com/office/officeart/2017/3/layout/DropPinTimeline"/>
    <dgm:cxn modelId="{D953962F-9CCF-465B-83A4-AB46EF5D42B2}" type="presParOf" srcId="{72D5401F-08E1-4088-8226-5302B52F1789}" destId="{3CFF7C06-D726-4318-B778-FDD76E1E0309}" srcOrd="5" destOrd="0" presId="urn:microsoft.com/office/officeart/2017/3/layout/DropPinTimeline"/>
    <dgm:cxn modelId="{A427D34B-0A8D-4750-83B2-0D377C101D0D}" type="presParOf" srcId="{0A3A6C78-28FB-49BC-A8CD-99B6AE552A2F}" destId="{E35AA674-6AA3-4C7E-B901-6D11DABD4629}" srcOrd="9" destOrd="0" presId="urn:microsoft.com/office/officeart/2017/3/layout/DropPinTimeline"/>
    <dgm:cxn modelId="{25071B34-62B9-4D31-9CDF-ABEA17B4B13F}" type="presParOf" srcId="{0A3A6C78-28FB-49BC-A8CD-99B6AE552A2F}" destId="{4244C920-0834-464B-8D65-9CAC4EAB2A2A}" srcOrd="10" destOrd="0" presId="urn:microsoft.com/office/officeart/2017/3/layout/DropPinTimeline"/>
    <dgm:cxn modelId="{BD31B0A5-7FC9-48CC-9938-F20D40E9395D}" type="presParOf" srcId="{4244C920-0834-464B-8D65-9CAC4EAB2A2A}" destId="{F68D597B-AF16-4BC4-957F-1AB3EFFD9C60}" srcOrd="0" destOrd="0" presId="urn:microsoft.com/office/officeart/2017/3/layout/DropPinTimeline"/>
    <dgm:cxn modelId="{81DF03F2-010C-455E-B6AB-90ED1B025B57}" type="presParOf" srcId="{4244C920-0834-464B-8D65-9CAC4EAB2A2A}" destId="{DBFF4553-24A8-4AA0-8BE3-031940211A67}" srcOrd="1" destOrd="0" presId="urn:microsoft.com/office/officeart/2017/3/layout/DropPinTimeline"/>
    <dgm:cxn modelId="{67FEDC9F-F176-4B3B-8F50-B2F2FD5DF87C}" type="presParOf" srcId="{DBFF4553-24A8-4AA0-8BE3-031940211A67}" destId="{67A82A3E-9E50-44D8-8335-41287C96CAAC}" srcOrd="0" destOrd="0" presId="urn:microsoft.com/office/officeart/2017/3/layout/DropPinTimeline"/>
    <dgm:cxn modelId="{9F7DE4BF-F8F4-46EA-8712-4C0B3D52A3B0}" type="presParOf" srcId="{DBFF4553-24A8-4AA0-8BE3-031940211A67}" destId="{A38C2EA7-6D6B-4E0F-8BDD-4AC0FAFEB59A}" srcOrd="1" destOrd="0" presId="urn:microsoft.com/office/officeart/2017/3/layout/DropPinTimeline"/>
    <dgm:cxn modelId="{81C050A3-EF1F-4D37-B136-28FA39A38F03}" type="presParOf" srcId="{4244C920-0834-464B-8D65-9CAC4EAB2A2A}" destId="{87E12E80-65C7-46DD-983F-FECBABB9805A}" srcOrd="2" destOrd="0" presId="urn:microsoft.com/office/officeart/2017/3/layout/DropPinTimeline"/>
    <dgm:cxn modelId="{6026D196-90FD-4459-B413-85E7AB5A61EE}" type="presParOf" srcId="{4244C920-0834-464B-8D65-9CAC4EAB2A2A}" destId="{26CF0192-6F3B-41B0-A5E1-25BC5EA0934E}" srcOrd="3" destOrd="0" presId="urn:microsoft.com/office/officeart/2017/3/layout/DropPinTimeline"/>
    <dgm:cxn modelId="{7F7BE493-D958-4B00-9A5C-C9D2B2D6662C}" type="presParOf" srcId="{4244C920-0834-464B-8D65-9CAC4EAB2A2A}" destId="{C55EB7A7-7BAA-435B-AD6B-20366E8969D8}" srcOrd="4" destOrd="0" presId="urn:microsoft.com/office/officeart/2017/3/layout/DropPinTimeline"/>
    <dgm:cxn modelId="{27376091-7181-407C-8D53-4BBC69946ED5}" type="presParOf" srcId="{4244C920-0834-464B-8D65-9CAC4EAB2A2A}" destId="{28A5B7A9-6845-4A2F-90AF-738321CB5AE3}" srcOrd="5" destOrd="0" presId="urn:microsoft.com/office/officeart/2017/3/layout/DropPinTimeline"/>
    <dgm:cxn modelId="{553E1D3C-003B-403E-A79B-0F97428C8DD2}" type="presParOf" srcId="{0A3A6C78-28FB-49BC-A8CD-99B6AE552A2F}" destId="{6DAB8083-E7F8-4BD1-BD2D-089416572933}" srcOrd="11" destOrd="0" presId="urn:microsoft.com/office/officeart/2017/3/layout/DropPinTimeline"/>
    <dgm:cxn modelId="{5F0DF80F-70A8-4ACB-B2ED-8A30AFCE86ED}" type="presParOf" srcId="{0A3A6C78-28FB-49BC-A8CD-99B6AE552A2F}" destId="{38F16DBA-3ED6-43CE-991C-AE8644344183}" srcOrd="12" destOrd="0" presId="urn:microsoft.com/office/officeart/2017/3/layout/DropPinTimeline"/>
    <dgm:cxn modelId="{85F97D49-0064-40D1-AD77-86A7B4E74A23}" type="presParOf" srcId="{38F16DBA-3ED6-43CE-991C-AE8644344183}" destId="{D75EA686-92E1-4DD0-BBFE-ACE7FCAB31A8}" srcOrd="0" destOrd="0" presId="urn:microsoft.com/office/officeart/2017/3/layout/DropPinTimeline"/>
    <dgm:cxn modelId="{FC64B181-E64E-420C-BCFF-82953A7F718A}" type="presParOf" srcId="{38F16DBA-3ED6-43CE-991C-AE8644344183}" destId="{EE2C95C6-F5B9-4562-B8D6-ACCB93D4A429}" srcOrd="1" destOrd="0" presId="urn:microsoft.com/office/officeart/2017/3/layout/DropPinTimeline"/>
    <dgm:cxn modelId="{981A34E8-CD4D-46DF-9F9A-76909A9A97C9}" type="presParOf" srcId="{EE2C95C6-F5B9-4562-B8D6-ACCB93D4A429}" destId="{365B81F2-F20F-4B25-AD84-40C12443DE5B}" srcOrd="0" destOrd="0" presId="urn:microsoft.com/office/officeart/2017/3/layout/DropPinTimeline"/>
    <dgm:cxn modelId="{610480D2-8BBB-4503-A43B-8462A3527219}" type="presParOf" srcId="{EE2C95C6-F5B9-4562-B8D6-ACCB93D4A429}" destId="{E3DB6596-C403-4665-A019-721DB09C3F1F}" srcOrd="1" destOrd="0" presId="urn:microsoft.com/office/officeart/2017/3/layout/DropPinTimeline"/>
    <dgm:cxn modelId="{9AA66BC8-AAEC-451E-9452-47526F68FBEB}" type="presParOf" srcId="{38F16DBA-3ED6-43CE-991C-AE8644344183}" destId="{B4C468B5-3FD1-468D-9CFF-04C9D7D5721C}" srcOrd="2" destOrd="0" presId="urn:microsoft.com/office/officeart/2017/3/layout/DropPinTimeline"/>
    <dgm:cxn modelId="{DF7DBD21-EE63-429E-8A5F-ED3FA20984E7}" type="presParOf" srcId="{38F16DBA-3ED6-43CE-991C-AE8644344183}" destId="{F8C788C0-746F-434C-8137-752B49220BE7}" srcOrd="3" destOrd="0" presId="urn:microsoft.com/office/officeart/2017/3/layout/DropPinTimeline"/>
    <dgm:cxn modelId="{FBF7C84C-DD4A-4C6A-8182-A19D212586CC}" type="presParOf" srcId="{38F16DBA-3ED6-43CE-991C-AE8644344183}" destId="{A1140CD6-6910-4395-8562-7AF94EC90F10}" srcOrd="4" destOrd="0" presId="urn:microsoft.com/office/officeart/2017/3/layout/DropPinTimeline"/>
    <dgm:cxn modelId="{D03B3660-0428-48AD-A17D-0AD0E136F84D}" type="presParOf" srcId="{38F16DBA-3ED6-43CE-991C-AE8644344183}" destId="{B12AB886-FF73-4922-BD90-5D019F72FDB7}" srcOrd="5" destOrd="0" presId="urn:microsoft.com/office/officeart/2017/3/layout/DropPinTimeline"/>
    <dgm:cxn modelId="{08CB77B7-3AE0-44C6-8706-085F1867E7A4}" type="presParOf" srcId="{0A3A6C78-28FB-49BC-A8CD-99B6AE552A2F}" destId="{3845C186-AF2F-47A8-829A-D52ECD0B28D5}" srcOrd="13" destOrd="0" presId="urn:microsoft.com/office/officeart/2017/3/layout/DropPinTimeline"/>
    <dgm:cxn modelId="{2C0CE635-E67E-44E4-9CD6-911C43B1AC62}" type="presParOf" srcId="{0A3A6C78-28FB-49BC-A8CD-99B6AE552A2F}" destId="{57047209-4E10-442A-8339-C4EC229EBF42}" srcOrd="14" destOrd="0" presId="urn:microsoft.com/office/officeart/2017/3/layout/DropPinTimeline"/>
    <dgm:cxn modelId="{EE44B1BB-CF2F-435D-BB2E-3BEC90BE810B}" type="presParOf" srcId="{57047209-4E10-442A-8339-C4EC229EBF42}" destId="{8EE487FB-519A-4346-A5C3-41FBD0B6BFC2}" srcOrd="0" destOrd="0" presId="urn:microsoft.com/office/officeart/2017/3/layout/DropPinTimeline"/>
    <dgm:cxn modelId="{A92D37AD-EBF0-4059-99EA-E4DDE230482A}" type="presParOf" srcId="{57047209-4E10-442A-8339-C4EC229EBF42}" destId="{11EBE344-57DC-4AFF-B661-789C980DF568}" srcOrd="1" destOrd="0" presId="urn:microsoft.com/office/officeart/2017/3/layout/DropPinTimeline"/>
    <dgm:cxn modelId="{E5E98742-0521-44CA-9D58-6EDD9D2C7233}" type="presParOf" srcId="{11EBE344-57DC-4AFF-B661-789C980DF568}" destId="{BD33CD83-C69D-435B-B13B-5263E31DECD4}" srcOrd="0" destOrd="0" presId="urn:microsoft.com/office/officeart/2017/3/layout/DropPinTimeline"/>
    <dgm:cxn modelId="{2FE29203-1BE9-418E-B728-7913B340AD61}" type="presParOf" srcId="{11EBE344-57DC-4AFF-B661-789C980DF568}" destId="{56555034-38BB-461C-968E-A2ED563E4BD9}" srcOrd="1" destOrd="0" presId="urn:microsoft.com/office/officeart/2017/3/layout/DropPinTimeline"/>
    <dgm:cxn modelId="{55408BC7-7A43-4163-8BEC-79CA39D90421}" type="presParOf" srcId="{57047209-4E10-442A-8339-C4EC229EBF42}" destId="{EEE62224-F624-4F61-A9EA-5E5A73C1424C}" srcOrd="2" destOrd="0" presId="urn:microsoft.com/office/officeart/2017/3/layout/DropPinTimeline"/>
    <dgm:cxn modelId="{D9DFAF5A-5CB7-4851-9631-867F0181C19B}" type="presParOf" srcId="{57047209-4E10-442A-8339-C4EC229EBF42}" destId="{927A4F8E-697D-44C1-BA65-EC3E247E3787}" srcOrd="3" destOrd="0" presId="urn:microsoft.com/office/officeart/2017/3/layout/DropPinTimeline"/>
    <dgm:cxn modelId="{B9FBFF2D-02F5-4A44-A8E5-344478E40D94}" type="presParOf" srcId="{57047209-4E10-442A-8339-C4EC229EBF42}" destId="{3C390288-0D6B-43FB-8EBD-4CDF738E656D}" srcOrd="4" destOrd="0" presId="urn:microsoft.com/office/officeart/2017/3/layout/DropPinTimeline"/>
    <dgm:cxn modelId="{E9182C1B-32DD-4991-B9AC-01FC9F18F100}" type="presParOf" srcId="{57047209-4E10-442A-8339-C4EC229EBF42}" destId="{D9460F8A-4304-41D8-9327-9113A3017508}" srcOrd="5" destOrd="0" presId="urn:microsoft.com/office/officeart/2017/3/layout/DropPinTimeline"/>
    <dgm:cxn modelId="{79B73ED7-5776-4546-8BE4-A46ECD54ADB0}" type="presParOf" srcId="{0A3A6C78-28FB-49BC-A8CD-99B6AE552A2F}" destId="{7E15C453-DDFD-486B-801C-18C0D29419D3}" srcOrd="15" destOrd="0" presId="urn:microsoft.com/office/officeart/2017/3/layout/DropPinTimeline"/>
    <dgm:cxn modelId="{CBB52DD4-8B8F-43AB-8976-26FA6979A24B}" type="presParOf" srcId="{0A3A6C78-28FB-49BC-A8CD-99B6AE552A2F}" destId="{26DC356A-8CC7-4DB9-848A-F3F03203D322}" srcOrd="16" destOrd="0" presId="urn:microsoft.com/office/officeart/2017/3/layout/DropPinTimeline"/>
    <dgm:cxn modelId="{B8612D2D-ECA6-4501-9115-9086376AEA1F}" type="presParOf" srcId="{26DC356A-8CC7-4DB9-848A-F3F03203D322}" destId="{5AE676A7-F880-4914-AC79-7A3B662EEF05}" srcOrd="0" destOrd="0" presId="urn:microsoft.com/office/officeart/2017/3/layout/DropPinTimeline"/>
    <dgm:cxn modelId="{509D46D3-919B-4A51-BAF2-7F4D5821E969}" type="presParOf" srcId="{26DC356A-8CC7-4DB9-848A-F3F03203D322}" destId="{F932AB86-1602-4B8D-B24D-F2F37347F199}" srcOrd="1" destOrd="0" presId="urn:microsoft.com/office/officeart/2017/3/layout/DropPinTimeline"/>
    <dgm:cxn modelId="{43EAAD8C-2255-4DC6-85CF-DB4B3A45F7F7}" type="presParOf" srcId="{F932AB86-1602-4B8D-B24D-F2F37347F199}" destId="{FD45F473-7B7A-4E49-AFBD-EAD83E5298C9}" srcOrd="0" destOrd="0" presId="urn:microsoft.com/office/officeart/2017/3/layout/DropPinTimeline"/>
    <dgm:cxn modelId="{9BDB6AE4-121F-43B2-AEEF-9BBF0E16C500}" type="presParOf" srcId="{F932AB86-1602-4B8D-B24D-F2F37347F199}" destId="{C1F6A595-1D57-4FFD-8DB5-FC50ECB91E4B}" srcOrd="1" destOrd="0" presId="urn:microsoft.com/office/officeart/2017/3/layout/DropPinTimeline"/>
    <dgm:cxn modelId="{A30BB2F4-9632-4800-974A-AA2C57807538}" type="presParOf" srcId="{26DC356A-8CC7-4DB9-848A-F3F03203D322}" destId="{AE7BB238-A05F-42C7-9931-B5E410345954}" srcOrd="2" destOrd="0" presId="urn:microsoft.com/office/officeart/2017/3/layout/DropPinTimeline"/>
    <dgm:cxn modelId="{3B4C18DF-88C7-47A7-A23A-9DFEA568461A}" type="presParOf" srcId="{26DC356A-8CC7-4DB9-848A-F3F03203D322}" destId="{8EAE3F7F-A6A4-4906-954D-C831E554DDF8}" srcOrd="3" destOrd="0" presId="urn:microsoft.com/office/officeart/2017/3/layout/DropPinTimeline"/>
    <dgm:cxn modelId="{AACFBC9E-F29A-4A37-BF1E-874672EEC30C}" type="presParOf" srcId="{26DC356A-8CC7-4DB9-848A-F3F03203D322}" destId="{6362CBF4-C507-41AA-9013-DFB166115991}" srcOrd="4" destOrd="0" presId="urn:microsoft.com/office/officeart/2017/3/layout/DropPinTimeline"/>
    <dgm:cxn modelId="{239E4D01-E451-45AD-9528-5D494D3BBAA5}" type="presParOf" srcId="{26DC356A-8CC7-4DB9-848A-F3F03203D322}" destId="{7C88D286-9E62-461E-9E34-DE0ABB8FD98B}" srcOrd="5" destOrd="0" presId="urn:microsoft.com/office/officeart/2017/3/layout/DropPinTimeline"/>
    <dgm:cxn modelId="{89E4F41D-A83B-4B1E-BFA0-F6BEE0A67920}" type="presParOf" srcId="{0A3A6C78-28FB-49BC-A8CD-99B6AE552A2F}" destId="{E102B8E8-39B3-4246-BAAA-D6B84B212BDC}" srcOrd="17" destOrd="0" presId="urn:microsoft.com/office/officeart/2017/3/layout/DropPinTimeline"/>
    <dgm:cxn modelId="{E21D8319-FFE3-4C94-A7D4-C5DEE264D596}" type="presParOf" srcId="{0A3A6C78-28FB-49BC-A8CD-99B6AE552A2F}" destId="{7A15B109-A321-4B8E-9831-7B68469215F4}" srcOrd="18" destOrd="0" presId="urn:microsoft.com/office/officeart/2017/3/layout/DropPinTimeline"/>
    <dgm:cxn modelId="{76DE8EAC-1D33-444F-92B8-5118FE2E58ED}" type="presParOf" srcId="{7A15B109-A321-4B8E-9831-7B68469215F4}" destId="{24B744B3-D669-41F4-9606-9258287AEC5A}" srcOrd="0" destOrd="0" presId="urn:microsoft.com/office/officeart/2017/3/layout/DropPinTimeline"/>
    <dgm:cxn modelId="{9FF06A03-09D7-4600-913D-A27C69826962}" type="presParOf" srcId="{7A15B109-A321-4B8E-9831-7B68469215F4}" destId="{3C868349-6AF5-46ED-BBAD-F40FDAA59A8F}" srcOrd="1" destOrd="0" presId="urn:microsoft.com/office/officeart/2017/3/layout/DropPinTimeline"/>
    <dgm:cxn modelId="{430AE195-A3D5-4C1D-8EBB-89753DD34260}" type="presParOf" srcId="{3C868349-6AF5-46ED-BBAD-F40FDAA59A8F}" destId="{4F086A67-7DD9-428F-A5D1-D84CD48EC581}" srcOrd="0" destOrd="0" presId="urn:microsoft.com/office/officeart/2017/3/layout/DropPinTimeline"/>
    <dgm:cxn modelId="{75351C0F-869E-4A5C-B5E9-4324A8AF96D6}" type="presParOf" srcId="{3C868349-6AF5-46ED-BBAD-F40FDAA59A8F}" destId="{9CEABD4B-A8AC-49D0-A6E1-1EC8DF83D08A}" srcOrd="1" destOrd="0" presId="urn:microsoft.com/office/officeart/2017/3/layout/DropPinTimeline"/>
    <dgm:cxn modelId="{21478EAF-5CAF-47F1-A695-19240C3E3C64}" type="presParOf" srcId="{7A15B109-A321-4B8E-9831-7B68469215F4}" destId="{716698E8-66C7-48EA-A19D-09B31D265F8D}" srcOrd="2" destOrd="0" presId="urn:microsoft.com/office/officeart/2017/3/layout/DropPinTimeline"/>
    <dgm:cxn modelId="{33CE8D56-5A24-4592-AB90-9F8F1349063F}" type="presParOf" srcId="{7A15B109-A321-4B8E-9831-7B68469215F4}" destId="{AAC35D8D-7837-48D5-BFD1-89BD91A0D6D0}" srcOrd="3" destOrd="0" presId="urn:microsoft.com/office/officeart/2017/3/layout/DropPinTimeline"/>
    <dgm:cxn modelId="{CBF2D769-A15D-4B44-92B2-2C2B2053B75A}" type="presParOf" srcId="{7A15B109-A321-4B8E-9831-7B68469215F4}" destId="{CD8A198A-1ABC-4C36-980B-B354B5810728}" srcOrd="4" destOrd="0" presId="urn:microsoft.com/office/officeart/2017/3/layout/DropPinTimeline"/>
    <dgm:cxn modelId="{430F32A4-B784-44FB-B715-88A3A64EDFE1}" type="presParOf" srcId="{7A15B109-A321-4B8E-9831-7B68469215F4}" destId="{BB4A63AC-4F10-40BC-A32F-421DEE7E0BB7}" srcOrd="5" destOrd="0" presId="urn:microsoft.com/office/officeart/2017/3/layout/DropPinTimeline"/>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67EFF-6F67-41D9-895E-A260D3590CB1}">
      <dsp:nvSpPr>
        <dsp:cNvPr id="0" name=""/>
        <dsp:cNvSpPr/>
      </dsp:nvSpPr>
      <dsp:spPr>
        <a:xfrm>
          <a:off x="0" y="0"/>
          <a:ext cx="12175534" cy="1235645"/>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masis MT Pro Black" panose="02040A04050005020304" pitchFamily="18" charset="0"/>
            </a:rPr>
            <a:t>Deliverables of the project</a:t>
          </a:r>
        </a:p>
      </dsp:txBody>
      <dsp:txXfrm>
        <a:off x="36191" y="36191"/>
        <a:ext cx="12103152" cy="11632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67EFF-6F67-41D9-895E-A260D3590CB1}">
      <dsp:nvSpPr>
        <dsp:cNvPr id="0" name=""/>
        <dsp:cNvSpPr/>
      </dsp:nvSpPr>
      <dsp:spPr>
        <a:xfrm>
          <a:off x="0" y="0"/>
          <a:ext cx="12175534" cy="1235645"/>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masis MT Pro Black" panose="02040A04050005020304" pitchFamily="18" charset="0"/>
            </a:rPr>
            <a:t>Success criteria</a:t>
          </a:r>
        </a:p>
      </dsp:txBody>
      <dsp:txXfrm>
        <a:off x="36191" y="36191"/>
        <a:ext cx="12103152" cy="1163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67EFF-6F67-41D9-895E-A260D3590CB1}">
      <dsp:nvSpPr>
        <dsp:cNvPr id="0" name=""/>
        <dsp:cNvSpPr/>
      </dsp:nvSpPr>
      <dsp:spPr>
        <a:xfrm>
          <a:off x="0" y="0"/>
          <a:ext cx="12175534" cy="1235645"/>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masis MT Pro Black" panose="02040A04050005020304" pitchFamily="18" charset="0"/>
            </a:rPr>
            <a:t>Success criteria</a:t>
          </a:r>
        </a:p>
      </dsp:txBody>
      <dsp:txXfrm>
        <a:off x="36191" y="36191"/>
        <a:ext cx="12103152" cy="11632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967EFF-6F67-41D9-895E-A260D3590CB1}">
      <dsp:nvSpPr>
        <dsp:cNvPr id="0" name=""/>
        <dsp:cNvSpPr/>
      </dsp:nvSpPr>
      <dsp:spPr>
        <a:xfrm>
          <a:off x="0" y="0"/>
          <a:ext cx="12175534" cy="1235645"/>
        </a:xfrm>
        <a:prstGeom prst="roundRect">
          <a:avLst>
            <a:gd name="adj" fmla="val 10000"/>
          </a:avLst>
        </a:prstGeom>
        <a:solidFill>
          <a:schemeClr val="accent1">
            <a:shade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825" tIns="82550" rIns="123825" bIns="82550" numCol="1" spcCol="1270" anchor="ctr" anchorCtr="0">
          <a:noAutofit/>
        </a:bodyPr>
        <a:lstStyle/>
        <a:p>
          <a:pPr marL="0" lvl="0" indent="0" algn="ctr" defTabSz="2889250">
            <a:lnSpc>
              <a:spcPct val="90000"/>
            </a:lnSpc>
            <a:spcBef>
              <a:spcPct val="0"/>
            </a:spcBef>
            <a:spcAft>
              <a:spcPct val="35000"/>
            </a:spcAft>
            <a:buNone/>
          </a:pPr>
          <a:r>
            <a:rPr lang="en-US" sz="6500" kern="1200" dirty="0">
              <a:latin typeface="Amasis MT Pro Black" panose="02040A04050005020304" pitchFamily="18" charset="0"/>
            </a:rPr>
            <a:t>Deliverables of the project</a:t>
          </a:r>
        </a:p>
      </dsp:txBody>
      <dsp:txXfrm>
        <a:off x="36191" y="36191"/>
        <a:ext cx="12103152" cy="11632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65774-3F8D-40FF-B310-4DB2619E02D3}">
      <dsp:nvSpPr>
        <dsp:cNvPr id="0" name=""/>
        <dsp:cNvSpPr/>
      </dsp:nvSpPr>
      <dsp:spPr>
        <a:xfrm>
          <a:off x="0" y="1974438"/>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02BFF28-27CA-4EA7-80B5-D488A3AC9782}">
      <dsp:nvSpPr>
        <dsp:cNvPr id="0" name=""/>
        <dsp:cNvSpPr/>
      </dsp:nvSpPr>
      <dsp:spPr>
        <a:xfrm rot="8100000">
          <a:off x="61100" y="461193"/>
          <a:ext cx="278071" cy="278071"/>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95C85-A073-419E-B8BD-39E55B64A67F}">
      <dsp:nvSpPr>
        <dsp:cNvPr id="0" name=""/>
        <dsp:cNvSpPr/>
      </dsp:nvSpPr>
      <dsp:spPr>
        <a:xfrm>
          <a:off x="91991"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E1AB99-5B75-42C8-A20F-381E46F857E8}">
      <dsp:nvSpPr>
        <dsp:cNvPr id="0" name=""/>
        <dsp:cNvSpPr/>
      </dsp:nvSpPr>
      <dsp:spPr>
        <a:xfrm>
          <a:off x="396762"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System design</a:t>
          </a:r>
        </a:p>
      </dsp:txBody>
      <dsp:txXfrm>
        <a:off x="396762" y="805570"/>
        <a:ext cx="1522909" cy="1168867"/>
      </dsp:txXfrm>
    </dsp:sp>
    <dsp:sp modelId="{69A2AB62-393F-4487-B721-F8E9F6B7E943}">
      <dsp:nvSpPr>
        <dsp:cNvPr id="0" name=""/>
        <dsp:cNvSpPr/>
      </dsp:nvSpPr>
      <dsp:spPr>
        <a:xfrm>
          <a:off x="396762"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1–14 Jan.</a:t>
          </a:r>
        </a:p>
      </dsp:txBody>
      <dsp:txXfrm>
        <a:off x="396762" y="394887"/>
        <a:ext cx="1522909" cy="410683"/>
      </dsp:txXfrm>
    </dsp:sp>
    <dsp:sp modelId="{B7E02CE4-A747-40B7-B48B-E2DDCCBB6017}">
      <dsp:nvSpPr>
        <dsp:cNvPr id="0" name=""/>
        <dsp:cNvSpPr/>
      </dsp:nvSpPr>
      <dsp:spPr>
        <a:xfrm>
          <a:off x="200136" y="805570"/>
          <a:ext cx="0" cy="1168867"/>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EBA92C-CF4D-41DC-8C9D-222207E707C0}">
      <dsp:nvSpPr>
        <dsp:cNvPr id="0" name=""/>
        <dsp:cNvSpPr/>
      </dsp:nvSpPr>
      <dsp:spPr>
        <a:xfrm>
          <a:off x="173459" y="1937476"/>
          <a:ext cx="70785" cy="73922"/>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E4130-CF46-483E-95E8-56B144EC2089}">
      <dsp:nvSpPr>
        <dsp:cNvPr id="0" name=""/>
        <dsp:cNvSpPr/>
      </dsp:nvSpPr>
      <dsp:spPr>
        <a:xfrm rot="18900000">
          <a:off x="1015813" y="3209611"/>
          <a:ext cx="278071" cy="278071"/>
        </a:xfrm>
        <a:prstGeom prst="teardrop">
          <a:avLst>
            <a:gd name="adj" fmla="val 115000"/>
          </a:avLst>
        </a:prstGeom>
        <a:solidFill>
          <a:schemeClr val="accent5">
            <a:hueOff val="-750949"/>
            <a:satOff val="-1935"/>
            <a:lumOff val="-1307"/>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262B0-F704-493F-8974-0214D736C7EF}">
      <dsp:nvSpPr>
        <dsp:cNvPr id="0" name=""/>
        <dsp:cNvSpPr/>
      </dsp:nvSpPr>
      <dsp:spPr>
        <a:xfrm>
          <a:off x="1046704"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8EEB22-3ED2-4234-8C8F-18436038AE39}">
      <dsp:nvSpPr>
        <dsp:cNvPr id="0" name=""/>
        <dsp:cNvSpPr/>
      </dsp:nvSpPr>
      <dsp:spPr>
        <a:xfrm>
          <a:off x="1351475"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Software</a:t>
          </a:r>
        </a:p>
      </dsp:txBody>
      <dsp:txXfrm>
        <a:off x="1351475" y="1974438"/>
        <a:ext cx="1522909" cy="1168867"/>
      </dsp:txXfrm>
    </dsp:sp>
    <dsp:sp modelId="{48054DF9-B4F0-4CE3-837B-6C4AB430FF66}">
      <dsp:nvSpPr>
        <dsp:cNvPr id="0" name=""/>
        <dsp:cNvSpPr/>
      </dsp:nvSpPr>
      <dsp:spPr>
        <a:xfrm>
          <a:off x="1351475"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14–29 Jan.</a:t>
          </a:r>
        </a:p>
      </dsp:txBody>
      <dsp:txXfrm>
        <a:off x="1351475" y="3143305"/>
        <a:ext cx="1522909" cy="410683"/>
      </dsp:txXfrm>
    </dsp:sp>
    <dsp:sp modelId="{91F3541F-E1A7-4082-A675-812CDD5373D8}">
      <dsp:nvSpPr>
        <dsp:cNvPr id="0" name=""/>
        <dsp:cNvSpPr/>
      </dsp:nvSpPr>
      <dsp:spPr>
        <a:xfrm>
          <a:off x="1154849" y="1974438"/>
          <a:ext cx="0" cy="1168867"/>
        </a:xfrm>
        <a:prstGeom prst="line">
          <a:avLst/>
        </a:prstGeom>
        <a:noFill/>
        <a:ln w="12700" cap="flat" cmpd="sng" algn="ctr">
          <a:solidFill>
            <a:schemeClr val="accent5">
              <a:hueOff val="-750949"/>
              <a:satOff val="-1935"/>
              <a:lumOff val="-1307"/>
              <a:alphaOff val="0"/>
            </a:schemeClr>
          </a:solidFill>
          <a:prstDash val="dash"/>
          <a:miter lim="800000"/>
        </a:ln>
        <a:effectLst/>
      </dsp:spPr>
      <dsp:style>
        <a:lnRef idx="1">
          <a:scrgbClr r="0" g="0" b="0"/>
        </a:lnRef>
        <a:fillRef idx="0">
          <a:scrgbClr r="0" g="0" b="0"/>
        </a:fillRef>
        <a:effectRef idx="0">
          <a:scrgbClr r="0" g="0" b="0"/>
        </a:effectRef>
        <a:fontRef idx="minor"/>
      </dsp:style>
    </dsp:sp>
    <dsp:sp modelId="{E2471AF1-EB43-4789-A5D4-86F637E23CDE}">
      <dsp:nvSpPr>
        <dsp:cNvPr id="0" name=""/>
        <dsp:cNvSpPr/>
      </dsp:nvSpPr>
      <dsp:spPr>
        <a:xfrm>
          <a:off x="1128172" y="1937476"/>
          <a:ext cx="70785" cy="73922"/>
        </a:xfrm>
        <a:prstGeom prst="ellipse">
          <a:avLst/>
        </a:prstGeom>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02A39-840D-455A-A9D6-0FBC5504A0A4}">
      <dsp:nvSpPr>
        <dsp:cNvPr id="0" name=""/>
        <dsp:cNvSpPr/>
      </dsp:nvSpPr>
      <dsp:spPr>
        <a:xfrm rot="8100000">
          <a:off x="1970526" y="461193"/>
          <a:ext cx="278071" cy="278071"/>
        </a:xfrm>
        <a:prstGeom prst="teardrop">
          <a:avLst>
            <a:gd name="adj" fmla="val 115000"/>
          </a:avLst>
        </a:prstGeom>
        <a:solidFill>
          <a:schemeClr val="accent5">
            <a:hueOff val="-1501898"/>
            <a:satOff val="-3871"/>
            <a:lumOff val="-2614"/>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659FA-931D-42D1-81F7-6C3EDCE84A22}">
      <dsp:nvSpPr>
        <dsp:cNvPr id="0" name=""/>
        <dsp:cNvSpPr/>
      </dsp:nvSpPr>
      <dsp:spPr>
        <a:xfrm>
          <a:off x="2001418"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7BFB33E-4169-4E7B-8C0B-6F91736FF44E}">
      <dsp:nvSpPr>
        <dsp:cNvPr id="0" name=""/>
        <dsp:cNvSpPr/>
      </dsp:nvSpPr>
      <dsp:spPr>
        <a:xfrm>
          <a:off x="2306188"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Infrastructure Setup</a:t>
          </a:r>
        </a:p>
      </dsp:txBody>
      <dsp:txXfrm>
        <a:off x="2306188" y="805570"/>
        <a:ext cx="1522909" cy="1168867"/>
      </dsp:txXfrm>
    </dsp:sp>
    <dsp:sp modelId="{5B7A1EDF-5BC2-4530-8CFB-DA496FB8F77C}">
      <dsp:nvSpPr>
        <dsp:cNvPr id="0" name=""/>
        <dsp:cNvSpPr/>
      </dsp:nvSpPr>
      <dsp:spPr>
        <a:xfrm>
          <a:off x="2306188"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29 Jan. – 21 Feb.</a:t>
          </a:r>
        </a:p>
      </dsp:txBody>
      <dsp:txXfrm>
        <a:off x="2306188" y="394887"/>
        <a:ext cx="1522909" cy="410683"/>
      </dsp:txXfrm>
    </dsp:sp>
    <dsp:sp modelId="{D8A07A78-1D2F-424F-92C2-87C34B427147}">
      <dsp:nvSpPr>
        <dsp:cNvPr id="0" name=""/>
        <dsp:cNvSpPr/>
      </dsp:nvSpPr>
      <dsp:spPr>
        <a:xfrm>
          <a:off x="2109562" y="805570"/>
          <a:ext cx="0" cy="1168867"/>
        </a:xfrm>
        <a:prstGeom prst="line">
          <a:avLst/>
        </a:prstGeom>
        <a:noFill/>
        <a:ln w="12700" cap="flat" cmpd="sng" algn="ctr">
          <a:solidFill>
            <a:schemeClr val="accent5">
              <a:hueOff val="-1501898"/>
              <a:satOff val="-3871"/>
              <a:lumOff val="-2614"/>
              <a:alphaOff val="0"/>
            </a:schemeClr>
          </a:solidFill>
          <a:prstDash val="dash"/>
          <a:miter lim="800000"/>
        </a:ln>
        <a:effectLst/>
      </dsp:spPr>
      <dsp:style>
        <a:lnRef idx="1">
          <a:scrgbClr r="0" g="0" b="0"/>
        </a:lnRef>
        <a:fillRef idx="0">
          <a:scrgbClr r="0" g="0" b="0"/>
        </a:fillRef>
        <a:effectRef idx="0">
          <a:scrgbClr r="0" g="0" b="0"/>
        </a:effectRef>
        <a:fontRef idx="minor"/>
      </dsp:style>
    </dsp:sp>
    <dsp:sp modelId="{12D75E6B-9102-4765-B42B-2EDFF328790D}">
      <dsp:nvSpPr>
        <dsp:cNvPr id="0" name=""/>
        <dsp:cNvSpPr/>
      </dsp:nvSpPr>
      <dsp:spPr>
        <a:xfrm>
          <a:off x="2082885" y="1937476"/>
          <a:ext cx="70785" cy="73922"/>
        </a:xfrm>
        <a:prstGeom prst="ellipse">
          <a:avLst/>
        </a:prstGeom>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06143-F2DE-448C-93A0-837B15C65535}">
      <dsp:nvSpPr>
        <dsp:cNvPr id="0" name=""/>
        <dsp:cNvSpPr/>
      </dsp:nvSpPr>
      <dsp:spPr>
        <a:xfrm rot="18900000">
          <a:off x="2925239" y="3209611"/>
          <a:ext cx="278071" cy="278071"/>
        </a:xfrm>
        <a:prstGeom prst="teardrop">
          <a:avLst>
            <a:gd name="adj" fmla="val 115000"/>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9C35C-8368-4391-B7DF-9636152DD1AE}">
      <dsp:nvSpPr>
        <dsp:cNvPr id="0" name=""/>
        <dsp:cNvSpPr/>
      </dsp:nvSpPr>
      <dsp:spPr>
        <a:xfrm>
          <a:off x="2956131"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ACD49EB-99D9-4719-8E94-AB49A802CBAB}">
      <dsp:nvSpPr>
        <dsp:cNvPr id="0" name=""/>
        <dsp:cNvSpPr/>
      </dsp:nvSpPr>
      <dsp:spPr>
        <a:xfrm>
          <a:off x="3260901"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Data Collection</a:t>
          </a:r>
        </a:p>
      </dsp:txBody>
      <dsp:txXfrm>
        <a:off x="3260901" y="1974438"/>
        <a:ext cx="1522909" cy="1168867"/>
      </dsp:txXfrm>
    </dsp:sp>
    <dsp:sp modelId="{E7DF605F-9FF6-4623-AEAE-8171E2588F33}">
      <dsp:nvSpPr>
        <dsp:cNvPr id="0" name=""/>
        <dsp:cNvSpPr/>
      </dsp:nvSpPr>
      <dsp:spPr>
        <a:xfrm>
          <a:off x="3260901"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Feb. – 7 Mar.</a:t>
          </a:r>
        </a:p>
      </dsp:txBody>
      <dsp:txXfrm>
        <a:off x="3260901" y="3143305"/>
        <a:ext cx="1522909" cy="410683"/>
      </dsp:txXfrm>
    </dsp:sp>
    <dsp:sp modelId="{89B2281E-24F5-40FB-8635-7598BF4F111C}">
      <dsp:nvSpPr>
        <dsp:cNvPr id="0" name=""/>
        <dsp:cNvSpPr/>
      </dsp:nvSpPr>
      <dsp:spPr>
        <a:xfrm>
          <a:off x="3064275" y="1974438"/>
          <a:ext cx="0" cy="1168867"/>
        </a:xfrm>
        <a:prstGeom prst="line">
          <a:avLst/>
        </a:prstGeom>
        <a:noFill/>
        <a:ln w="12700" cap="flat" cmpd="sng" algn="ctr">
          <a:solidFill>
            <a:schemeClr val="accent5">
              <a:hueOff val="-2252848"/>
              <a:satOff val="-5806"/>
              <a:lumOff val="-3922"/>
              <a:alphaOff val="0"/>
            </a:schemeClr>
          </a:solidFill>
          <a:prstDash val="dash"/>
          <a:miter lim="800000"/>
        </a:ln>
        <a:effectLst/>
      </dsp:spPr>
      <dsp:style>
        <a:lnRef idx="1">
          <a:scrgbClr r="0" g="0" b="0"/>
        </a:lnRef>
        <a:fillRef idx="0">
          <a:scrgbClr r="0" g="0" b="0"/>
        </a:fillRef>
        <a:effectRef idx="0">
          <a:scrgbClr r="0" g="0" b="0"/>
        </a:effectRef>
        <a:fontRef idx="minor"/>
      </dsp:style>
    </dsp:sp>
    <dsp:sp modelId="{ADC81FA6-75F6-4CDF-9556-F404D55FD9F5}">
      <dsp:nvSpPr>
        <dsp:cNvPr id="0" name=""/>
        <dsp:cNvSpPr/>
      </dsp:nvSpPr>
      <dsp:spPr>
        <a:xfrm>
          <a:off x="3037598" y="1937476"/>
          <a:ext cx="70785" cy="73922"/>
        </a:xfrm>
        <a:prstGeom prst="ellipse">
          <a:avLst/>
        </a:prstGeom>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49155-A584-4AD4-BADD-6F1508551C8E}">
      <dsp:nvSpPr>
        <dsp:cNvPr id="0" name=""/>
        <dsp:cNvSpPr/>
      </dsp:nvSpPr>
      <dsp:spPr>
        <a:xfrm rot="8100000">
          <a:off x="3879953" y="461193"/>
          <a:ext cx="278071" cy="278071"/>
        </a:xfrm>
        <a:prstGeom prst="teardrop">
          <a:avLst>
            <a:gd name="adj" fmla="val 115000"/>
          </a:avLst>
        </a:prstGeom>
        <a:solidFill>
          <a:schemeClr val="accent5">
            <a:hueOff val="-3003797"/>
            <a:satOff val="-7742"/>
            <a:lumOff val="-5229"/>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C2D8A-8BA3-48FE-BB8C-09EE0E823820}">
      <dsp:nvSpPr>
        <dsp:cNvPr id="0" name=""/>
        <dsp:cNvSpPr/>
      </dsp:nvSpPr>
      <dsp:spPr>
        <a:xfrm>
          <a:off x="3910844"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35A075-2EA3-409C-BB70-A3AA54FE9E99}">
      <dsp:nvSpPr>
        <dsp:cNvPr id="0" name=""/>
        <dsp:cNvSpPr/>
      </dsp:nvSpPr>
      <dsp:spPr>
        <a:xfrm>
          <a:off x="4215614"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Initial Data analysis</a:t>
          </a:r>
        </a:p>
      </dsp:txBody>
      <dsp:txXfrm>
        <a:off x="4215614" y="805570"/>
        <a:ext cx="1522909" cy="1168867"/>
      </dsp:txXfrm>
    </dsp:sp>
    <dsp:sp modelId="{227938B3-0FBC-4E5C-863A-38BDD630BD31}">
      <dsp:nvSpPr>
        <dsp:cNvPr id="0" name=""/>
        <dsp:cNvSpPr/>
      </dsp:nvSpPr>
      <dsp:spPr>
        <a:xfrm>
          <a:off x="4215614"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8–21 Mar.</a:t>
          </a:r>
        </a:p>
      </dsp:txBody>
      <dsp:txXfrm>
        <a:off x="4215614" y="394887"/>
        <a:ext cx="1522909" cy="410683"/>
      </dsp:txXfrm>
    </dsp:sp>
    <dsp:sp modelId="{5A4F22C1-F947-4D57-9E48-A2A939FC51BE}">
      <dsp:nvSpPr>
        <dsp:cNvPr id="0" name=""/>
        <dsp:cNvSpPr/>
      </dsp:nvSpPr>
      <dsp:spPr>
        <a:xfrm>
          <a:off x="4018988" y="805570"/>
          <a:ext cx="0" cy="1168867"/>
        </a:xfrm>
        <a:prstGeom prst="line">
          <a:avLst/>
        </a:prstGeom>
        <a:noFill/>
        <a:ln w="12700" cap="flat" cmpd="sng" algn="ctr">
          <a:solidFill>
            <a:schemeClr val="accent5">
              <a:hueOff val="-3003797"/>
              <a:satOff val="-7742"/>
              <a:lumOff val="-5229"/>
              <a:alphaOff val="0"/>
            </a:schemeClr>
          </a:solidFill>
          <a:prstDash val="dash"/>
          <a:miter lim="800000"/>
        </a:ln>
        <a:effectLst/>
      </dsp:spPr>
      <dsp:style>
        <a:lnRef idx="1">
          <a:scrgbClr r="0" g="0" b="0"/>
        </a:lnRef>
        <a:fillRef idx="0">
          <a:scrgbClr r="0" g="0" b="0"/>
        </a:fillRef>
        <a:effectRef idx="0">
          <a:scrgbClr r="0" g="0" b="0"/>
        </a:effectRef>
        <a:fontRef idx="minor"/>
      </dsp:style>
    </dsp:sp>
    <dsp:sp modelId="{3780A8E4-6298-4D28-A2A0-55C7ED880791}">
      <dsp:nvSpPr>
        <dsp:cNvPr id="0" name=""/>
        <dsp:cNvSpPr/>
      </dsp:nvSpPr>
      <dsp:spPr>
        <a:xfrm>
          <a:off x="3992311" y="1937476"/>
          <a:ext cx="70785" cy="73922"/>
        </a:xfrm>
        <a:prstGeom prst="ellipse">
          <a:avLst/>
        </a:prstGeom>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82A3E-9E50-44D8-8335-41287C96CAAC}">
      <dsp:nvSpPr>
        <dsp:cNvPr id="0" name=""/>
        <dsp:cNvSpPr/>
      </dsp:nvSpPr>
      <dsp:spPr>
        <a:xfrm rot="18900000">
          <a:off x="4834666" y="3209611"/>
          <a:ext cx="278071" cy="278071"/>
        </a:xfrm>
        <a:prstGeom prst="teardrop">
          <a:avLst>
            <a:gd name="adj" fmla="val 115000"/>
          </a:avLst>
        </a:prstGeom>
        <a:solidFill>
          <a:schemeClr val="accent5">
            <a:hueOff val="-3754746"/>
            <a:satOff val="-9677"/>
            <a:lumOff val="-6536"/>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C2EA7-6D6B-4E0F-8BDD-4AC0FAFEB59A}">
      <dsp:nvSpPr>
        <dsp:cNvPr id="0" name=""/>
        <dsp:cNvSpPr/>
      </dsp:nvSpPr>
      <dsp:spPr>
        <a:xfrm>
          <a:off x="4865557"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E12E80-65C7-46DD-983F-FECBABB9805A}">
      <dsp:nvSpPr>
        <dsp:cNvPr id="0" name=""/>
        <dsp:cNvSpPr/>
      </dsp:nvSpPr>
      <dsp:spPr>
        <a:xfrm>
          <a:off x="5170327"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Model Development</a:t>
          </a:r>
        </a:p>
      </dsp:txBody>
      <dsp:txXfrm>
        <a:off x="5170327" y="1974438"/>
        <a:ext cx="1522909" cy="1168867"/>
      </dsp:txXfrm>
    </dsp:sp>
    <dsp:sp modelId="{26CF0192-6F3B-41B0-A5E1-25BC5EA0934E}">
      <dsp:nvSpPr>
        <dsp:cNvPr id="0" name=""/>
        <dsp:cNvSpPr/>
      </dsp:nvSpPr>
      <dsp:spPr>
        <a:xfrm>
          <a:off x="5170327"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Mar. – 30 Apr.</a:t>
          </a:r>
        </a:p>
      </dsp:txBody>
      <dsp:txXfrm>
        <a:off x="5170327" y="3143305"/>
        <a:ext cx="1522909" cy="410683"/>
      </dsp:txXfrm>
    </dsp:sp>
    <dsp:sp modelId="{C55EB7A7-7BAA-435B-AD6B-20366E8969D8}">
      <dsp:nvSpPr>
        <dsp:cNvPr id="0" name=""/>
        <dsp:cNvSpPr/>
      </dsp:nvSpPr>
      <dsp:spPr>
        <a:xfrm>
          <a:off x="4973701" y="1974438"/>
          <a:ext cx="0" cy="1168867"/>
        </a:xfrm>
        <a:prstGeom prst="line">
          <a:avLst/>
        </a:prstGeom>
        <a:noFill/>
        <a:ln w="12700" cap="flat" cmpd="sng" algn="ctr">
          <a:solidFill>
            <a:schemeClr val="accent5">
              <a:hueOff val="-3754746"/>
              <a:satOff val="-9677"/>
              <a:lumOff val="-6536"/>
              <a:alphaOff val="0"/>
            </a:schemeClr>
          </a:solidFill>
          <a:prstDash val="dash"/>
          <a:miter lim="800000"/>
        </a:ln>
        <a:effectLst/>
      </dsp:spPr>
      <dsp:style>
        <a:lnRef idx="1">
          <a:scrgbClr r="0" g="0" b="0"/>
        </a:lnRef>
        <a:fillRef idx="0">
          <a:scrgbClr r="0" g="0" b="0"/>
        </a:fillRef>
        <a:effectRef idx="0">
          <a:scrgbClr r="0" g="0" b="0"/>
        </a:effectRef>
        <a:fontRef idx="minor"/>
      </dsp:style>
    </dsp:sp>
    <dsp:sp modelId="{F68D597B-AF16-4BC4-957F-1AB3EFFD9C60}">
      <dsp:nvSpPr>
        <dsp:cNvPr id="0" name=""/>
        <dsp:cNvSpPr/>
      </dsp:nvSpPr>
      <dsp:spPr>
        <a:xfrm>
          <a:off x="4947024" y="1937476"/>
          <a:ext cx="70785" cy="73922"/>
        </a:xfrm>
        <a:prstGeom prst="ellipse">
          <a:avLst/>
        </a:prstGeom>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B81F2-F20F-4B25-AD84-40C12443DE5B}">
      <dsp:nvSpPr>
        <dsp:cNvPr id="0" name=""/>
        <dsp:cNvSpPr/>
      </dsp:nvSpPr>
      <dsp:spPr>
        <a:xfrm rot="8100000">
          <a:off x="5789379" y="461193"/>
          <a:ext cx="278071" cy="278071"/>
        </a:xfrm>
        <a:prstGeom prst="teardrop">
          <a:avLst>
            <a:gd name="adj" fmla="val 115000"/>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B6596-C403-4665-A019-721DB09C3F1F}">
      <dsp:nvSpPr>
        <dsp:cNvPr id="0" name=""/>
        <dsp:cNvSpPr/>
      </dsp:nvSpPr>
      <dsp:spPr>
        <a:xfrm>
          <a:off x="5820270"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4C468B5-3FD1-468D-9CFF-04C9D7D5721C}">
      <dsp:nvSpPr>
        <dsp:cNvPr id="0" name=""/>
        <dsp:cNvSpPr/>
      </dsp:nvSpPr>
      <dsp:spPr>
        <a:xfrm>
          <a:off x="6125040"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Testing and validation</a:t>
          </a:r>
        </a:p>
      </dsp:txBody>
      <dsp:txXfrm>
        <a:off x="6125040" y="805570"/>
        <a:ext cx="1522909" cy="1168867"/>
      </dsp:txXfrm>
    </dsp:sp>
    <dsp:sp modelId="{F8C788C0-746F-434C-8137-752B49220BE7}">
      <dsp:nvSpPr>
        <dsp:cNvPr id="0" name=""/>
        <dsp:cNvSpPr/>
      </dsp:nvSpPr>
      <dsp:spPr>
        <a:xfrm>
          <a:off x="6125040"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1–21 May</a:t>
          </a:r>
        </a:p>
      </dsp:txBody>
      <dsp:txXfrm>
        <a:off x="6125040" y="394887"/>
        <a:ext cx="1522909" cy="410683"/>
      </dsp:txXfrm>
    </dsp:sp>
    <dsp:sp modelId="{A1140CD6-6910-4395-8562-7AF94EC90F10}">
      <dsp:nvSpPr>
        <dsp:cNvPr id="0" name=""/>
        <dsp:cNvSpPr/>
      </dsp:nvSpPr>
      <dsp:spPr>
        <a:xfrm>
          <a:off x="5928414" y="805570"/>
          <a:ext cx="0" cy="1168867"/>
        </a:xfrm>
        <a:prstGeom prst="line">
          <a:avLst/>
        </a:prstGeom>
        <a:noFill/>
        <a:ln w="12700" cap="flat" cmpd="sng" algn="ctr">
          <a:solidFill>
            <a:schemeClr val="accent5">
              <a:hueOff val="-4505695"/>
              <a:satOff val="-11613"/>
              <a:lumOff val="-7843"/>
              <a:alphaOff val="0"/>
            </a:schemeClr>
          </a:solidFill>
          <a:prstDash val="dash"/>
          <a:miter lim="800000"/>
        </a:ln>
        <a:effectLst/>
      </dsp:spPr>
      <dsp:style>
        <a:lnRef idx="1">
          <a:scrgbClr r="0" g="0" b="0"/>
        </a:lnRef>
        <a:fillRef idx="0">
          <a:scrgbClr r="0" g="0" b="0"/>
        </a:fillRef>
        <a:effectRef idx="0">
          <a:scrgbClr r="0" g="0" b="0"/>
        </a:effectRef>
        <a:fontRef idx="minor"/>
      </dsp:style>
    </dsp:sp>
    <dsp:sp modelId="{D75EA686-92E1-4DD0-BBFE-ACE7FCAB31A8}">
      <dsp:nvSpPr>
        <dsp:cNvPr id="0" name=""/>
        <dsp:cNvSpPr/>
      </dsp:nvSpPr>
      <dsp:spPr>
        <a:xfrm>
          <a:off x="5901737" y="1937476"/>
          <a:ext cx="70785" cy="73922"/>
        </a:xfrm>
        <a:prstGeom prst="ellipse">
          <a:avLst/>
        </a:prstGeom>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3CD83-C69D-435B-B13B-5263E31DECD4}">
      <dsp:nvSpPr>
        <dsp:cNvPr id="0" name=""/>
        <dsp:cNvSpPr/>
      </dsp:nvSpPr>
      <dsp:spPr>
        <a:xfrm rot="18900000">
          <a:off x="6744092" y="3209611"/>
          <a:ext cx="278071" cy="278071"/>
        </a:xfrm>
        <a:prstGeom prst="teardrop">
          <a:avLst>
            <a:gd name="adj" fmla="val 115000"/>
          </a:avLst>
        </a:prstGeom>
        <a:solidFill>
          <a:schemeClr val="accent5">
            <a:hueOff val="-5256644"/>
            <a:satOff val="-13548"/>
            <a:lumOff val="-9151"/>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55034-38BB-461C-968E-A2ED563E4BD9}">
      <dsp:nvSpPr>
        <dsp:cNvPr id="0" name=""/>
        <dsp:cNvSpPr/>
      </dsp:nvSpPr>
      <dsp:spPr>
        <a:xfrm>
          <a:off x="6774983"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EE62224-F624-4F61-A9EA-5E5A73C1424C}">
      <dsp:nvSpPr>
        <dsp:cNvPr id="0" name=""/>
        <dsp:cNvSpPr/>
      </dsp:nvSpPr>
      <dsp:spPr>
        <a:xfrm>
          <a:off x="7079753"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Deployment</a:t>
          </a:r>
        </a:p>
      </dsp:txBody>
      <dsp:txXfrm>
        <a:off x="7079753" y="1974438"/>
        <a:ext cx="1522909" cy="1168867"/>
      </dsp:txXfrm>
    </dsp:sp>
    <dsp:sp modelId="{927A4F8E-697D-44C1-BA65-EC3E247E3787}">
      <dsp:nvSpPr>
        <dsp:cNvPr id="0" name=""/>
        <dsp:cNvSpPr/>
      </dsp:nvSpPr>
      <dsp:spPr>
        <a:xfrm>
          <a:off x="7079753"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May – 1 June</a:t>
          </a:r>
        </a:p>
      </dsp:txBody>
      <dsp:txXfrm>
        <a:off x="7079753" y="3143305"/>
        <a:ext cx="1522909" cy="410683"/>
      </dsp:txXfrm>
    </dsp:sp>
    <dsp:sp modelId="{3C390288-0D6B-43FB-8EBD-4CDF738E656D}">
      <dsp:nvSpPr>
        <dsp:cNvPr id="0" name=""/>
        <dsp:cNvSpPr/>
      </dsp:nvSpPr>
      <dsp:spPr>
        <a:xfrm>
          <a:off x="6883128" y="1974438"/>
          <a:ext cx="0" cy="1168867"/>
        </a:xfrm>
        <a:prstGeom prst="line">
          <a:avLst/>
        </a:prstGeom>
        <a:noFill/>
        <a:ln w="12700" cap="flat" cmpd="sng" algn="ctr">
          <a:solidFill>
            <a:schemeClr val="accent5">
              <a:hueOff val="-5256644"/>
              <a:satOff val="-13548"/>
              <a:lumOff val="-9151"/>
              <a:alphaOff val="0"/>
            </a:schemeClr>
          </a:solidFill>
          <a:prstDash val="dash"/>
          <a:miter lim="800000"/>
        </a:ln>
        <a:effectLst/>
      </dsp:spPr>
      <dsp:style>
        <a:lnRef idx="1">
          <a:scrgbClr r="0" g="0" b="0"/>
        </a:lnRef>
        <a:fillRef idx="0">
          <a:scrgbClr r="0" g="0" b="0"/>
        </a:fillRef>
        <a:effectRef idx="0">
          <a:scrgbClr r="0" g="0" b="0"/>
        </a:effectRef>
        <a:fontRef idx="minor"/>
      </dsp:style>
    </dsp:sp>
    <dsp:sp modelId="{8EE487FB-519A-4346-A5C3-41FBD0B6BFC2}">
      <dsp:nvSpPr>
        <dsp:cNvPr id="0" name=""/>
        <dsp:cNvSpPr/>
      </dsp:nvSpPr>
      <dsp:spPr>
        <a:xfrm>
          <a:off x="6856451" y="1937476"/>
          <a:ext cx="70785" cy="73922"/>
        </a:xfrm>
        <a:prstGeom prst="ellipse">
          <a:avLst/>
        </a:prstGeom>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5F473-7B7A-4E49-AFBD-EAD83E5298C9}">
      <dsp:nvSpPr>
        <dsp:cNvPr id="0" name=""/>
        <dsp:cNvSpPr/>
      </dsp:nvSpPr>
      <dsp:spPr>
        <a:xfrm rot="8100000">
          <a:off x="7698805" y="461193"/>
          <a:ext cx="278071" cy="278071"/>
        </a:xfrm>
        <a:prstGeom prst="teardrop">
          <a:avLst>
            <a:gd name="adj" fmla="val 115000"/>
          </a:avLst>
        </a:prstGeom>
        <a:solidFill>
          <a:schemeClr val="accent5">
            <a:hueOff val="-6007594"/>
            <a:satOff val="-15484"/>
            <a:lumOff val="-10458"/>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6A595-1D57-4FFD-8DB5-FC50ECB91E4B}">
      <dsp:nvSpPr>
        <dsp:cNvPr id="0" name=""/>
        <dsp:cNvSpPr/>
      </dsp:nvSpPr>
      <dsp:spPr>
        <a:xfrm>
          <a:off x="7729696"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E7BB238-A05F-42C7-9931-B5E410345954}">
      <dsp:nvSpPr>
        <dsp:cNvPr id="0" name=""/>
        <dsp:cNvSpPr/>
      </dsp:nvSpPr>
      <dsp:spPr>
        <a:xfrm>
          <a:off x="8034467"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Training</a:t>
          </a:r>
        </a:p>
      </dsp:txBody>
      <dsp:txXfrm>
        <a:off x="8034467" y="805570"/>
        <a:ext cx="1522909" cy="1168867"/>
      </dsp:txXfrm>
    </dsp:sp>
    <dsp:sp modelId="{8EAE3F7F-A6A4-4906-954D-C831E554DDF8}">
      <dsp:nvSpPr>
        <dsp:cNvPr id="0" name=""/>
        <dsp:cNvSpPr/>
      </dsp:nvSpPr>
      <dsp:spPr>
        <a:xfrm>
          <a:off x="8034467"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2–8 June</a:t>
          </a:r>
        </a:p>
      </dsp:txBody>
      <dsp:txXfrm>
        <a:off x="8034467" y="394887"/>
        <a:ext cx="1522909" cy="410683"/>
      </dsp:txXfrm>
    </dsp:sp>
    <dsp:sp modelId="{6362CBF4-C507-41AA-9013-DFB166115991}">
      <dsp:nvSpPr>
        <dsp:cNvPr id="0" name=""/>
        <dsp:cNvSpPr/>
      </dsp:nvSpPr>
      <dsp:spPr>
        <a:xfrm>
          <a:off x="7837841" y="805570"/>
          <a:ext cx="0" cy="1168867"/>
        </a:xfrm>
        <a:prstGeom prst="line">
          <a:avLst/>
        </a:prstGeom>
        <a:noFill/>
        <a:ln w="12700" cap="flat" cmpd="sng" algn="ctr">
          <a:solidFill>
            <a:schemeClr val="accent5">
              <a:hueOff val="-6007594"/>
              <a:satOff val="-15484"/>
              <a:lumOff val="-10458"/>
              <a:alphaOff val="0"/>
            </a:schemeClr>
          </a:solidFill>
          <a:prstDash val="dash"/>
          <a:miter lim="800000"/>
        </a:ln>
        <a:effectLst/>
      </dsp:spPr>
      <dsp:style>
        <a:lnRef idx="1">
          <a:scrgbClr r="0" g="0" b="0"/>
        </a:lnRef>
        <a:fillRef idx="0">
          <a:scrgbClr r="0" g="0" b="0"/>
        </a:fillRef>
        <a:effectRef idx="0">
          <a:scrgbClr r="0" g="0" b="0"/>
        </a:effectRef>
        <a:fontRef idx="minor"/>
      </dsp:style>
    </dsp:sp>
    <dsp:sp modelId="{5AE676A7-F880-4914-AC79-7A3B662EEF05}">
      <dsp:nvSpPr>
        <dsp:cNvPr id="0" name=""/>
        <dsp:cNvSpPr/>
      </dsp:nvSpPr>
      <dsp:spPr>
        <a:xfrm>
          <a:off x="7811164" y="1937476"/>
          <a:ext cx="70785" cy="73922"/>
        </a:xfrm>
        <a:prstGeom prst="ellipse">
          <a:avLst/>
        </a:prstGeom>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86A67-7DD9-428F-A5D1-D84CD48EC581}">
      <dsp:nvSpPr>
        <dsp:cNvPr id="0" name=""/>
        <dsp:cNvSpPr/>
      </dsp:nvSpPr>
      <dsp:spPr>
        <a:xfrm rot="18900000">
          <a:off x="8653518" y="3209611"/>
          <a:ext cx="278071" cy="278071"/>
        </a:xfrm>
        <a:prstGeom prst="teardrop">
          <a:avLst>
            <a:gd name="adj" fmla="val 115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ABD4B-A8AC-49D0-A6E1-1EC8DF83D08A}">
      <dsp:nvSpPr>
        <dsp:cNvPr id="0" name=""/>
        <dsp:cNvSpPr/>
      </dsp:nvSpPr>
      <dsp:spPr>
        <a:xfrm>
          <a:off x="8684410"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6698E8-66C7-48EA-A19D-09B31D265F8D}">
      <dsp:nvSpPr>
        <dsp:cNvPr id="0" name=""/>
        <dsp:cNvSpPr/>
      </dsp:nvSpPr>
      <dsp:spPr>
        <a:xfrm>
          <a:off x="8989180"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Monitoring and Optimization</a:t>
          </a:r>
        </a:p>
      </dsp:txBody>
      <dsp:txXfrm>
        <a:off x="8989180" y="1974438"/>
        <a:ext cx="1522909" cy="1168867"/>
      </dsp:txXfrm>
    </dsp:sp>
    <dsp:sp modelId="{AAC35D8D-7837-48D5-BFD1-89BD91A0D6D0}">
      <dsp:nvSpPr>
        <dsp:cNvPr id="0" name=""/>
        <dsp:cNvSpPr/>
      </dsp:nvSpPr>
      <dsp:spPr>
        <a:xfrm>
          <a:off x="8989180"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2–25 June</a:t>
          </a:r>
        </a:p>
      </dsp:txBody>
      <dsp:txXfrm>
        <a:off x="8989180" y="3143305"/>
        <a:ext cx="1522909" cy="410683"/>
      </dsp:txXfrm>
    </dsp:sp>
    <dsp:sp modelId="{CD8A198A-1ABC-4C36-980B-B354B5810728}">
      <dsp:nvSpPr>
        <dsp:cNvPr id="0" name=""/>
        <dsp:cNvSpPr/>
      </dsp:nvSpPr>
      <dsp:spPr>
        <a:xfrm>
          <a:off x="8792554" y="1974438"/>
          <a:ext cx="0" cy="1168867"/>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744B3-D669-41F4-9606-9258287AEC5A}">
      <dsp:nvSpPr>
        <dsp:cNvPr id="0" name=""/>
        <dsp:cNvSpPr/>
      </dsp:nvSpPr>
      <dsp:spPr>
        <a:xfrm>
          <a:off x="8765877" y="1937476"/>
          <a:ext cx="70785" cy="73922"/>
        </a:xfrm>
        <a:prstGeom prst="ellipse">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65774-3F8D-40FF-B310-4DB2619E02D3}">
      <dsp:nvSpPr>
        <dsp:cNvPr id="0" name=""/>
        <dsp:cNvSpPr/>
      </dsp:nvSpPr>
      <dsp:spPr>
        <a:xfrm>
          <a:off x="0" y="1974438"/>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02BFF28-27CA-4EA7-80B5-D488A3AC9782}">
      <dsp:nvSpPr>
        <dsp:cNvPr id="0" name=""/>
        <dsp:cNvSpPr/>
      </dsp:nvSpPr>
      <dsp:spPr>
        <a:xfrm rot="8100000">
          <a:off x="61100" y="461193"/>
          <a:ext cx="278071" cy="278071"/>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95C85-A073-419E-B8BD-39E55B64A67F}">
      <dsp:nvSpPr>
        <dsp:cNvPr id="0" name=""/>
        <dsp:cNvSpPr/>
      </dsp:nvSpPr>
      <dsp:spPr>
        <a:xfrm>
          <a:off x="91991"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E1AB99-5B75-42C8-A20F-381E46F857E8}">
      <dsp:nvSpPr>
        <dsp:cNvPr id="0" name=""/>
        <dsp:cNvSpPr/>
      </dsp:nvSpPr>
      <dsp:spPr>
        <a:xfrm>
          <a:off x="396762"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System design</a:t>
          </a:r>
        </a:p>
      </dsp:txBody>
      <dsp:txXfrm>
        <a:off x="396762" y="805570"/>
        <a:ext cx="1522909" cy="1168867"/>
      </dsp:txXfrm>
    </dsp:sp>
    <dsp:sp modelId="{69A2AB62-393F-4487-B721-F8E9F6B7E943}">
      <dsp:nvSpPr>
        <dsp:cNvPr id="0" name=""/>
        <dsp:cNvSpPr/>
      </dsp:nvSpPr>
      <dsp:spPr>
        <a:xfrm>
          <a:off x="396762"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1–14 Jan.</a:t>
          </a:r>
        </a:p>
      </dsp:txBody>
      <dsp:txXfrm>
        <a:off x="396762" y="394887"/>
        <a:ext cx="1522909" cy="410683"/>
      </dsp:txXfrm>
    </dsp:sp>
    <dsp:sp modelId="{B7E02CE4-A747-40B7-B48B-E2DDCCBB6017}">
      <dsp:nvSpPr>
        <dsp:cNvPr id="0" name=""/>
        <dsp:cNvSpPr/>
      </dsp:nvSpPr>
      <dsp:spPr>
        <a:xfrm>
          <a:off x="200136" y="805570"/>
          <a:ext cx="0" cy="1168867"/>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EBA92C-CF4D-41DC-8C9D-222207E707C0}">
      <dsp:nvSpPr>
        <dsp:cNvPr id="0" name=""/>
        <dsp:cNvSpPr/>
      </dsp:nvSpPr>
      <dsp:spPr>
        <a:xfrm>
          <a:off x="173459" y="1937476"/>
          <a:ext cx="70785" cy="73922"/>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E4130-CF46-483E-95E8-56B144EC2089}">
      <dsp:nvSpPr>
        <dsp:cNvPr id="0" name=""/>
        <dsp:cNvSpPr/>
      </dsp:nvSpPr>
      <dsp:spPr>
        <a:xfrm rot="18900000">
          <a:off x="1015813" y="3209611"/>
          <a:ext cx="278071" cy="278071"/>
        </a:xfrm>
        <a:prstGeom prst="teardrop">
          <a:avLst>
            <a:gd name="adj" fmla="val 115000"/>
          </a:avLst>
        </a:prstGeom>
        <a:solidFill>
          <a:schemeClr val="accent5">
            <a:hueOff val="-750949"/>
            <a:satOff val="-1935"/>
            <a:lumOff val="-1307"/>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262B0-F704-493F-8974-0214D736C7EF}">
      <dsp:nvSpPr>
        <dsp:cNvPr id="0" name=""/>
        <dsp:cNvSpPr/>
      </dsp:nvSpPr>
      <dsp:spPr>
        <a:xfrm>
          <a:off x="1046704"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8EEB22-3ED2-4234-8C8F-18436038AE39}">
      <dsp:nvSpPr>
        <dsp:cNvPr id="0" name=""/>
        <dsp:cNvSpPr/>
      </dsp:nvSpPr>
      <dsp:spPr>
        <a:xfrm>
          <a:off x="1351475"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Software</a:t>
          </a:r>
        </a:p>
      </dsp:txBody>
      <dsp:txXfrm>
        <a:off x="1351475" y="1974438"/>
        <a:ext cx="1522909" cy="1168867"/>
      </dsp:txXfrm>
    </dsp:sp>
    <dsp:sp modelId="{48054DF9-B4F0-4CE3-837B-6C4AB430FF66}">
      <dsp:nvSpPr>
        <dsp:cNvPr id="0" name=""/>
        <dsp:cNvSpPr/>
      </dsp:nvSpPr>
      <dsp:spPr>
        <a:xfrm>
          <a:off x="1351475"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14–29 Jan.</a:t>
          </a:r>
        </a:p>
      </dsp:txBody>
      <dsp:txXfrm>
        <a:off x="1351475" y="3143305"/>
        <a:ext cx="1522909" cy="410683"/>
      </dsp:txXfrm>
    </dsp:sp>
    <dsp:sp modelId="{91F3541F-E1A7-4082-A675-812CDD5373D8}">
      <dsp:nvSpPr>
        <dsp:cNvPr id="0" name=""/>
        <dsp:cNvSpPr/>
      </dsp:nvSpPr>
      <dsp:spPr>
        <a:xfrm>
          <a:off x="1154849" y="1974438"/>
          <a:ext cx="0" cy="1168867"/>
        </a:xfrm>
        <a:prstGeom prst="line">
          <a:avLst/>
        </a:prstGeom>
        <a:noFill/>
        <a:ln w="12700" cap="flat" cmpd="sng" algn="ctr">
          <a:solidFill>
            <a:schemeClr val="accent5">
              <a:hueOff val="-750949"/>
              <a:satOff val="-1935"/>
              <a:lumOff val="-1307"/>
              <a:alphaOff val="0"/>
            </a:schemeClr>
          </a:solidFill>
          <a:prstDash val="dash"/>
          <a:miter lim="800000"/>
        </a:ln>
        <a:effectLst/>
      </dsp:spPr>
      <dsp:style>
        <a:lnRef idx="1">
          <a:scrgbClr r="0" g="0" b="0"/>
        </a:lnRef>
        <a:fillRef idx="0">
          <a:scrgbClr r="0" g="0" b="0"/>
        </a:fillRef>
        <a:effectRef idx="0">
          <a:scrgbClr r="0" g="0" b="0"/>
        </a:effectRef>
        <a:fontRef idx="minor"/>
      </dsp:style>
    </dsp:sp>
    <dsp:sp modelId="{E2471AF1-EB43-4789-A5D4-86F637E23CDE}">
      <dsp:nvSpPr>
        <dsp:cNvPr id="0" name=""/>
        <dsp:cNvSpPr/>
      </dsp:nvSpPr>
      <dsp:spPr>
        <a:xfrm>
          <a:off x="1128172" y="1937476"/>
          <a:ext cx="70785" cy="73922"/>
        </a:xfrm>
        <a:prstGeom prst="ellipse">
          <a:avLst/>
        </a:prstGeom>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02A39-840D-455A-A9D6-0FBC5504A0A4}">
      <dsp:nvSpPr>
        <dsp:cNvPr id="0" name=""/>
        <dsp:cNvSpPr/>
      </dsp:nvSpPr>
      <dsp:spPr>
        <a:xfrm rot="8100000">
          <a:off x="1970526" y="461193"/>
          <a:ext cx="278071" cy="278071"/>
        </a:xfrm>
        <a:prstGeom prst="teardrop">
          <a:avLst>
            <a:gd name="adj" fmla="val 115000"/>
          </a:avLst>
        </a:prstGeom>
        <a:solidFill>
          <a:schemeClr val="accent5">
            <a:hueOff val="-1501898"/>
            <a:satOff val="-3871"/>
            <a:lumOff val="-2614"/>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659FA-931D-42D1-81F7-6C3EDCE84A22}">
      <dsp:nvSpPr>
        <dsp:cNvPr id="0" name=""/>
        <dsp:cNvSpPr/>
      </dsp:nvSpPr>
      <dsp:spPr>
        <a:xfrm>
          <a:off x="2001418"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7BFB33E-4169-4E7B-8C0B-6F91736FF44E}">
      <dsp:nvSpPr>
        <dsp:cNvPr id="0" name=""/>
        <dsp:cNvSpPr/>
      </dsp:nvSpPr>
      <dsp:spPr>
        <a:xfrm>
          <a:off x="2306188"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Infrastructure Setup</a:t>
          </a:r>
        </a:p>
      </dsp:txBody>
      <dsp:txXfrm>
        <a:off x="2306188" y="805570"/>
        <a:ext cx="1522909" cy="1168867"/>
      </dsp:txXfrm>
    </dsp:sp>
    <dsp:sp modelId="{5B7A1EDF-5BC2-4530-8CFB-DA496FB8F77C}">
      <dsp:nvSpPr>
        <dsp:cNvPr id="0" name=""/>
        <dsp:cNvSpPr/>
      </dsp:nvSpPr>
      <dsp:spPr>
        <a:xfrm>
          <a:off x="2306188"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29 Jan. – 21 Feb.</a:t>
          </a:r>
        </a:p>
      </dsp:txBody>
      <dsp:txXfrm>
        <a:off x="2306188" y="394887"/>
        <a:ext cx="1522909" cy="410683"/>
      </dsp:txXfrm>
    </dsp:sp>
    <dsp:sp modelId="{D8A07A78-1D2F-424F-92C2-87C34B427147}">
      <dsp:nvSpPr>
        <dsp:cNvPr id="0" name=""/>
        <dsp:cNvSpPr/>
      </dsp:nvSpPr>
      <dsp:spPr>
        <a:xfrm>
          <a:off x="2109562" y="805570"/>
          <a:ext cx="0" cy="1168867"/>
        </a:xfrm>
        <a:prstGeom prst="line">
          <a:avLst/>
        </a:prstGeom>
        <a:noFill/>
        <a:ln w="12700" cap="flat" cmpd="sng" algn="ctr">
          <a:solidFill>
            <a:schemeClr val="accent5">
              <a:hueOff val="-1501898"/>
              <a:satOff val="-3871"/>
              <a:lumOff val="-2614"/>
              <a:alphaOff val="0"/>
            </a:schemeClr>
          </a:solidFill>
          <a:prstDash val="dash"/>
          <a:miter lim="800000"/>
        </a:ln>
        <a:effectLst/>
      </dsp:spPr>
      <dsp:style>
        <a:lnRef idx="1">
          <a:scrgbClr r="0" g="0" b="0"/>
        </a:lnRef>
        <a:fillRef idx="0">
          <a:scrgbClr r="0" g="0" b="0"/>
        </a:fillRef>
        <a:effectRef idx="0">
          <a:scrgbClr r="0" g="0" b="0"/>
        </a:effectRef>
        <a:fontRef idx="minor"/>
      </dsp:style>
    </dsp:sp>
    <dsp:sp modelId="{12D75E6B-9102-4765-B42B-2EDFF328790D}">
      <dsp:nvSpPr>
        <dsp:cNvPr id="0" name=""/>
        <dsp:cNvSpPr/>
      </dsp:nvSpPr>
      <dsp:spPr>
        <a:xfrm>
          <a:off x="2082885" y="1937476"/>
          <a:ext cx="70785" cy="73922"/>
        </a:xfrm>
        <a:prstGeom prst="ellipse">
          <a:avLst/>
        </a:prstGeom>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06143-F2DE-448C-93A0-837B15C65535}">
      <dsp:nvSpPr>
        <dsp:cNvPr id="0" name=""/>
        <dsp:cNvSpPr/>
      </dsp:nvSpPr>
      <dsp:spPr>
        <a:xfrm rot="18900000">
          <a:off x="2925239" y="3209611"/>
          <a:ext cx="278071" cy="278071"/>
        </a:xfrm>
        <a:prstGeom prst="teardrop">
          <a:avLst>
            <a:gd name="adj" fmla="val 115000"/>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9C35C-8368-4391-B7DF-9636152DD1AE}">
      <dsp:nvSpPr>
        <dsp:cNvPr id="0" name=""/>
        <dsp:cNvSpPr/>
      </dsp:nvSpPr>
      <dsp:spPr>
        <a:xfrm>
          <a:off x="2956131"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ACD49EB-99D9-4719-8E94-AB49A802CBAB}">
      <dsp:nvSpPr>
        <dsp:cNvPr id="0" name=""/>
        <dsp:cNvSpPr/>
      </dsp:nvSpPr>
      <dsp:spPr>
        <a:xfrm>
          <a:off x="3260901"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Data Collection</a:t>
          </a:r>
        </a:p>
      </dsp:txBody>
      <dsp:txXfrm>
        <a:off x="3260901" y="1974438"/>
        <a:ext cx="1522909" cy="1168867"/>
      </dsp:txXfrm>
    </dsp:sp>
    <dsp:sp modelId="{E7DF605F-9FF6-4623-AEAE-8171E2588F33}">
      <dsp:nvSpPr>
        <dsp:cNvPr id="0" name=""/>
        <dsp:cNvSpPr/>
      </dsp:nvSpPr>
      <dsp:spPr>
        <a:xfrm>
          <a:off x="3260901"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Feb. – 7 Mar.</a:t>
          </a:r>
        </a:p>
      </dsp:txBody>
      <dsp:txXfrm>
        <a:off x="3260901" y="3143305"/>
        <a:ext cx="1522909" cy="410683"/>
      </dsp:txXfrm>
    </dsp:sp>
    <dsp:sp modelId="{89B2281E-24F5-40FB-8635-7598BF4F111C}">
      <dsp:nvSpPr>
        <dsp:cNvPr id="0" name=""/>
        <dsp:cNvSpPr/>
      </dsp:nvSpPr>
      <dsp:spPr>
        <a:xfrm>
          <a:off x="3064275" y="1974438"/>
          <a:ext cx="0" cy="1168867"/>
        </a:xfrm>
        <a:prstGeom prst="line">
          <a:avLst/>
        </a:prstGeom>
        <a:noFill/>
        <a:ln w="12700" cap="flat" cmpd="sng" algn="ctr">
          <a:solidFill>
            <a:schemeClr val="accent5">
              <a:hueOff val="-2252848"/>
              <a:satOff val="-5806"/>
              <a:lumOff val="-3922"/>
              <a:alphaOff val="0"/>
            </a:schemeClr>
          </a:solidFill>
          <a:prstDash val="dash"/>
          <a:miter lim="800000"/>
        </a:ln>
        <a:effectLst/>
      </dsp:spPr>
      <dsp:style>
        <a:lnRef idx="1">
          <a:scrgbClr r="0" g="0" b="0"/>
        </a:lnRef>
        <a:fillRef idx="0">
          <a:scrgbClr r="0" g="0" b="0"/>
        </a:fillRef>
        <a:effectRef idx="0">
          <a:scrgbClr r="0" g="0" b="0"/>
        </a:effectRef>
        <a:fontRef idx="minor"/>
      </dsp:style>
    </dsp:sp>
    <dsp:sp modelId="{ADC81FA6-75F6-4CDF-9556-F404D55FD9F5}">
      <dsp:nvSpPr>
        <dsp:cNvPr id="0" name=""/>
        <dsp:cNvSpPr/>
      </dsp:nvSpPr>
      <dsp:spPr>
        <a:xfrm>
          <a:off x="3037598" y="1937476"/>
          <a:ext cx="70785" cy="73922"/>
        </a:xfrm>
        <a:prstGeom prst="ellipse">
          <a:avLst/>
        </a:prstGeom>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49155-A584-4AD4-BADD-6F1508551C8E}">
      <dsp:nvSpPr>
        <dsp:cNvPr id="0" name=""/>
        <dsp:cNvSpPr/>
      </dsp:nvSpPr>
      <dsp:spPr>
        <a:xfrm rot="8100000">
          <a:off x="3879953" y="461193"/>
          <a:ext cx="278071" cy="278071"/>
        </a:xfrm>
        <a:prstGeom prst="teardrop">
          <a:avLst>
            <a:gd name="adj" fmla="val 115000"/>
          </a:avLst>
        </a:prstGeom>
        <a:solidFill>
          <a:schemeClr val="accent5">
            <a:hueOff val="-3003797"/>
            <a:satOff val="-7742"/>
            <a:lumOff val="-5229"/>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C2D8A-8BA3-48FE-BB8C-09EE0E823820}">
      <dsp:nvSpPr>
        <dsp:cNvPr id="0" name=""/>
        <dsp:cNvSpPr/>
      </dsp:nvSpPr>
      <dsp:spPr>
        <a:xfrm>
          <a:off x="3910844"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35A075-2EA3-409C-BB70-A3AA54FE9E99}">
      <dsp:nvSpPr>
        <dsp:cNvPr id="0" name=""/>
        <dsp:cNvSpPr/>
      </dsp:nvSpPr>
      <dsp:spPr>
        <a:xfrm>
          <a:off x="4215614"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Initial Data analysis</a:t>
          </a:r>
        </a:p>
      </dsp:txBody>
      <dsp:txXfrm>
        <a:off x="4215614" y="805570"/>
        <a:ext cx="1522909" cy="1168867"/>
      </dsp:txXfrm>
    </dsp:sp>
    <dsp:sp modelId="{227938B3-0FBC-4E5C-863A-38BDD630BD31}">
      <dsp:nvSpPr>
        <dsp:cNvPr id="0" name=""/>
        <dsp:cNvSpPr/>
      </dsp:nvSpPr>
      <dsp:spPr>
        <a:xfrm>
          <a:off x="4215614"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8–21 Mar.</a:t>
          </a:r>
        </a:p>
      </dsp:txBody>
      <dsp:txXfrm>
        <a:off x="4215614" y="394887"/>
        <a:ext cx="1522909" cy="410683"/>
      </dsp:txXfrm>
    </dsp:sp>
    <dsp:sp modelId="{5A4F22C1-F947-4D57-9E48-A2A939FC51BE}">
      <dsp:nvSpPr>
        <dsp:cNvPr id="0" name=""/>
        <dsp:cNvSpPr/>
      </dsp:nvSpPr>
      <dsp:spPr>
        <a:xfrm>
          <a:off x="4018988" y="805570"/>
          <a:ext cx="0" cy="1168867"/>
        </a:xfrm>
        <a:prstGeom prst="line">
          <a:avLst/>
        </a:prstGeom>
        <a:noFill/>
        <a:ln w="12700" cap="flat" cmpd="sng" algn="ctr">
          <a:solidFill>
            <a:schemeClr val="accent5">
              <a:hueOff val="-3003797"/>
              <a:satOff val="-7742"/>
              <a:lumOff val="-5229"/>
              <a:alphaOff val="0"/>
            </a:schemeClr>
          </a:solidFill>
          <a:prstDash val="dash"/>
          <a:miter lim="800000"/>
        </a:ln>
        <a:effectLst/>
      </dsp:spPr>
      <dsp:style>
        <a:lnRef idx="1">
          <a:scrgbClr r="0" g="0" b="0"/>
        </a:lnRef>
        <a:fillRef idx="0">
          <a:scrgbClr r="0" g="0" b="0"/>
        </a:fillRef>
        <a:effectRef idx="0">
          <a:scrgbClr r="0" g="0" b="0"/>
        </a:effectRef>
        <a:fontRef idx="minor"/>
      </dsp:style>
    </dsp:sp>
    <dsp:sp modelId="{3780A8E4-6298-4D28-A2A0-55C7ED880791}">
      <dsp:nvSpPr>
        <dsp:cNvPr id="0" name=""/>
        <dsp:cNvSpPr/>
      </dsp:nvSpPr>
      <dsp:spPr>
        <a:xfrm>
          <a:off x="3992311" y="1937476"/>
          <a:ext cx="70785" cy="73922"/>
        </a:xfrm>
        <a:prstGeom prst="ellipse">
          <a:avLst/>
        </a:prstGeom>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82A3E-9E50-44D8-8335-41287C96CAAC}">
      <dsp:nvSpPr>
        <dsp:cNvPr id="0" name=""/>
        <dsp:cNvSpPr/>
      </dsp:nvSpPr>
      <dsp:spPr>
        <a:xfrm rot="18900000">
          <a:off x="4834666" y="3209611"/>
          <a:ext cx="278071" cy="278071"/>
        </a:xfrm>
        <a:prstGeom prst="teardrop">
          <a:avLst>
            <a:gd name="adj" fmla="val 115000"/>
          </a:avLst>
        </a:prstGeom>
        <a:solidFill>
          <a:schemeClr val="accent5">
            <a:hueOff val="-3754746"/>
            <a:satOff val="-9677"/>
            <a:lumOff val="-6536"/>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C2EA7-6D6B-4E0F-8BDD-4AC0FAFEB59A}">
      <dsp:nvSpPr>
        <dsp:cNvPr id="0" name=""/>
        <dsp:cNvSpPr/>
      </dsp:nvSpPr>
      <dsp:spPr>
        <a:xfrm>
          <a:off x="4865557"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E12E80-65C7-46DD-983F-FECBABB9805A}">
      <dsp:nvSpPr>
        <dsp:cNvPr id="0" name=""/>
        <dsp:cNvSpPr/>
      </dsp:nvSpPr>
      <dsp:spPr>
        <a:xfrm>
          <a:off x="5170327"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Model Development</a:t>
          </a:r>
        </a:p>
      </dsp:txBody>
      <dsp:txXfrm>
        <a:off x="5170327" y="1974438"/>
        <a:ext cx="1522909" cy="1168867"/>
      </dsp:txXfrm>
    </dsp:sp>
    <dsp:sp modelId="{26CF0192-6F3B-41B0-A5E1-25BC5EA0934E}">
      <dsp:nvSpPr>
        <dsp:cNvPr id="0" name=""/>
        <dsp:cNvSpPr/>
      </dsp:nvSpPr>
      <dsp:spPr>
        <a:xfrm>
          <a:off x="5170327"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Mar. – 30 Apr.</a:t>
          </a:r>
        </a:p>
      </dsp:txBody>
      <dsp:txXfrm>
        <a:off x="5170327" y="3143305"/>
        <a:ext cx="1522909" cy="410683"/>
      </dsp:txXfrm>
    </dsp:sp>
    <dsp:sp modelId="{C55EB7A7-7BAA-435B-AD6B-20366E8969D8}">
      <dsp:nvSpPr>
        <dsp:cNvPr id="0" name=""/>
        <dsp:cNvSpPr/>
      </dsp:nvSpPr>
      <dsp:spPr>
        <a:xfrm>
          <a:off x="4973701" y="1974438"/>
          <a:ext cx="0" cy="1168867"/>
        </a:xfrm>
        <a:prstGeom prst="line">
          <a:avLst/>
        </a:prstGeom>
        <a:noFill/>
        <a:ln w="12700" cap="flat" cmpd="sng" algn="ctr">
          <a:solidFill>
            <a:schemeClr val="accent5">
              <a:hueOff val="-3754746"/>
              <a:satOff val="-9677"/>
              <a:lumOff val="-6536"/>
              <a:alphaOff val="0"/>
            </a:schemeClr>
          </a:solidFill>
          <a:prstDash val="dash"/>
          <a:miter lim="800000"/>
        </a:ln>
        <a:effectLst/>
      </dsp:spPr>
      <dsp:style>
        <a:lnRef idx="1">
          <a:scrgbClr r="0" g="0" b="0"/>
        </a:lnRef>
        <a:fillRef idx="0">
          <a:scrgbClr r="0" g="0" b="0"/>
        </a:fillRef>
        <a:effectRef idx="0">
          <a:scrgbClr r="0" g="0" b="0"/>
        </a:effectRef>
        <a:fontRef idx="minor"/>
      </dsp:style>
    </dsp:sp>
    <dsp:sp modelId="{F68D597B-AF16-4BC4-957F-1AB3EFFD9C60}">
      <dsp:nvSpPr>
        <dsp:cNvPr id="0" name=""/>
        <dsp:cNvSpPr/>
      </dsp:nvSpPr>
      <dsp:spPr>
        <a:xfrm>
          <a:off x="4947024" y="1937476"/>
          <a:ext cx="70785" cy="73922"/>
        </a:xfrm>
        <a:prstGeom prst="ellipse">
          <a:avLst/>
        </a:prstGeom>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B81F2-F20F-4B25-AD84-40C12443DE5B}">
      <dsp:nvSpPr>
        <dsp:cNvPr id="0" name=""/>
        <dsp:cNvSpPr/>
      </dsp:nvSpPr>
      <dsp:spPr>
        <a:xfrm rot="8100000">
          <a:off x="5789379" y="461193"/>
          <a:ext cx="278071" cy="278071"/>
        </a:xfrm>
        <a:prstGeom prst="teardrop">
          <a:avLst>
            <a:gd name="adj" fmla="val 115000"/>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B6596-C403-4665-A019-721DB09C3F1F}">
      <dsp:nvSpPr>
        <dsp:cNvPr id="0" name=""/>
        <dsp:cNvSpPr/>
      </dsp:nvSpPr>
      <dsp:spPr>
        <a:xfrm>
          <a:off x="5820270"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4C468B5-3FD1-468D-9CFF-04C9D7D5721C}">
      <dsp:nvSpPr>
        <dsp:cNvPr id="0" name=""/>
        <dsp:cNvSpPr/>
      </dsp:nvSpPr>
      <dsp:spPr>
        <a:xfrm>
          <a:off x="6125040"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Testing and validation</a:t>
          </a:r>
        </a:p>
      </dsp:txBody>
      <dsp:txXfrm>
        <a:off x="6125040" y="805570"/>
        <a:ext cx="1522909" cy="1168867"/>
      </dsp:txXfrm>
    </dsp:sp>
    <dsp:sp modelId="{F8C788C0-746F-434C-8137-752B49220BE7}">
      <dsp:nvSpPr>
        <dsp:cNvPr id="0" name=""/>
        <dsp:cNvSpPr/>
      </dsp:nvSpPr>
      <dsp:spPr>
        <a:xfrm>
          <a:off x="6125040"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1–21 May</a:t>
          </a:r>
        </a:p>
      </dsp:txBody>
      <dsp:txXfrm>
        <a:off x="6125040" y="394887"/>
        <a:ext cx="1522909" cy="410683"/>
      </dsp:txXfrm>
    </dsp:sp>
    <dsp:sp modelId="{A1140CD6-6910-4395-8562-7AF94EC90F10}">
      <dsp:nvSpPr>
        <dsp:cNvPr id="0" name=""/>
        <dsp:cNvSpPr/>
      </dsp:nvSpPr>
      <dsp:spPr>
        <a:xfrm>
          <a:off x="5928414" y="805570"/>
          <a:ext cx="0" cy="1168867"/>
        </a:xfrm>
        <a:prstGeom prst="line">
          <a:avLst/>
        </a:prstGeom>
        <a:noFill/>
        <a:ln w="12700" cap="flat" cmpd="sng" algn="ctr">
          <a:solidFill>
            <a:schemeClr val="accent5">
              <a:hueOff val="-4505695"/>
              <a:satOff val="-11613"/>
              <a:lumOff val="-7843"/>
              <a:alphaOff val="0"/>
            </a:schemeClr>
          </a:solidFill>
          <a:prstDash val="dash"/>
          <a:miter lim="800000"/>
        </a:ln>
        <a:effectLst/>
      </dsp:spPr>
      <dsp:style>
        <a:lnRef idx="1">
          <a:scrgbClr r="0" g="0" b="0"/>
        </a:lnRef>
        <a:fillRef idx="0">
          <a:scrgbClr r="0" g="0" b="0"/>
        </a:fillRef>
        <a:effectRef idx="0">
          <a:scrgbClr r="0" g="0" b="0"/>
        </a:effectRef>
        <a:fontRef idx="minor"/>
      </dsp:style>
    </dsp:sp>
    <dsp:sp modelId="{D75EA686-92E1-4DD0-BBFE-ACE7FCAB31A8}">
      <dsp:nvSpPr>
        <dsp:cNvPr id="0" name=""/>
        <dsp:cNvSpPr/>
      </dsp:nvSpPr>
      <dsp:spPr>
        <a:xfrm>
          <a:off x="5901737" y="1937476"/>
          <a:ext cx="70785" cy="73922"/>
        </a:xfrm>
        <a:prstGeom prst="ellipse">
          <a:avLst/>
        </a:prstGeom>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3CD83-C69D-435B-B13B-5263E31DECD4}">
      <dsp:nvSpPr>
        <dsp:cNvPr id="0" name=""/>
        <dsp:cNvSpPr/>
      </dsp:nvSpPr>
      <dsp:spPr>
        <a:xfrm rot="18900000">
          <a:off x="6744092" y="3209611"/>
          <a:ext cx="278071" cy="278071"/>
        </a:xfrm>
        <a:prstGeom prst="teardrop">
          <a:avLst>
            <a:gd name="adj" fmla="val 115000"/>
          </a:avLst>
        </a:prstGeom>
        <a:solidFill>
          <a:schemeClr val="accent5">
            <a:hueOff val="-5256644"/>
            <a:satOff val="-13548"/>
            <a:lumOff val="-9151"/>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55034-38BB-461C-968E-A2ED563E4BD9}">
      <dsp:nvSpPr>
        <dsp:cNvPr id="0" name=""/>
        <dsp:cNvSpPr/>
      </dsp:nvSpPr>
      <dsp:spPr>
        <a:xfrm>
          <a:off x="6774983"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EE62224-F624-4F61-A9EA-5E5A73C1424C}">
      <dsp:nvSpPr>
        <dsp:cNvPr id="0" name=""/>
        <dsp:cNvSpPr/>
      </dsp:nvSpPr>
      <dsp:spPr>
        <a:xfrm>
          <a:off x="7079753"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Deployment</a:t>
          </a:r>
        </a:p>
      </dsp:txBody>
      <dsp:txXfrm>
        <a:off x="7079753" y="1974438"/>
        <a:ext cx="1522909" cy="1168867"/>
      </dsp:txXfrm>
    </dsp:sp>
    <dsp:sp modelId="{927A4F8E-697D-44C1-BA65-EC3E247E3787}">
      <dsp:nvSpPr>
        <dsp:cNvPr id="0" name=""/>
        <dsp:cNvSpPr/>
      </dsp:nvSpPr>
      <dsp:spPr>
        <a:xfrm>
          <a:off x="7079753"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May – 1 June</a:t>
          </a:r>
        </a:p>
      </dsp:txBody>
      <dsp:txXfrm>
        <a:off x="7079753" y="3143305"/>
        <a:ext cx="1522909" cy="410683"/>
      </dsp:txXfrm>
    </dsp:sp>
    <dsp:sp modelId="{3C390288-0D6B-43FB-8EBD-4CDF738E656D}">
      <dsp:nvSpPr>
        <dsp:cNvPr id="0" name=""/>
        <dsp:cNvSpPr/>
      </dsp:nvSpPr>
      <dsp:spPr>
        <a:xfrm>
          <a:off x="6883128" y="1974438"/>
          <a:ext cx="0" cy="1168867"/>
        </a:xfrm>
        <a:prstGeom prst="line">
          <a:avLst/>
        </a:prstGeom>
        <a:noFill/>
        <a:ln w="12700" cap="flat" cmpd="sng" algn="ctr">
          <a:solidFill>
            <a:schemeClr val="accent5">
              <a:hueOff val="-5256644"/>
              <a:satOff val="-13548"/>
              <a:lumOff val="-9151"/>
              <a:alphaOff val="0"/>
            </a:schemeClr>
          </a:solidFill>
          <a:prstDash val="dash"/>
          <a:miter lim="800000"/>
        </a:ln>
        <a:effectLst/>
      </dsp:spPr>
      <dsp:style>
        <a:lnRef idx="1">
          <a:scrgbClr r="0" g="0" b="0"/>
        </a:lnRef>
        <a:fillRef idx="0">
          <a:scrgbClr r="0" g="0" b="0"/>
        </a:fillRef>
        <a:effectRef idx="0">
          <a:scrgbClr r="0" g="0" b="0"/>
        </a:effectRef>
        <a:fontRef idx="minor"/>
      </dsp:style>
    </dsp:sp>
    <dsp:sp modelId="{8EE487FB-519A-4346-A5C3-41FBD0B6BFC2}">
      <dsp:nvSpPr>
        <dsp:cNvPr id="0" name=""/>
        <dsp:cNvSpPr/>
      </dsp:nvSpPr>
      <dsp:spPr>
        <a:xfrm>
          <a:off x="6856451" y="1937476"/>
          <a:ext cx="70785" cy="73922"/>
        </a:xfrm>
        <a:prstGeom prst="ellipse">
          <a:avLst/>
        </a:prstGeom>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5F473-7B7A-4E49-AFBD-EAD83E5298C9}">
      <dsp:nvSpPr>
        <dsp:cNvPr id="0" name=""/>
        <dsp:cNvSpPr/>
      </dsp:nvSpPr>
      <dsp:spPr>
        <a:xfrm rot="8100000">
          <a:off x="7698805" y="461193"/>
          <a:ext cx="278071" cy="278071"/>
        </a:xfrm>
        <a:prstGeom prst="teardrop">
          <a:avLst>
            <a:gd name="adj" fmla="val 115000"/>
          </a:avLst>
        </a:prstGeom>
        <a:solidFill>
          <a:schemeClr val="accent5">
            <a:hueOff val="-6007594"/>
            <a:satOff val="-15484"/>
            <a:lumOff val="-10458"/>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6A595-1D57-4FFD-8DB5-FC50ECB91E4B}">
      <dsp:nvSpPr>
        <dsp:cNvPr id="0" name=""/>
        <dsp:cNvSpPr/>
      </dsp:nvSpPr>
      <dsp:spPr>
        <a:xfrm>
          <a:off x="7729696"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E7BB238-A05F-42C7-9931-B5E410345954}">
      <dsp:nvSpPr>
        <dsp:cNvPr id="0" name=""/>
        <dsp:cNvSpPr/>
      </dsp:nvSpPr>
      <dsp:spPr>
        <a:xfrm>
          <a:off x="8034467"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Training</a:t>
          </a:r>
        </a:p>
      </dsp:txBody>
      <dsp:txXfrm>
        <a:off x="8034467" y="805570"/>
        <a:ext cx="1522909" cy="1168867"/>
      </dsp:txXfrm>
    </dsp:sp>
    <dsp:sp modelId="{8EAE3F7F-A6A4-4906-954D-C831E554DDF8}">
      <dsp:nvSpPr>
        <dsp:cNvPr id="0" name=""/>
        <dsp:cNvSpPr/>
      </dsp:nvSpPr>
      <dsp:spPr>
        <a:xfrm>
          <a:off x="8034467"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2–8 June</a:t>
          </a:r>
        </a:p>
      </dsp:txBody>
      <dsp:txXfrm>
        <a:off x="8034467" y="394887"/>
        <a:ext cx="1522909" cy="410683"/>
      </dsp:txXfrm>
    </dsp:sp>
    <dsp:sp modelId="{6362CBF4-C507-41AA-9013-DFB166115991}">
      <dsp:nvSpPr>
        <dsp:cNvPr id="0" name=""/>
        <dsp:cNvSpPr/>
      </dsp:nvSpPr>
      <dsp:spPr>
        <a:xfrm>
          <a:off x="7837841" y="805570"/>
          <a:ext cx="0" cy="1168867"/>
        </a:xfrm>
        <a:prstGeom prst="line">
          <a:avLst/>
        </a:prstGeom>
        <a:noFill/>
        <a:ln w="12700" cap="flat" cmpd="sng" algn="ctr">
          <a:solidFill>
            <a:schemeClr val="accent5">
              <a:hueOff val="-6007594"/>
              <a:satOff val="-15484"/>
              <a:lumOff val="-10458"/>
              <a:alphaOff val="0"/>
            </a:schemeClr>
          </a:solidFill>
          <a:prstDash val="dash"/>
          <a:miter lim="800000"/>
        </a:ln>
        <a:effectLst/>
      </dsp:spPr>
      <dsp:style>
        <a:lnRef idx="1">
          <a:scrgbClr r="0" g="0" b="0"/>
        </a:lnRef>
        <a:fillRef idx="0">
          <a:scrgbClr r="0" g="0" b="0"/>
        </a:fillRef>
        <a:effectRef idx="0">
          <a:scrgbClr r="0" g="0" b="0"/>
        </a:effectRef>
        <a:fontRef idx="minor"/>
      </dsp:style>
    </dsp:sp>
    <dsp:sp modelId="{5AE676A7-F880-4914-AC79-7A3B662EEF05}">
      <dsp:nvSpPr>
        <dsp:cNvPr id="0" name=""/>
        <dsp:cNvSpPr/>
      </dsp:nvSpPr>
      <dsp:spPr>
        <a:xfrm>
          <a:off x="7811164" y="1937476"/>
          <a:ext cx="70785" cy="73922"/>
        </a:xfrm>
        <a:prstGeom prst="ellipse">
          <a:avLst/>
        </a:prstGeom>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86A67-7DD9-428F-A5D1-D84CD48EC581}">
      <dsp:nvSpPr>
        <dsp:cNvPr id="0" name=""/>
        <dsp:cNvSpPr/>
      </dsp:nvSpPr>
      <dsp:spPr>
        <a:xfrm rot="18900000">
          <a:off x="8653518" y="3209611"/>
          <a:ext cx="278071" cy="278071"/>
        </a:xfrm>
        <a:prstGeom prst="teardrop">
          <a:avLst>
            <a:gd name="adj" fmla="val 115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ABD4B-A8AC-49D0-A6E1-1EC8DF83D08A}">
      <dsp:nvSpPr>
        <dsp:cNvPr id="0" name=""/>
        <dsp:cNvSpPr/>
      </dsp:nvSpPr>
      <dsp:spPr>
        <a:xfrm>
          <a:off x="8684410"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6698E8-66C7-48EA-A19D-09B31D265F8D}">
      <dsp:nvSpPr>
        <dsp:cNvPr id="0" name=""/>
        <dsp:cNvSpPr/>
      </dsp:nvSpPr>
      <dsp:spPr>
        <a:xfrm>
          <a:off x="8989180"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Monitoring and Optimization</a:t>
          </a:r>
        </a:p>
      </dsp:txBody>
      <dsp:txXfrm>
        <a:off x="8989180" y="1974438"/>
        <a:ext cx="1522909" cy="1168867"/>
      </dsp:txXfrm>
    </dsp:sp>
    <dsp:sp modelId="{AAC35D8D-7837-48D5-BFD1-89BD91A0D6D0}">
      <dsp:nvSpPr>
        <dsp:cNvPr id="0" name=""/>
        <dsp:cNvSpPr/>
      </dsp:nvSpPr>
      <dsp:spPr>
        <a:xfrm>
          <a:off x="8989180"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2–25 June</a:t>
          </a:r>
        </a:p>
      </dsp:txBody>
      <dsp:txXfrm>
        <a:off x="8989180" y="3143305"/>
        <a:ext cx="1522909" cy="410683"/>
      </dsp:txXfrm>
    </dsp:sp>
    <dsp:sp modelId="{CD8A198A-1ABC-4C36-980B-B354B5810728}">
      <dsp:nvSpPr>
        <dsp:cNvPr id="0" name=""/>
        <dsp:cNvSpPr/>
      </dsp:nvSpPr>
      <dsp:spPr>
        <a:xfrm>
          <a:off x="8792554" y="1974438"/>
          <a:ext cx="0" cy="1168867"/>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744B3-D669-41F4-9606-9258287AEC5A}">
      <dsp:nvSpPr>
        <dsp:cNvPr id="0" name=""/>
        <dsp:cNvSpPr/>
      </dsp:nvSpPr>
      <dsp:spPr>
        <a:xfrm>
          <a:off x="8765877" y="1937476"/>
          <a:ext cx="70785" cy="73922"/>
        </a:xfrm>
        <a:prstGeom prst="ellipse">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65774-3F8D-40FF-B310-4DB2619E02D3}">
      <dsp:nvSpPr>
        <dsp:cNvPr id="0" name=""/>
        <dsp:cNvSpPr/>
      </dsp:nvSpPr>
      <dsp:spPr>
        <a:xfrm>
          <a:off x="0" y="1974438"/>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B02BFF28-27CA-4EA7-80B5-D488A3AC9782}">
      <dsp:nvSpPr>
        <dsp:cNvPr id="0" name=""/>
        <dsp:cNvSpPr/>
      </dsp:nvSpPr>
      <dsp:spPr>
        <a:xfrm rot="8100000">
          <a:off x="61100" y="461193"/>
          <a:ext cx="278071" cy="278071"/>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E95C85-A073-419E-B8BD-39E55B64A67F}">
      <dsp:nvSpPr>
        <dsp:cNvPr id="0" name=""/>
        <dsp:cNvSpPr/>
      </dsp:nvSpPr>
      <dsp:spPr>
        <a:xfrm>
          <a:off x="91991"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CE1AB99-5B75-42C8-A20F-381E46F857E8}">
      <dsp:nvSpPr>
        <dsp:cNvPr id="0" name=""/>
        <dsp:cNvSpPr/>
      </dsp:nvSpPr>
      <dsp:spPr>
        <a:xfrm>
          <a:off x="396762"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System design</a:t>
          </a:r>
        </a:p>
      </dsp:txBody>
      <dsp:txXfrm>
        <a:off x="396762" y="805570"/>
        <a:ext cx="1522909" cy="1168867"/>
      </dsp:txXfrm>
    </dsp:sp>
    <dsp:sp modelId="{69A2AB62-393F-4487-B721-F8E9F6B7E943}">
      <dsp:nvSpPr>
        <dsp:cNvPr id="0" name=""/>
        <dsp:cNvSpPr/>
      </dsp:nvSpPr>
      <dsp:spPr>
        <a:xfrm>
          <a:off x="396762"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1–14 Jan.</a:t>
          </a:r>
        </a:p>
      </dsp:txBody>
      <dsp:txXfrm>
        <a:off x="396762" y="394887"/>
        <a:ext cx="1522909" cy="410683"/>
      </dsp:txXfrm>
    </dsp:sp>
    <dsp:sp modelId="{B7E02CE4-A747-40B7-B48B-E2DDCCBB6017}">
      <dsp:nvSpPr>
        <dsp:cNvPr id="0" name=""/>
        <dsp:cNvSpPr/>
      </dsp:nvSpPr>
      <dsp:spPr>
        <a:xfrm>
          <a:off x="200136" y="805570"/>
          <a:ext cx="0" cy="1168867"/>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BEBA92C-CF4D-41DC-8C9D-222207E707C0}">
      <dsp:nvSpPr>
        <dsp:cNvPr id="0" name=""/>
        <dsp:cNvSpPr/>
      </dsp:nvSpPr>
      <dsp:spPr>
        <a:xfrm>
          <a:off x="173459" y="1937476"/>
          <a:ext cx="70785" cy="73922"/>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EE4130-CF46-483E-95E8-56B144EC2089}">
      <dsp:nvSpPr>
        <dsp:cNvPr id="0" name=""/>
        <dsp:cNvSpPr/>
      </dsp:nvSpPr>
      <dsp:spPr>
        <a:xfrm rot="18900000">
          <a:off x="1015813" y="3209611"/>
          <a:ext cx="278071" cy="278071"/>
        </a:xfrm>
        <a:prstGeom prst="teardrop">
          <a:avLst>
            <a:gd name="adj" fmla="val 115000"/>
          </a:avLst>
        </a:prstGeom>
        <a:solidFill>
          <a:schemeClr val="accent5">
            <a:hueOff val="-750949"/>
            <a:satOff val="-1935"/>
            <a:lumOff val="-1307"/>
            <a:alphaOff val="0"/>
          </a:schemeClr>
        </a:solidFill>
        <a:ln w="12700" cap="flat" cmpd="sng" algn="ctr">
          <a:solidFill>
            <a:schemeClr val="accent5">
              <a:hueOff val="-750949"/>
              <a:satOff val="-1935"/>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262B0-F704-493F-8974-0214D736C7EF}">
      <dsp:nvSpPr>
        <dsp:cNvPr id="0" name=""/>
        <dsp:cNvSpPr/>
      </dsp:nvSpPr>
      <dsp:spPr>
        <a:xfrm>
          <a:off x="1046704"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8EEB22-3ED2-4234-8C8F-18436038AE39}">
      <dsp:nvSpPr>
        <dsp:cNvPr id="0" name=""/>
        <dsp:cNvSpPr/>
      </dsp:nvSpPr>
      <dsp:spPr>
        <a:xfrm>
          <a:off x="1351475"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Software</a:t>
          </a:r>
        </a:p>
      </dsp:txBody>
      <dsp:txXfrm>
        <a:off x="1351475" y="1974438"/>
        <a:ext cx="1522909" cy="1168867"/>
      </dsp:txXfrm>
    </dsp:sp>
    <dsp:sp modelId="{48054DF9-B4F0-4CE3-837B-6C4AB430FF66}">
      <dsp:nvSpPr>
        <dsp:cNvPr id="0" name=""/>
        <dsp:cNvSpPr/>
      </dsp:nvSpPr>
      <dsp:spPr>
        <a:xfrm>
          <a:off x="1351475"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14–29 Jan.</a:t>
          </a:r>
        </a:p>
      </dsp:txBody>
      <dsp:txXfrm>
        <a:off x="1351475" y="3143305"/>
        <a:ext cx="1522909" cy="410683"/>
      </dsp:txXfrm>
    </dsp:sp>
    <dsp:sp modelId="{91F3541F-E1A7-4082-A675-812CDD5373D8}">
      <dsp:nvSpPr>
        <dsp:cNvPr id="0" name=""/>
        <dsp:cNvSpPr/>
      </dsp:nvSpPr>
      <dsp:spPr>
        <a:xfrm>
          <a:off x="1154849" y="1974438"/>
          <a:ext cx="0" cy="1168867"/>
        </a:xfrm>
        <a:prstGeom prst="line">
          <a:avLst/>
        </a:prstGeom>
        <a:noFill/>
        <a:ln w="12700" cap="flat" cmpd="sng" algn="ctr">
          <a:solidFill>
            <a:schemeClr val="accent5">
              <a:hueOff val="-750949"/>
              <a:satOff val="-1935"/>
              <a:lumOff val="-1307"/>
              <a:alphaOff val="0"/>
            </a:schemeClr>
          </a:solidFill>
          <a:prstDash val="dash"/>
          <a:miter lim="800000"/>
        </a:ln>
        <a:effectLst/>
      </dsp:spPr>
      <dsp:style>
        <a:lnRef idx="1">
          <a:scrgbClr r="0" g="0" b="0"/>
        </a:lnRef>
        <a:fillRef idx="0">
          <a:scrgbClr r="0" g="0" b="0"/>
        </a:fillRef>
        <a:effectRef idx="0">
          <a:scrgbClr r="0" g="0" b="0"/>
        </a:effectRef>
        <a:fontRef idx="minor"/>
      </dsp:style>
    </dsp:sp>
    <dsp:sp modelId="{E2471AF1-EB43-4789-A5D4-86F637E23CDE}">
      <dsp:nvSpPr>
        <dsp:cNvPr id="0" name=""/>
        <dsp:cNvSpPr/>
      </dsp:nvSpPr>
      <dsp:spPr>
        <a:xfrm>
          <a:off x="1128172" y="1937476"/>
          <a:ext cx="70785" cy="73922"/>
        </a:xfrm>
        <a:prstGeom prst="ellipse">
          <a:avLst/>
        </a:prstGeom>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02A39-840D-455A-A9D6-0FBC5504A0A4}">
      <dsp:nvSpPr>
        <dsp:cNvPr id="0" name=""/>
        <dsp:cNvSpPr/>
      </dsp:nvSpPr>
      <dsp:spPr>
        <a:xfrm rot="8100000">
          <a:off x="1970526" y="461193"/>
          <a:ext cx="278071" cy="278071"/>
        </a:xfrm>
        <a:prstGeom prst="teardrop">
          <a:avLst>
            <a:gd name="adj" fmla="val 115000"/>
          </a:avLst>
        </a:prstGeom>
        <a:solidFill>
          <a:schemeClr val="accent5">
            <a:hueOff val="-1501898"/>
            <a:satOff val="-3871"/>
            <a:lumOff val="-2614"/>
            <a:alphaOff val="0"/>
          </a:schemeClr>
        </a:solidFill>
        <a:ln w="12700" cap="flat" cmpd="sng" algn="ctr">
          <a:solidFill>
            <a:schemeClr val="accent5">
              <a:hueOff val="-1501898"/>
              <a:satOff val="-3871"/>
              <a:lumOff val="-26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B659FA-931D-42D1-81F7-6C3EDCE84A22}">
      <dsp:nvSpPr>
        <dsp:cNvPr id="0" name=""/>
        <dsp:cNvSpPr/>
      </dsp:nvSpPr>
      <dsp:spPr>
        <a:xfrm>
          <a:off x="2001418"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7BFB33E-4169-4E7B-8C0B-6F91736FF44E}">
      <dsp:nvSpPr>
        <dsp:cNvPr id="0" name=""/>
        <dsp:cNvSpPr/>
      </dsp:nvSpPr>
      <dsp:spPr>
        <a:xfrm>
          <a:off x="2306188"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Infrastructure Setup</a:t>
          </a:r>
        </a:p>
      </dsp:txBody>
      <dsp:txXfrm>
        <a:off x="2306188" y="805570"/>
        <a:ext cx="1522909" cy="1168867"/>
      </dsp:txXfrm>
    </dsp:sp>
    <dsp:sp modelId="{5B7A1EDF-5BC2-4530-8CFB-DA496FB8F77C}">
      <dsp:nvSpPr>
        <dsp:cNvPr id="0" name=""/>
        <dsp:cNvSpPr/>
      </dsp:nvSpPr>
      <dsp:spPr>
        <a:xfrm>
          <a:off x="2306188"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29 Jan. – 21 Feb.</a:t>
          </a:r>
        </a:p>
      </dsp:txBody>
      <dsp:txXfrm>
        <a:off x="2306188" y="394887"/>
        <a:ext cx="1522909" cy="410683"/>
      </dsp:txXfrm>
    </dsp:sp>
    <dsp:sp modelId="{D8A07A78-1D2F-424F-92C2-87C34B427147}">
      <dsp:nvSpPr>
        <dsp:cNvPr id="0" name=""/>
        <dsp:cNvSpPr/>
      </dsp:nvSpPr>
      <dsp:spPr>
        <a:xfrm>
          <a:off x="2109562" y="805570"/>
          <a:ext cx="0" cy="1168867"/>
        </a:xfrm>
        <a:prstGeom prst="line">
          <a:avLst/>
        </a:prstGeom>
        <a:noFill/>
        <a:ln w="12700" cap="flat" cmpd="sng" algn="ctr">
          <a:solidFill>
            <a:schemeClr val="accent5">
              <a:hueOff val="-1501898"/>
              <a:satOff val="-3871"/>
              <a:lumOff val="-2614"/>
              <a:alphaOff val="0"/>
            </a:schemeClr>
          </a:solidFill>
          <a:prstDash val="dash"/>
          <a:miter lim="800000"/>
        </a:ln>
        <a:effectLst/>
      </dsp:spPr>
      <dsp:style>
        <a:lnRef idx="1">
          <a:scrgbClr r="0" g="0" b="0"/>
        </a:lnRef>
        <a:fillRef idx="0">
          <a:scrgbClr r="0" g="0" b="0"/>
        </a:fillRef>
        <a:effectRef idx="0">
          <a:scrgbClr r="0" g="0" b="0"/>
        </a:effectRef>
        <a:fontRef idx="minor"/>
      </dsp:style>
    </dsp:sp>
    <dsp:sp modelId="{12D75E6B-9102-4765-B42B-2EDFF328790D}">
      <dsp:nvSpPr>
        <dsp:cNvPr id="0" name=""/>
        <dsp:cNvSpPr/>
      </dsp:nvSpPr>
      <dsp:spPr>
        <a:xfrm>
          <a:off x="2082885" y="1937476"/>
          <a:ext cx="70785" cy="73922"/>
        </a:xfrm>
        <a:prstGeom prst="ellipse">
          <a:avLst/>
        </a:prstGeom>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06143-F2DE-448C-93A0-837B15C65535}">
      <dsp:nvSpPr>
        <dsp:cNvPr id="0" name=""/>
        <dsp:cNvSpPr/>
      </dsp:nvSpPr>
      <dsp:spPr>
        <a:xfrm rot="18900000">
          <a:off x="2925239" y="3209611"/>
          <a:ext cx="278071" cy="278071"/>
        </a:xfrm>
        <a:prstGeom prst="teardrop">
          <a:avLst>
            <a:gd name="adj" fmla="val 115000"/>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09C35C-8368-4391-B7DF-9636152DD1AE}">
      <dsp:nvSpPr>
        <dsp:cNvPr id="0" name=""/>
        <dsp:cNvSpPr/>
      </dsp:nvSpPr>
      <dsp:spPr>
        <a:xfrm>
          <a:off x="2956131"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ACD49EB-99D9-4719-8E94-AB49A802CBAB}">
      <dsp:nvSpPr>
        <dsp:cNvPr id="0" name=""/>
        <dsp:cNvSpPr/>
      </dsp:nvSpPr>
      <dsp:spPr>
        <a:xfrm>
          <a:off x="3260901"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Data Collection</a:t>
          </a:r>
        </a:p>
      </dsp:txBody>
      <dsp:txXfrm>
        <a:off x="3260901" y="1974438"/>
        <a:ext cx="1522909" cy="1168867"/>
      </dsp:txXfrm>
    </dsp:sp>
    <dsp:sp modelId="{E7DF605F-9FF6-4623-AEAE-8171E2588F33}">
      <dsp:nvSpPr>
        <dsp:cNvPr id="0" name=""/>
        <dsp:cNvSpPr/>
      </dsp:nvSpPr>
      <dsp:spPr>
        <a:xfrm>
          <a:off x="3260901"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Feb. – 7 Mar.</a:t>
          </a:r>
        </a:p>
      </dsp:txBody>
      <dsp:txXfrm>
        <a:off x="3260901" y="3143305"/>
        <a:ext cx="1522909" cy="410683"/>
      </dsp:txXfrm>
    </dsp:sp>
    <dsp:sp modelId="{89B2281E-24F5-40FB-8635-7598BF4F111C}">
      <dsp:nvSpPr>
        <dsp:cNvPr id="0" name=""/>
        <dsp:cNvSpPr/>
      </dsp:nvSpPr>
      <dsp:spPr>
        <a:xfrm>
          <a:off x="3064275" y="1974438"/>
          <a:ext cx="0" cy="1168867"/>
        </a:xfrm>
        <a:prstGeom prst="line">
          <a:avLst/>
        </a:prstGeom>
        <a:noFill/>
        <a:ln w="12700" cap="flat" cmpd="sng" algn="ctr">
          <a:solidFill>
            <a:schemeClr val="accent5">
              <a:hueOff val="-2252848"/>
              <a:satOff val="-5806"/>
              <a:lumOff val="-3922"/>
              <a:alphaOff val="0"/>
            </a:schemeClr>
          </a:solidFill>
          <a:prstDash val="dash"/>
          <a:miter lim="800000"/>
        </a:ln>
        <a:effectLst/>
      </dsp:spPr>
      <dsp:style>
        <a:lnRef idx="1">
          <a:scrgbClr r="0" g="0" b="0"/>
        </a:lnRef>
        <a:fillRef idx="0">
          <a:scrgbClr r="0" g="0" b="0"/>
        </a:fillRef>
        <a:effectRef idx="0">
          <a:scrgbClr r="0" g="0" b="0"/>
        </a:effectRef>
        <a:fontRef idx="minor"/>
      </dsp:style>
    </dsp:sp>
    <dsp:sp modelId="{ADC81FA6-75F6-4CDF-9556-F404D55FD9F5}">
      <dsp:nvSpPr>
        <dsp:cNvPr id="0" name=""/>
        <dsp:cNvSpPr/>
      </dsp:nvSpPr>
      <dsp:spPr>
        <a:xfrm>
          <a:off x="3037598" y="1937476"/>
          <a:ext cx="70785" cy="73922"/>
        </a:xfrm>
        <a:prstGeom prst="ellipse">
          <a:avLst/>
        </a:prstGeom>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49155-A584-4AD4-BADD-6F1508551C8E}">
      <dsp:nvSpPr>
        <dsp:cNvPr id="0" name=""/>
        <dsp:cNvSpPr/>
      </dsp:nvSpPr>
      <dsp:spPr>
        <a:xfrm rot="8100000">
          <a:off x="3879953" y="461193"/>
          <a:ext cx="278071" cy="278071"/>
        </a:xfrm>
        <a:prstGeom prst="teardrop">
          <a:avLst>
            <a:gd name="adj" fmla="val 115000"/>
          </a:avLst>
        </a:prstGeom>
        <a:solidFill>
          <a:schemeClr val="accent5">
            <a:hueOff val="-3003797"/>
            <a:satOff val="-7742"/>
            <a:lumOff val="-5229"/>
            <a:alphaOff val="0"/>
          </a:schemeClr>
        </a:solidFill>
        <a:ln w="12700" cap="flat" cmpd="sng" algn="ctr">
          <a:solidFill>
            <a:schemeClr val="accent5">
              <a:hueOff val="-3003797"/>
              <a:satOff val="-7742"/>
              <a:lumOff val="-522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C2D8A-8BA3-48FE-BB8C-09EE0E823820}">
      <dsp:nvSpPr>
        <dsp:cNvPr id="0" name=""/>
        <dsp:cNvSpPr/>
      </dsp:nvSpPr>
      <dsp:spPr>
        <a:xfrm>
          <a:off x="3910844"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F35A075-2EA3-409C-BB70-A3AA54FE9E99}">
      <dsp:nvSpPr>
        <dsp:cNvPr id="0" name=""/>
        <dsp:cNvSpPr/>
      </dsp:nvSpPr>
      <dsp:spPr>
        <a:xfrm>
          <a:off x="4215614"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Initial Data analysis</a:t>
          </a:r>
        </a:p>
      </dsp:txBody>
      <dsp:txXfrm>
        <a:off x="4215614" y="805570"/>
        <a:ext cx="1522909" cy="1168867"/>
      </dsp:txXfrm>
    </dsp:sp>
    <dsp:sp modelId="{227938B3-0FBC-4E5C-863A-38BDD630BD31}">
      <dsp:nvSpPr>
        <dsp:cNvPr id="0" name=""/>
        <dsp:cNvSpPr/>
      </dsp:nvSpPr>
      <dsp:spPr>
        <a:xfrm>
          <a:off x="4215614"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8–21 Mar.</a:t>
          </a:r>
        </a:p>
      </dsp:txBody>
      <dsp:txXfrm>
        <a:off x="4215614" y="394887"/>
        <a:ext cx="1522909" cy="410683"/>
      </dsp:txXfrm>
    </dsp:sp>
    <dsp:sp modelId="{5A4F22C1-F947-4D57-9E48-A2A939FC51BE}">
      <dsp:nvSpPr>
        <dsp:cNvPr id="0" name=""/>
        <dsp:cNvSpPr/>
      </dsp:nvSpPr>
      <dsp:spPr>
        <a:xfrm>
          <a:off x="4018988" y="805570"/>
          <a:ext cx="0" cy="1168867"/>
        </a:xfrm>
        <a:prstGeom prst="line">
          <a:avLst/>
        </a:prstGeom>
        <a:noFill/>
        <a:ln w="12700" cap="flat" cmpd="sng" algn="ctr">
          <a:solidFill>
            <a:schemeClr val="accent5">
              <a:hueOff val="-3003797"/>
              <a:satOff val="-7742"/>
              <a:lumOff val="-5229"/>
              <a:alphaOff val="0"/>
            </a:schemeClr>
          </a:solidFill>
          <a:prstDash val="dash"/>
          <a:miter lim="800000"/>
        </a:ln>
        <a:effectLst/>
      </dsp:spPr>
      <dsp:style>
        <a:lnRef idx="1">
          <a:scrgbClr r="0" g="0" b="0"/>
        </a:lnRef>
        <a:fillRef idx="0">
          <a:scrgbClr r="0" g="0" b="0"/>
        </a:fillRef>
        <a:effectRef idx="0">
          <a:scrgbClr r="0" g="0" b="0"/>
        </a:effectRef>
        <a:fontRef idx="minor"/>
      </dsp:style>
    </dsp:sp>
    <dsp:sp modelId="{3780A8E4-6298-4D28-A2A0-55C7ED880791}">
      <dsp:nvSpPr>
        <dsp:cNvPr id="0" name=""/>
        <dsp:cNvSpPr/>
      </dsp:nvSpPr>
      <dsp:spPr>
        <a:xfrm>
          <a:off x="3992311" y="1937476"/>
          <a:ext cx="70785" cy="73922"/>
        </a:xfrm>
        <a:prstGeom prst="ellipse">
          <a:avLst/>
        </a:prstGeom>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82A3E-9E50-44D8-8335-41287C96CAAC}">
      <dsp:nvSpPr>
        <dsp:cNvPr id="0" name=""/>
        <dsp:cNvSpPr/>
      </dsp:nvSpPr>
      <dsp:spPr>
        <a:xfrm rot="18900000">
          <a:off x="4834666" y="3209611"/>
          <a:ext cx="278071" cy="278071"/>
        </a:xfrm>
        <a:prstGeom prst="teardrop">
          <a:avLst>
            <a:gd name="adj" fmla="val 115000"/>
          </a:avLst>
        </a:prstGeom>
        <a:solidFill>
          <a:schemeClr val="accent5">
            <a:hueOff val="-3754746"/>
            <a:satOff val="-9677"/>
            <a:lumOff val="-6536"/>
            <a:alphaOff val="0"/>
          </a:schemeClr>
        </a:solidFill>
        <a:ln w="12700" cap="flat" cmpd="sng" algn="ctr">
          <a:solidFill>
            <a:schemeClr val="accent5">
              <a:hueOff val="-3754746"/>
              <a:satOff val="-9677"/>
              <a:lumOff val="-65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8C2EA7-6D6B-4E0F-8BDD-4AC0FAFEB59A}">
      <dsp:nvSpPr>
        <dsp:cNvPr id="0" name=""/>
        <dsp:cNvSpPr/>
      </dsp:nvSpPr>
      <dsp:spPr>
        <a:xfrm>
          <a:off x="4865557"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7E12E80-65C7-46DD-983F-FECBABB9805A}">
      <dsp:nvSpPr>
        <dsp:cNvPr id="0" name=""/>
        <dsp:cNvSpPr/>
      </dsp:nvSpPr>
      <dsp:spPr>
        <a:xfrm>
          <a:off x="5170327"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Model Development</a:t>
          </a:r>
        </a:p>
      </dsp:txBody>
      <dsp:txXfrm>
        <a:off x="5170327" y="1974438"/>
        <a:ext cx="1522909" cy="1168867"/>
      </dsp:txXfrm>
    </dsp:sp>
    <dsp:sp modelId="{26CF0192-6F3B-41B0-A5E1-25BC5EA0934E}">
      <dsp:nvSpPr>
        <dsp:cNvPr id="0" name=""/>
        <dsp:cNvSpPr/>
      </dsp:nvSpPr>
      <dsp:spPr>
        <a:xfrm>
          <a:off x="5170327"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Mar. – 30 Apr.</a:t>
          </a:r>
        </a:p>
      </dsp:txBody>
      <dsp:txXfrm>
        <a:off x="5170327" y="3143305"/>
        <a:ext cx="1522909" cy="410683"/>
      </dsp:txXfrm>
    </dsp:sp>
    <dsp:sp modelId="{C55EB7A7-7BAA-435B-AD6B-20366E8969D8}">
      <dsp:nvSpPr>
        <dsp:cNvPr id="0" name=""/>
        <dsp:cNvSpPr/>
      </dsp:nvSpPr>
      <dsp:spPr>
        <a:xfrm>
          <a:off x="4973701" y="1974438"/>
          <a:ext cx="0" cy="1168867"/>
        </a:xfrm>
        <a:prstGeom prst="line">
          <a:avLst/>
        </a:prstGeom>
        <a:noFill/>
        <a:ln w="12700" cap="flat" cmpd="sng" algn="ctr">
          <a:solidFill>
            <a:schemeClr val="accent5">
              <a:hueOff val="-3754746"/>
              <a:satOff val="-9677"/>
              <a:lumOff val="-6536"/>
              <a:alphaOff val="0"/>
            </a:schemeClr>
          </a:solidFill>
          <a:prstDash val="dash"/>
          <a:miter lim="800000"/>
        </a:ln>
        <a:effectLst/>
      </dsp:spPr>
      <dsp:style>
        <a:lnRef idx="1">
          <a:scrgbClr r="0" g="0" b="0"/>
        </a:lnRef>
        <a:fillRef idx="0">
          <a:scrgbClr r="0" g="0" b="0"/>
        </a:fillRef>
        <a:effectRef idx="0">
          <a:scrgbClr r="0" g="0" b="0"/>
        </a:effectRef>
        <a:fontRef idx="minor"/>
      </dsp:style>
    </dsp:sp>
    <dsp:sp modelId="{F68D597B-AF16-4BC4-957F-1AB3EFFD9C60}">
      <dsp:nvSpPr>
        <dsp:cNvPr id="0" name=""/>
        <dsp:cNvSpPr/>
      </dsp:nvSpPr>
      <dsp:spPr>
        <a:xfrm>
          <a:off x="4947024" y="1937476"/>
          <a:ext cx="70785" cy="73922"/>
        </a:xfrm>
        <a:prstGeom prst="ellipse">
          <a:avLst/>
        </a:prstGeom>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5B81F2-F20F-4B25-AD84-40C12443DE5B}">
      <dsp:nvSpPr>
        <dsp:cNvPr id="0" name=""/>
        <dsp:cNvSpPr/>
      </dsp:nvSpPr>
      <dsp:spPr>
        <a:xfrm rot="8100000">
          <a:off x="5789379" y="461193"/>
          <a:ext cx="278071" cy="278071"/>
        </a:xfrm>
        <a:prstGeom prst="teardrop">
          <a:avLst>
            <a:gd name="adj" fmla="val 115000"/>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DB6596-C403-4665-A019-721DB09C3F1F}">
      <dsp:nvSpPr>
        <dsp:cNvPr id="0" name=""/>
        <dsp:cNvSpPr/>
      </dsp:nvSpPr>
      <dsp:spPr>
        <a:xfrm>
          <a:off x="5820270"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4C468B5-3FD1-468D-9CFF-04C9D7D5721C}">
      <dsp:nvSpPr>
        <dsp:cNvPr id="0" name=""/>
        <dsp:cNvSpPr/>
      </dsp:nvSpPr>
      <dsp:spPr>
        <a:xfrm>
          <a:off x="6125040"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Testing and validation</a:t>
          </a:r>
        </a:p>
      </dsp:txBody>
      <dsp:txXfrm>
        <a:off x="6125040" y="805570"/>
        <a:ext cx="1522909" cy="1168867"/>
      </dsp:txXfrm>
    </dsp:sp>
    <dsp:sp modelId="{F8C788C0-746F-434C-8137-752B49220BE7}">
      <dsp:nvSpPr>
        <dsp:cNvPr id="0" name=""/>
        <dsp:cNvSpPr/>
      </dsp:nvSpPr>
      <dsp:spPr>
        <a:xfrm>
          <a:off x="6125040"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1–21 May</a:t>
          </a:r>
        </a:p>
      </dsp:txBody>
      <dsp:txXfrm>
        <a:off x="6125040" y="394887"/>
        <a:ext cx="1522909" cy="410683"/>
      </dsp:txXfrm>
    </dsp:sp>
    <dsp:sp modelId="{A1140CD6-6910-4395-8562-7AF94EC90F10}">
      <dsp:nvSpPr>
        <dsp:cNvPr id="0" name=""/>
        <dsp:cNvSpPr/>
      </dsp:nvSpPr>
      <dsp:spPr>
        <a:xfrm>
          <a:off x="5928414" y="805570"/>
          <a:ext cx="0" cy="1168867"/>
        </a:xfrm>
        <a:prstGeom prst="line">
          <a:avLst/>
        </a:prstGeom>
        <a:noFill/>
        <a:ln w="12700" cap="flat" cmpd="sng" algn="ctr">
          <a:solidFill>
            <a:schemeClr val="accent5">
              <a:hueOff val="-4505695"/>
              <a:satOff val="-11613"/>
              <a:lumOff val="-7843"/>
              <a:alphaOff val="0"/>
            </a:schemeClr>
          </a:solidFill>
          <a:prstDash val="dash"/>
          <a:miter lim="800000"/>
        </a:ln>
        <a:effectLst/>
      </dsp:spPr>
      <dsp:style>
        <a:lnRef idx="1">
          <a:scrgbClr r="0" g="0" b="0"/>
        </a:lnRef>
        <a:fillRef idx="0">
          <a:scrgbClr r="0" g="0" b="0"/>
        </a:fillRef>
        <a:effectRef idx="0">
          <a:scrgbClr r="0" g="0" b="0"/>
        </a:effectRef>
        <a:fontRef idx="minor"/>
      </dsp:style>
    </dsp:sp>
    <dsp:sp modelId="{D75EA686-92E1-4DD0-BBFE-ACE7FCAB31A8}">
      <dsp:nvSpPr>
        <dsp:cNvPr id="0" name=""/>
        <dsp:cNvSpPr/>
      </dsp:nvSpPr>
      <dsp:spPr>
        <a:xfrm>
          <a:off x="5901737" y="1937476"/>
          <a:ext cx="70785" cy="73922"/>
        </a:xfrm>
        <a:prstGeom prst="ellipse">
          <a:avLst/>
        </a:prstGeom>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33CD83-C69D-435B-B13B-5263E31DECD4}">
      <dsp:nvSpPr>
        <dsp:cNvPr id="0" name=""/>
        <dsp:cNvSpPr/>
      </dsp:nvSpPr>
      <dsp:spPr>
        <a:xfrm rot="18900000">
          <a:off x="6744092" y="3209611"/>
          <a:ext cx="278071" cy="278071"/>
        </a:xfrm>
        <a:prstGeom prst="teardrop">
          <a:avLst>
            <a:gd name="adj" fmla="val 115000"/>
          </a:avLst>
        </a:prstGeom>
        <a:solidFill>
          <a:schemeClr val="accent5">
            <a:hueOff val="-5256644"/>
            <a:satOff val="-13548"/>
            <a:lumOff val="-9151"/>
            <a:alphaOff val="0"/>
          </a:schemeClr>
        </a:solidFill>
        <a:ln w="12700" cap="flat" cmpd="sng" algn="ctr">
          <a:solidFill>
            <a:schemeClr val="accent5">
              <a:hueOff val="-5256644"/>
              <a:satOff val="-13548"/>
              <a:lumOff val="-91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555034-38BB-461C-968E-A2ED563E4BD9}">
      <dsp:nvSpPr>
        <dsp:cNvPr id="0" name=""/>
        <dsp:cNvSpPr/>
      </dsp:nvSpPr>
      <dsp:spPr>
        <a:xfrm>
          <a:off x="6774983"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EEE62224-F624-4F61-A9EA-5E5A73C1424C}">
      <dsp:nvSpPr>
        <dsp:cNvPr id="0" name=""/>
        <dsp:cNvSpPr/>
      </dsp:nvSpPr>
      <dsp:spPr>
        <a:xfrm>
          <a:off x="7079753"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Deployment</a:t>
          </a:r>
        </a:p>
      </dsp:txBody>
      <dsp:txXfrm>
        <a:off x="7079753" y="1974438"/>
        <a:ext cx="1522909" cy="1168867"/>
      </dsp:txXfrm>
    </dsp:sp>
    <dsp:sp modelId="{927A4F8E-697D-44C1-BA65-EC3E247E3787}">
      <dsp:nvSpPr>
        <dsp:cNvPr id="0" name=""/>
        <dsp:cNvSpPr/>
      </dsp:nvSpPr>
      <dsp:spPr>
        <a:xfrm>
          <a:off x="7079753"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 May – 1 June</a:t>
          </a:r>
        </a:p>
      </dsp:txBody>
      <dsp:txXfrm>
        <a:off x="7079753" y="3143305"/>
        <a:ext cx="1522909" cy="410683"/>
      </dsp:txXfrm>
    </dsp:sp>
    <dsp:sp modelId="{3C390288-0D6B-43FB-8EBD-4CDF738E656D}">
      <dsp:nvSpPr>
        <dsp:cNvPr id="0" name=""/>
        <dsp:cNvSpPr/>
      </dsp:nvSpPr>
      <dsp:spPr>
        <a:xfrm>
          <a:off x="6883128" y="1974438"/>
          <a:ext cx="0" cy="1168867"/>
        </a:xfrm>
        <a:prstGeom prst="line">
          <a:avLst/>
        </a:prstGeom>
        <a:noFill/>
        <a:ln w="12700" cap="flat" cmpd="sng" algn="ctr">
          <a:solidFill>
            <a:schemeClr val="accent5">
              <a:hueOff val="-5256644"/>
              <a:satOff val="-13548"/>
              <a:lumOff val="-9151"/>
              <a:alphaOff val="0"/>
            </a:schemeClr>
          </a:solidFill>
          <a:prstDash val="dash"/>
          <a:miter lim="800000"/>
        </a:ln>
        <a:effectLst/>
      </dsp:spPr>
      <dsp:style>
        <a:lnRef idx="1">
          <a:scrgbClr r="0" g="0" b="0"/>
        </a:lnRef>
        <a:fillRef idx="0">
          <a:scrgbClr r="0" g="0" b="0"/>
        </a:fillRef>
        <a:effectRef idx="0">
          <a:scrgbClr r="0" g="0" b="0"/>
        </a:effectRef>
        <a:fontRef idx="minor"/>
      </dsp:style>
    </dsp:sp>
    <dsp:sp modelId="{8EE487FB-519A-4346-A5C3-41FBD0B6BFC2}">
      <dsp:nvSpPr>
        <dsp:cNvPr id="0" name=""/>
        <dsp:cNvSpPr/>
      </dsp:nvSpPr>
      <dsp:spPr>
        <a:xfrm>
          <a:off x="6856451" y="1937476"/>
          <a:ext cx="70785" cy="73922"/>
        </a:xfrm>
        <a:prstGeom prst="ellipse">
          <a:avLst/>
        </a:prstGeom>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45F473-7B7A-4E49-AFBD-EAD83E5298C9}">
      <dsp:nvSpPr>
        <dsp:cNvPr id="0" name=""/>
        <dsp:cNvSpPr/>
      </dsp:nvSpPr>
      <dsp:spPr>
        <a:xfrm rot="8100000">
          <a:off x="7698805" y="461193"/>
          <a:ext cx="278071" cy="278071"/>
        </a:xfrm>
        <a:prstGeom prst="teardrop">
          <a:avLst>
            <a:gd name="adj" fmla="val 115000"/>
          </a:avLst>
        </a:prstGeom>
        <a:solidFill>
          <a:schemeClr val="accent5">
            <a:hueOff val="-6007594"/>
            <a:satOff val="-15484"/>
            <a:lumOff val="-10458"/>
            <a:alphaOff val="0"/>
          </a:schemeClr>
        </a:solidFill>
        <a:ln w="12700" cap="flat" cmpd="sng" algn="ctr">
          <a:solidFill>
            <a:schemeClr val="accent5">
              <a:hueOff val="-6007594"/>
              <a:satOff val="-15484"/>
              <a:lumOff val="-1045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F6A595-1D57-4FFD-8DB5-FC50ECB91E4B}">
      <dsp:nvSpPr>
        <dsp:cNvPr id="0" name=""/>
        <dsp:cNvSpPr/>
      </dsp:nvSpPr>
      <dsp:spPr>
        <a:xfrm>
          <a:off x="7729696" y="492084"/>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E7BB238-A05F-42C7-9931-B5E410345954}">
      <dsp:nvSpPr>
        <dsp:cNvPr id="0" name=""/>
        <dsp:cNvSpPr/>
      </dsp:nvSpPr>
      <dsp:spPr>
        <a:xfrm>
          <a:off x="8034467" y="805570"/>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Training</a:t>
          </a:r>
        </a:p>
      </dsp:txBody>
      <dsp:txXfrm>
        <a:off x="8034467" y="805570"/>
        <a:ext cx="1522909" cy="1168867"/>
      </dsp:txXfrm>
    </dsp:sp>
    <dsp:sp modelId="{8EAE3F7F-A6A4-4906-954D-C831E554DDF8}">
      <dsp:nvSpPr>
        <dsp:cNvPr id="0" name=""/>
        <dsp:cNvSpPr/>
      </dsp:nvSpPr>
      <dsp:spPr>
        <a:xfrm>
          <a:off x="8034467" y="394887"/>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2–8 June</a:t>
          </a:r>
        </a:p>
      </dsp:txBody>
      <dsp:txXfrm>
        <a:off x="8034467" y="394887"/>
        <a:ext cx="1522909" cy="410683"/>
      </dsp:txXfrm>
    </dsp:sp>
    <dsp:sp modelId="{6362CBF4-C507-41AA-9013-DFB166115991}">
      <dsp:nvSpPr>
        <dsp:cNvPr id="0" name=""/>
        <dsp:cNvSpPr/>
      </dsp:nvSpPr>
      <dsp:spPr>
        <a:xfrm>
          <a:off x="7837841" y="805570"/>
          <a:ext cx="0" cy="1168867"/>
        </a:xfrm>
        <a:prstGeom prst="line">
          <a:avLst/>
        </a:prstGeom>
        <a:noFill/>
        <a:ln w="12700" cap="flat" cmpd="sng" algn="ctr">
          <a:solidFill>
            <a:schemeClr val="accent5">
              <a:hueOff val="-6007594"/>
              <a:satOff val="-15484"/>
              <a:lumOff val="-10458"/>
              <a:alphaOff val="0"/>
            </a:schemeClr>
          </a:solidFill>
          <a:prstDash val="dash"/>
          <a:miter lim="800000"/>
        </a:ln>
        <a:effectLst/>
      </dsp:spPr>
      <dsp:style>
        <a:lnRef idx="1">
          <a:scrgbClr r="0" g="0" b="0"/>
        </a:lnRef>
        <a:fillRef idx="0">
          <a:scrgbClr r="0" g="0" b="0"/>
        </a:fillRef>
        <a:effectRef idx="0">
          <a:scrgbClr r="0" g="0" b="0"/>
        </a:effectRef>
        <a:fontRef idx="minor"/>
      </dsp:style>
    </dsp:sp>
    <dsp:sp modelId="{5AE676A7-F880-4914-AC79-7A3B662EEF05}">
      <dsp:nvSpPr>
        <dsp:cNvPr id="0" name=""/>
        <dsp:cNvSpPr/>
      </dsp:nvSpPr>
      <dsp:spPr>
        <a:xfrm>
          <a:off x="7811164" y="1937476"/>
          <a:ext cx="70785" cy="73922"/>
        </a:xfrm>
        <a:prstGeom prst="ellipse">
          <a:avLst/>
        </a:prstGeom>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086A67-7DD9-428F-A5D1-D84CD48EC581}">
      <dsp:nvSpPr>
        <dsp:cNvPr id="0" name=""/>
        <dsp:cNvSpPr/>
      </dsp:nvSpPr>
      <dsp:spPr>
        <a:xfrm rot="18900000">
          <a:off x="8653518" y="3209611"/>
          <a:ext cx="278071" cy="278071"/>
        </a:xfrm>
        <a:prstGeom prst="teardrop">
          <a:avLst>
            <a:gd name="adj" fmla="val 115000"/>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EABD4B-A8AC-49D0-A6E1-1EC8DF83D08A}">
      <dsp:nvSpPr>
        <dsp:cNvPr id="0" name=""/>
        <dsp:cNvSpPr/>
      </dsp:nvSpPr>
      <dsp:spPr>
        <a:xfrm>
          <a:off x="8684410" y="3240502"/>
          <a:ext cx="216288" cy="216288"/>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716698E8-66C7-48EA-A19D-09B31D265F8D}">
      <dsp:nvSpPr>
        <dsp:cNvPr id="0" name=""/>
        <dsp:cNvSpPr/>
      </dsp:nvSpPr>
      <dsp:spPr>
        <a:xfrm>
          <a:off x="8989180" y="1974438"/>
          <a:ext cx="1522909" cy="11688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Monitoring and Optimization</a:t>
          </a:r>
        </a:p>
      </dsp:txBody>
      <dsp:txXfrm>
        <a:off x="8989180" y="1974438"/>
        <a:ext cx="1522909" cy="1168867"/>
      </dsp:txXfrm>
    </dsp:sp>
    <dsp:sp modelId="{AAC35D8D-7837-48D5-BFD1-89BD91A0D6D0}">
      <dsp:nvSpPr>
        <dsp:cNvPr id="0" name=""/>
        <dsp:cNvSpPr/>
      </dsp:nvSpPr>
      <dsp:spPr>
        <a:xfrm>
          <a:off x="8989180" y="3143305"/>
          <a:ext cx="1522909" cy="410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2–25 June</a:t>
          </a:r>
        </a:p>
      </dsp:txBody>
      <dsp:txXfrm>
        <a:off x="8989180" y="3143305"/>
        <a:ext cx="1522909" cy="410683"/>
      </dsp:txXfrm>
    </dsp:sp>
    <dsp:sp modelId="{CD8A198A-1ABC-4C36-980B-B354B5810728}">
      <dsp:nvSpPr>
        <dsp:cNvPr id="0" name=""/>
        <dsp:cNvSpPr/>
      </dsp:nvSpPr>
      <dsp:spPr>
        <a:xfrm>
          <a:off x="8792554" y="1974438"/>
          <a:ext cx="0" cy="1168867"/>
        </a:xfrm>
        <a:prstGeom prst="line">
          <a:avLst/>
        </a:prstGeom>
        <a:noFill/>
        <a:ln w="12700" cap="flat" cmpd="sng" algn="ctr">
          <a:solidFill>
            <a:schemeClr val="accent5">
              <a:hueOff val="-6758543"/>
              <a:satOff val="-17419"/>
              <a:lumOff val="-11765"/>
              <a:alphaOff val="0"/>
            </a:schemeClr>
          </a:solidFill>
          <a:prstDash val="dash"/>
          <a:miter lim="800000"/>
        </a:ln>
        <a:effectLst/>
      </dsp:spPr>
      <dsp:style>
        <a:lnRef idx="1">
          <a:scrgbClr r="0" g="0" b="0"/>
        </a:lnRef>
        <a:fillRef idx="0">
          <a:scrgbClr r="0" g="0" b="0"/>
        </a:fillRef>
        <a:effectRef idx="0">
          <a:scrgbClr r="0" g="0" b="0"/>
        </a:effectRef>
        <a:fontRef idx="minor"/>
      </dsp:style>
    </dsp:sp>
    <dsp:sp modelId="{24B744B3-D669-41F4-9606-9258287AEC5A}">
      <dsp:nvSpPr>
        <dsp:cNvPr id="0" name=""/>
        <dsp:cNvSpPr/>
      </dsp:nvSpPr>
      <dsp:spPr>
        <a:xfrm>
          <a:off x="8765877" y="1937476"/>
          <a:ext cx="70785" cy="73922"/>
        </a:xfrm>
        <a:prstGeom prst="ellipse">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6.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7.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BAD883-6046-4867-AB5C-C19A61436B86}"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93D699-7DA2-426F-9150-F6BD805B64CA}" type="slidenum">
              <a:rPr lang="en-US" smtClean="0"/>
              <a:t>‹#›</a:t>
            </a:fld>
            <a:endParaRPr lang="en-US"/>
          </a:p>
        </p:txBody>
      </p:sp>
    </p:spTree>
    <p:extLst>
      <p:ext uri="{BB962C8B-B14F-4D97-AF65-F5344CB8AC3E}">
        <p14:creationId xmlns:p14="http://schemas.microsoft.com/office/powerpoint/2010/main" val="232784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9CCF-BE33-3A54-C706-211D8855B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C84F83-DB70-6496-195D-B9D65BCE92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5C7B63-8D2D-959B-5D55-34756A6E1445}"/>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CF1693CE-0596-44BF-4344-C888EFE0AE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8E3ADE-4B69-7D7E-BDB6-F3D0EA02F85B}"/>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3230959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DC8D-5E61-7145-FBB3-8B576B73C2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98AAD6-8392-6918-D653-52FD9DB3E4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52A62-5C1E-B204-086E-5B370FDB6E15}"/>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001F96DA-1FDA-FBA3-0350-C752F882C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2CB0F-EA2D-4A16-6F51-8881BEC4B2FC}"/>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3236215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A4DD5-4F80-4340-9567-CB9698EEE4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4BC232-C34D-3040-4110-01BC58AC5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A9644-0CC0-4E4B-A58A-3504F215ECE9}"/>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FA1D2B56-55C9-518F-93EB-34E886D8C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41A3E-DEA3-A8A1-9FDF-D2664654DEDD}"/>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767920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grpSp>
        <p:nvGrpSpPr>
          <p:cNvPr id="14" name="Group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e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sp>
          <p:nvSpPr>
            <p:cNvPr id="16" name="Free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p>
          </p:txBody>
        </p:sp>
      </p:grpSp>
      <p:pic>
        <p:nvPicPr>
          <p:cNvPr id="9" name="Picture 8">
            <a:extLst>
              <a:ext uri="{FF2B5EF4-FFF2-40B4-BE49-F238E27FC236}">
                <a16:creationId xmlns:a16="http://schemas.microsoft.com/office/drawing/2014/main" id="{4FE28ACC-E44C-4381-B768-0310810E78D2}"/>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10015850" y="391862"/>
            <a:ext cx="1745251" cy="673365"/>
          </a:xfrm>
          <a:prstGeom prst="rect">
            <a:avLst/>
          </a:prstGeom>
        </p:spPr>
      </p:pic>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55794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5E1F1-D977-5B25-6F6F-DE9553980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97FC79-D6D8-95E6-F83F-8554865087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33AEA-AD5F-CBD0-7153-D8124886732D}"/>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F40679E6-F15B-B709-6E60-03B8F6166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BC793-6104-BBB5-68A5-8AB026B8E423}"/>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4125329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24545-F3D6-2F2A-D9C0-0CA7AADC9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32E8BE-2D3A-A369-DBDF-15A532A5B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65ADE-0BE7-DA99-ECD6-AD492D3A7062}"/>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302DC2C9-207B-0453-D67B-B0836BF178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4B790-D36D-D45C-5D1D-D722AA37061E}"/>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4030173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FE2F-716D-8DC6-74D3-6CE05E86F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0F6FC9-7233-0C8B-EB72-D44A75FA53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5D16B-EF8C-A58F-4096-7A01982EEF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BED0E0-F240-37CA-52A9-226AE2EB91DC}"/>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6" name="Footer Placeholder 5">
            <a:extLst>
              <a:ext uri="{FF2B5EF4-FFF2-40B4-BE49-F238E27FC236}">
                <a16:creationId xmlns:a16="http://schemas.microsoft.com/office/drawing/2014/main" id="{B807CF12-6AE7-39FF-48D2-4D9DB2CE3E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5858F-CF83-307F-200C-AFDC18D5CC02}"/>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1758485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28DDB-6870-49FB-F02C-C6A6CE76C4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108666-9982-E424-E2E3-6EA004F421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F1B756-502A-7702-72C2-6F30335B96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8DAD32-835D-D484-EB15-F9264724BA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CAB9A-121E-4807-FC65-9321B2393C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EE9A31-1CB1-D25F-2182-DABD7A974552}"/>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8" name="Footer Placeholder 7">
            <a:extLst>
              <a:ext uri="{FF2B5EF4-FFF2-40B4-BE49-F238E27FC236}">
                <a16:creationId xmlns:a16="http://schemas.microsoft.com/office/drawing/2014/main" id="{D843B365-E279-0D13-037E-B57F872B76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FB3903-2485-A7DA-1EAA-10F73ECE22E0}"/>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32088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6BC20-4F29-A206-A619-7EA311F5E5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03A8E4-5999-2F3A-E5C9-426049BDB88C}"/>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4" name="Footer Placeholder 3">
            <a:extLst>
              <a:ext uri="{FF2B5EF4-FFF2-40B4-BE49-F238E27FC236}">
                <a16:creationId xmlns:a16="http://schemas.microsoft.com/office/drawing/2014/main" id="{2E78CD1A-986C-DA12-B9C9-0FD6F34001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AEE92C-F617-3B90-4287-8D4A8E7A664C}"/>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570775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55380B-C30F-7ABF-275F-481125B9DD91}"/>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3" name="Footer Placeholder 2">
            <a:extLst>
              <a:ext uri="{FF2B5EF4-FFF2-40B4-BE49-F238E27FC236}">
                <a16:creationId xmlns:a16="http://schemas.microsoft.com/office/drawing/2014/main" id="{C35A436C-33D6-6F3B-8EB4-1B25201C50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774C25-8DC7-1B04-FB9E-07416F4D2144}"/>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275021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FF36-AB10-2BFA-2264-E7F11070F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3B4A7D-88CF-B33C-FDAA-BE8B34B98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9D48CB-B071-077A-8A3B-EFC309910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252F27-595E-7E76-7D02-52364E879411}"/>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6" name="Footer Placeholder 5">
            <a:extLst>
              <a:ext uri="{FF2B5EF4-FFF2-40B4-BE49-F238E27FC236}">
                <a16:creationId xmlns:a16="http://schemas.microsoft.com/office/drawing/2014/main" id="{A1FFA7EB-D60D-809E-B93B-52B059D71B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BD4F3F-1097-72EE-7304-86124454D487}"/>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2718197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C93CC-B12C-74C8-3D60-6FA3C7A068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99204B-A88B-64ED-2DAA-C2AF2A533D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3203BA-E6B2-97DE-3EC8-285803335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C7705C-4C31-1DE4-2193-C7878AFA8A9F}"/>
              </a:ext>
            </a:extLst>
          </p:cNvPr>
          <p:cNvSpPr>
            <a:spLocks noGrp="1"/>
          </p:cNvSpPr>
          <p:nvPr>
            <p:ph type="dt" sz="half" idx="10"/>
          </p:nvPr>
        </p:nvSpPr>
        <p:spPr/>
        <p:txBody>
          <a:bodyPr/>
          <a:lstStyle/>
          <a:p>
            <a:fld id="{8A209295-C598-49BA-A8E2-F7A558809ABA}" type="datetimeFigureOut">
              <a:rPr lang="en-US" smtClean="0"/>
              <a:t>1/23/2024</a:t>
            </a:fld>
            <a:endParaRPr lang="en-US"/>
          </a:p>
        </p:txBody>
      </p:sp>
      <p:sp>
        <p:nvSpPr>
          <p:cNvPr id="6" name="Footer Placeholder 5">
            <a:extLst>
              <a:ext uri="{FF2B5EF4-FFF2-40B4-BE49-F238E27FC236}">
                <a16:creationId xmlns:a16="http://schemas.microsoft.com/office/drawing/2014/main" id="{B5E069B3-4035-7204-3B78-0BC75CBD7C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5914B-A18A-862F-26A4-5F429EDC9A02}"/>
              </a:ext>
            </a:extLst>
          </p:cNvPr>
          <p:cNvSpPr>
            <a:spLocks noGrp="1"/>
          </p:cNvSpPr>
          <p:nvPr>
            <p:ph type="sldNum" sz="quarter" idx="12"/>
          </p:nvPr>
        </p:nvSpPr>
        <p:spPr/>
        <p:txBody>
          <a:bodyPr/>
          <a:lstStyle/>
          <a:p>
            <a:fld id="{C73F74D5-67A2-4ABE-A25A-31C501315975}" type="slidenum">
              <a:rPr lang="en-US" smtClean="0"/>
              <a:t>‹#›</a:t>
            </a:fld>
            <a:endParaRPr lang="en-US"/>
          </a:p>
        </p:txBody>
      </p:sp>
    </p:spTree>
    <p:extLst>
      <p:ext uri="{BB962C8B-B14F-4D97-AF65-F5344CB8AC3E}">
        <p14:creationId xmlns:p14="http://schemas.microsoft.com/office/powerpoint/2010/main" val="403788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24B5A-C37D-6C1B-227B-73C2916C73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C4045-82EA-76F6-D64E-9FBF504D2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2D05F-D48F-FC3F-34E0-69D88F519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09295-C598-49BA-A8E2-F7A558809ABA}" type="datetimeFigureOut">
              <a:rPr lang="en-US" smtClean="0"/>
              <a:t>1/23/2024</a:t>
            </a:fld>
            <a:endParaRPr lang="en-US"/>
          </a:p>
        </p:txBody>
      </p:sp>
      <p:sp>
        <p:nvSpPr>
          <p:cNvPr id="5" name="Footer Placeholder 4">
            <a:extLst>
              <a:ext uri="{FF2B5EF4-FFF2-40B4-BE49-F238E27FC236}">
                <a16:creationId xmlns:a16="http://schemas.microsoft.com/office/drawing/2014/main" id="{4B739AD3-39B3-C672-D491-281BE0F2DE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C14E8C-DE24-92B4-171C-3E6652AC9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F74D5-67A2-4ABE-A25A-31C501315975}" type="slidenum">
              <a:rPr lang="en-US" smtClean="0"/>
              <a:t>‹#›</a:t>
            </a:fld>
            <a:endParaRPr lang="en-US"/>
          </a:p>
        </p:txBody>
      </p:sp>
    </p:spTree>
    <p:extLst>
      <p:ext uri="{BB962C8B-B14F-4D97-AF65-F5344CB8AC3E}">
        <p14:creationId xmlns:p14="http://schemas.microsoft.com/office/powerpoint/2010/main" val="3015052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Layout" Target="../diagrams/layout6.xml"/><Relationship Id="rId7" Type="http://schemas.openxmlformats.org/officeDocument/2006/relationships/image" Target="../media/image2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2.jpeg"/><Relationship Id="rId7" Type="http://schemas.openxmlformats.org/officeDocument/2006/relationships/diagramQuickStyle" Target="../diagrams/quickStyle7.xm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33.jpeg"/><Relationship Id="rId9" Type="http://schemas.microsoft.com/office/2007/relationships/diagramDrawing" Target="../diagrams/drawing7.xml"/></Relationships>
</file>

<file path=ppt/slides/_rels/slide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173288"/>
            <a:ext cx="5143500" cy="2090808"/>
          </a:xfrm>
        </p:spPr>
        <p:txBody>
          <a:bodyPr anchor="b">
            <a:normAutofit/>
          </a:bodyPr>
          <a:lstStyle/>
          <a:p>
            <a:r>
              <a:rPr lang="en-US" dirty="0">
                <a:latin typeface="Aharoni" panose="02010803020104030203" pitchFamily="2" charset="-79"/>
                <a:cs typeface="Aharoni" panose="02010803020104030203" pitchFamily="2" charset="-79"/>
              </a:rPr>
              <a:t>Project Proposal</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360570"/>
            <a:ext cx="5848350" cy="1754235"/>
          </a:xfrm>
        </p:spPr>
        <p:txBody>
          <a:bodyPr>
            <a:normAutofit fontScale="92500" lnSpcReduction="10000"/>
          </a:bodyPr>
          <a:lstStyle/>
          <a:p>
            <a:r>
              <a:rPr lang="en-US" dirty="0">
                <a:latin typeface="Aharoni" panose="02010803020104030203" pitchFamily="2" charset="-79"/>
                <a:cs typeface="Aharoni" panose="02010803020104030203" pitchFamily="2" charset="-79"/>
              </a:rPr>
              <a:t>Project name </a:t>
            </a:r>
            <a:r>
              <a:rPr lang="en-US" dirty="0">
                <a:latin typeface="ADLaM Display" panose="02010000000000000000" pitchFamily="2" charset="0"/>
                <a:ea typeface="ADLaM Display" panose="02010000000000000000" pitchFamily="2" charset="0"/>
                <a:cs typeface="ADLaM Display" panose="02010000000000000000" pitchFamily="2" charset="0"/>
              </a:rPr>
              <a:t>:</a:t>
            </a:r>
            <a:r>
              <a:rPr lang="en-US" dirty="0">
                <a:latin typeface="Aharoni" panose="02010803020104030203" pitchFamily="2" charset="-79"/>
                <a:cs typeface="Aharoni" panose="02010803020104030203" pitchFamily="2" charset="-79"/>
              </a:rPr>
              <a:t> “</a:t>
            </a:r>
            <a:r>
              <a:rPr lang="en-US" b="1" dirty="0">
                <a:latin typeface="Aharoni" panose="02010803020104030203" pitchFamily="2" charset="-79"/>
                <a:cs typeface="Aharoni" panose="02010803020104030203" pitchFamily="2" charset="-79"/>
              </a:rPr>
              <a:t>Your Feedback, Our Future”</a:t>
            </a:r>
          </a:p>
          <a:p>
            <a:r>
              <a:rPr lang="en-US" dirty="0">
                <a:latin typeface="Aharoni" panose="02010803020104030203" pitchFamily="2" charset="-79"/>
                <a:cs typeface="Aharoni" panose="02010803020104030203" pitchFamily="2" charset="-79"/>
              </a:rPr>
              <a:t>Prepared for </a:t>
            </a:r>
            <a:r>
              <a:rPr lang="en-US" dirty="0">
                <a:latin typeface="ADLaM Display" panose="02010000000000000000" pitchFamily="2" charset="0"/>
                <a:ea typeface="ADLaM Display" panose="02010000000000000000" pitchFamily="2" charset="0"/>
                <a:cs typeface="ADLaM Display" panose="02010000000000000000" pitchFamily="2" charset="0"/>
              </a:rPr>
              <a:t>:</a:t>
            </a:r>
            <a:endParaRPr lang="en-US" dirty="0">
              <a:latin typeface="Aharoni" panose="02010803020104030203" pitchFamily="2" charset="-79"/>
              <a:cs typeface="Aharoni" panose="02010803020104030203" pitchFamily="2" charset="-79"/>
            </a:endParaRP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Dr. Rami </a:t>
            </a:r>
            <a:r>
              <a:rPr lang="en-US" dirty="0" err="1">
                <a:latin typeface="Aharoni" panose="02010803020104030203" pitchFamily="2" charset="-79"/>
                <a:cs typeface="Aharoni" panose="02010803020104030203" pitchFamily="2" charset="-79"/>
              </a:rPr>
              <a:t>ibrahim</a:t>
            </a:r>
            <a:r>
              <a:rPr lang="en-US" dirty="0">
                <a:latin typeface="Aharoni" panose="02010803020104030203" pitchFamily="2" charset="-79"/>
                <a:cs typeface="Aharoni" panose="02010803020104030203" pitchFamily="2" charset="-79"/>
              </a:rPr>
              <a:t> </a:t>
            </a:r>
          </a:p>
          <a:p>
            <a:pPr marL="285750" indent="-285750">
              <a:buFont typeface="Arial" panose="020B0604020202020204" pitchFamily="34" charset="0"/>
              <a:buChar char="•"/>
            </a:pPr>
            <a:r>
              <a:rPr lang="en-US" dirty="0">
                <a:latin typeface="Aharoni" panose="02010803020104030203" pitchFamily="2" charset="-79"/>
                <a:cs typeface="Aharoni" panose="02010803020104030203" pitchFamily="2" charset="-79"/>
              </a:rPr>
              <a:t>Thierry </a:t>
            </a:r>
            <a:r>
              <a:rPr lang="en-US" dirty="0" err="1">
                <a:latin typeface="Aharoni" panose="02010803020104030203" pitchFamily="2" charset="-79"/>
                <a:cs typeface="Aharoni" panose="02010803020104030203" pitchFamily="2" charset="-79"/>
              </a:rPr>
              <a:t>Marigny</a:t>
            </a:r>
            <a:r>
              <a:rPr lang="en-US" dirty="0">
                <a:latin typeface="Aharoni" panose="02010803020104030203" pitchFamily="2" charset="-79"/>
                <a:cs typeface="Aharoni" panose="02010803020104030203" pitchFamily="2" charset="-79"/>
              </a:rPr>
              <a:t> (CEO)</a:t>
            </a:r>
          </a:p>
          <a:p>
            <a:r>
              <a:rPr lang="en-US" dirty="0">
                <a:latin typeface="Aharoni" panose="02010803020104030203" pitchFamily="2" charset="-79"/>
                <a:cs typeface="Aharoni" panose="02010803020104030203" pitchFamily="2" charset="-79"/>
              </a:rPr>
              <a:t>Prepared by: Yousef Abu ALI</a:t>
            </a: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rotWithShape="1">
          <a:blip r:embed="rId3"/>
          <a:srcRect l="11852" r="21396" b="-2"/>
          <a:stretch/>
        </p:blipFill>
        <p:spPr>
          <a:xfrm>
            <a:off x="710812" y="728545"/>
            <a:ext cx="5305661" cy="5305661"/>
          </a:xfrm>
          <a:noFill/>
        </p:spPr>
      </p:pic>
      <p:sp>
        <p:nvSpPr>
          <p:cNvPr id="4" name="Oval 3">
            <a:extLst>
              <a:ext uri="{FF2B5EF4-FFF2-40B4-BE49-F238E27FC236}">
                <a16:creationId xmlns:a16="http://schemas.microsoft.com/office/drawing/2014/main" id="{8288FF80-F07A-7020-EFDF-8FBFB651C704}"/>
              </a:ext>
            </a:extLst>
          </p:cNvPr>
          <p:cNvSpPr/>
          <p:nvPr/>
        </p:nvSpPr>
        <p:spPr>
          <a:xfrm>
            <a:off x="9927771" y="290286"/>
            <a:ext cx="1959429" cy="928914"/>
          </a:xfrm>
          <a:prstGeom prst="ellipse">
            <a:avLst/>
          </a:prstGeom>
          <a:ln>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7E470C6-A4BC-F288-7C95-E45183DA1F82}"/>
              </a:ext>
            </a:extLst>
          </p:cNvPr>
          <p:cNvSpPr txBox="1">
            <a:spLocks/>
          </p:cNvSpPr>
          <p:nvPr/>
        </p:nvSpPr>
        <p:spPr>
          <a:xfrm>
            <a:off x="1371600" y="-6009868"/>
            <a:ext cx="1051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b="1" kern="1200" cap="all" baseline="0">
                <a:solidFill>
                  <a:schemeClr val="bg1"/>
                </a:solidFill>
                <a:latin typeface="+mj-lt"/>
                <a:ea typeface="+mj-ea"/>
                <a:cs typeface="+mj-cs"/>
              </a:defRPr>
            </a:lvl1pPr>
          </a:lstStyle>
          <a:p>
            <a:r>
              <a:rPr lang="en-US"/>
              <a:t>Table of content</a:t>
            </a:r>
            <a:endParaRPr lang="en-US" dirty="0"/>
          </a:p>
        </p:txBody>
      </p:sp>
      <p:grpSp>
        <p:nvGrpSpPr>
          <p:cNvPr id="6" name="Group 5">
            <a:extLst>
              <a:ext uri="{FF2B5EF4-FFF2-40B4-BE49-F238E27FC236}">
                <a16:creationId xmlns:a16="http://schemas.microsoft.com/office/drawing/2014/main" id="{CC7F7292-7ECF-6F0B-D1B5-AA98C55C8E72}"/>
              </a:ext>
            </a:extLst>
          </p:cNvPr>
          <p:cNvGrpSpPr/>
          <p:nvPr/>
        </p:nvGrpSpPr>
        <p:grpSpPr>
          <a:xfrm>
            <a:off x="880608" y="-4373934"/>
            <a:ext cx="2595722" cy="548640"/>
            <a:chOff x="1430766" y="2140772"/>
            <a:chExt cx="2595722" cy="548640"/>
          </a:xfrm>
        </p:grpSpPr>
        <p:sp>
          <p:nvSpPr>
            <p:cNvPr id="7" name="Rectangle 6">
              <a:extLst>
                <a:ext uri="{FF2B5EF4-FFF2-40B4-BE49-F238E27FC236}">
                  <a16:creationId xmlns:a16="http://schemas.microsoft.com/office/drawing/2014/main" id="{2526EA2A-531D-980B-E019-F35073C5551D}"/>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01</a:t>
              </a:r>
            </a:p>
          </p:txBody>
        </p:sp>
        <p:sp>
          <p:nvSpPr>
            <p:cNvPr id="8" name="TextBox 7">
              <a:extLst>
                <a:ext uri="{FF2B5EF4-FFF2-40B4-BE49-F238E27FC236}">
                  <a16:creationId xmlns:a16="http://schemas.microsoft.com/office/drawing/2014/main" id="{019BFBB7-DAFA-AA29-A5CF-3866178AC3F2}"/>
                </a:ext>
              </a:extLst>
            </p:cNvPr>
            <p:cNvSpPr txBox="1"/>
            <p:nvPr/>
          </p:nvSpPr>
          <p:spPr>
            <a:xfrm>
              <a:off x="2178995" y="2215037"/>
              <a:ext cx="1847493" cy="400110"/>
            </a:xfrm>
            <a:prstGeom prst="rect">
              <a:avLst/>
            </a:prstGeom>
            <a:noFill/>
          </p:spPr>
          <p:txBody>
            <a:bodyPr wrap="none" rtlCol="0">
              <a:spAutoFit/>
            </a:bodyPr>
            <a:lstStyle/>
            <a:p>
              <a:r>
                <a:rPr lang="en-US" sz="2000" b="1" dirty="0">
                  <a:latin typeface="Amasis MT Pro Black" panose="02040A04050005020304" pitchFamily="18" charset="0"/>
                </a:rPr>
                <a:t>The Problem</a:t>
              </a:r>
            </a:p>
          </p:txBody>
        </p:sp>
      </p:grpSp>
      <p:grpSp>
        <p:nvGrpSpPr>
          <p:cNvPr id="9" name="Group 8">
            <a:extLst>
              <a:ext uri="{FF2B5EF4-FFF2-40B4-BE49-F238E27FC236}">
                <a16:creationId xmlns:a16="http://schemas.microsoft.com/office/drawing/2014/main" id="{C382C6E1-A70C-A693-53D8-88343E5DCA6F}"/>
              </a:ext>
            </a:extLst>
          </p:cNvPr>
          <p:cNvGrpSpPr/>
          <p:nvPr/>
        </p:nvGrpSpPr>
        <p:grpSpPr>
          <a:xfrm>
            <a:off x="880608" y="-3597011"/>
            <a:ext cx="2600531" cy="548640"/>
            <a:chOff x="1430766" y="2140772"/>
            <a:chExt cx="2600531" cy="548640"/>
          </a:xfrm>
        </p:grpSpPr>
        <p:sp>
          <p:nvSpPr>
            <p:cNvPr id="11" name="Rectangle 10">
              <a:extLst>
                <a:ext uri="{FF2B5EF4-FFF2-40B4-BE49-F238E27FC236}">
                  <a16:creationId xmlns:a16="http://schemas.microsoft.com/office/drawing/2014/main" id="{BD4196F0-8F41-CD9D-B10B-BF87169EBFC1}"/>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02</a:t>
              </a:r>
            </a:p>
          </p:txBody>
        </p:sp>
        <p:sp>
          <p:nvSpPr>
            <p:cNvPr id="12" name="TextBox 11">
              <a:extLst>
                <a:ext uri="{FF2B5EF4-FFF2-40B4-BE49-F238E27FC236}">
                  <a16:creationId xmlns:a16="http://schemas.microsoft.com/office/drawing/2014/main" id="{4B5F605A-628F-E73B-75F2-6722F47F7400}"/>
                </a:ext>
              </a:extLst>
            </p:cNvPr>
            <p:cNvSpPr txBox="1"/>
            <p:nvPr/>
          </p:nvSpPr>
          <p:spPr>
            <a:xfrm>
              <a:off x="2178995" y="2215037"/>
              <a:ext cx="1852302" cy="400110"/>
            </a:xfrm>
            <a:prstGeom prst="rect">
              <a:avLst/>
            </a:prstGeom>
            <a:noFill/>
          </p:spPr>
          <p:txBody>
            <a:bodyPr wrap="none" rtlCol="0">
              <a:spAutoFit/>
            </a:bodyPr>
            <a:lstStyle/>
            <a:p>
              <a:r>
                <a:rPr lang="en-US" sz="2000" b="1" dirty="0">
                  <a:latin typeface="Amasis MT Pro Black" panose="02040A04050005020304" pitchFamily="18" charset="0"/>
                </a:rPr>
                <a:t>The Solution</a:t>
              </a:r>
            </a:p>
          </p:txBody>
        </p:sp>
      </p:grpSp>
      <p:grpSp>
        <p:nvGrpSpPr>
          <p:cNvPr id="13" name="Group 12">
            <a:extLst>
              <a:ext uri="{FF2B5EF4-FFF2-40B4-BE49-F238E27FC236}">
                <a16:creationId xmlns:a16="http://schemas.microsoft.com/office/drawing/2014/main" id="{2F543645-47F5-9AE6-FFB8-3EE15CAC4FAA}"/>
              </a:ext>
            </a:extLst>
          </p:cNvPr>
          <p:cNvGrpSpPr/>
          <p:nvPr/>
        </p:nvGrpSpPr>
        <p:grpSpPr>
          <a:xfrm>
            <a:off x="880608" y="-2774051"/>
            <a:ext cx="3363368" cy="548640"/>
            <a:chOff x="1430766" y="2140772"/>
            <a:chExt cx="3363368" cy="548640"/>
          </a:xfrm>
        </p:grpSpPr>
        <p:sp>
          <p:nvSpPr>
            <p:cNvPr id="14" name="Rectangle 13">
              <a:extLst>
                <a:ext uri="{FF2B5EF4-FFF2-40B4-BE49-F238E27FC236}">
                  <a16:creationId xmlns:a16="http://schemas.microsoft.com/office/drawing/2014/main" id="{0807D4E1-65EE-1BEC-2C95-2F6FCDEC132E}"/>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03</a:t>
              </a:r>
            </a:p>
          </p:txBody>
        </p:sp>
        <p:sp>
          <p:nvSpPr>
            <p:cNvPr id="15" name="TextBox 14">
              <a:extLst>
                <a:ext uri="{FF2B5EF4-FFF2-40B4-BE49-F238E27FC236}">
                  <a16:creationId xmlns:a16="http://schemas.microsoft.com/office/drawing/2014/main" id="{7318F26A-938B-F706-B237-6B66E621D323}"/>
                </a:ext>
              </a:extLst>
            </p:cNvPr>
            <p:cNvSpPr txBox="1"/>
            <p:nvPr/>
          </p:nvSpPr>
          <p:spPr>
            <a:xfrm>
              <a:off x="2178995" y="2215037"/>
              <a:ext cx="2615139" cy="400110"/>
            </a:xfrm>
            <a:prstGeom prst="rect">
              <a:avLst/>
            </a:prstGeom>
            <a:noFill/>
          </p:spPr>
          <p:txBody>
            <a:bodyPr wrap="none" rtlCol="0">
              <a:spAutoFit/>
            </a:bodyPr>
            <a:lstStyle/>
            <a:p>
              <a:r>
                <a:rPr lang="en-US" sz="2000" b="1" dirty="0">
                  <a:latin typeface="Amasis MT Pro Black" panose="02040A04050005020304" pitchFamily="18" charset="0"/>
                </a:rPr>
                <a:t>Goals and benefits</a:t>
              </a:r>
            </a:p>
          </p:txBody>
        </p:sp>
      </p:grpSp>
      <p:grpSp>
        <p:nvGrpSpPr>
          <p:cNvPr id="16" name="Group 15">
            <a:extLst>
              <a:ext uri="{FF2B5EF4-FFF2-40B4-BE49-F238E27FC236}">
                <a16:creationId xmlns:a16="http://schemas.microsoft.com/office/drawing/2014/main" id="{1024FA2B-670B-E24B-549A-D511CBF0AEE2}"/>
              </a:ext>
            </a:extLst>
          </p:cNvPr>
          <p:cNvGrpSpPr/>
          <p:nvPr/>
        </p:nvGrpSpPr>
        <p:grpSpPr>
          <a:xfrm>
            <a:off x="880608" y="-1994589"/>
            <a:ext cx="4366527" cy="548640"/>
            <a:chOff x="1430766" y="2140772"/>
            <a:chExt cx="4366527" cy="548640"/>
          </a:xfrm>
        </p:grpSpPr>
        <p:sp>
          <p:nvSpPr>
            <p:cNvPr id="17" name="Rectangle 16">
              <a:extLst>
                <a:ext uri="{FF2B5EF4-FFF2-40B4-BE49-F238E27FC236}">
                  <a16:creationId xmlns:a16="http://schemas.microsoft.com/office/drawing/2014/main" id="{EF85AD94-83B3-B161-18DA-22D3222B68B5}"/>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04</a:t>
              </a:r>
            </a:p>
          </p:txBody>
        </p:sp>
        <p:sp>
          <p:nvSpPr>
            <p:cNvPr id="18" name="TextBox 17">
              <a:extLst>
                <a:ext uri="{FF2B5EF4-FFF2-40B4-BE49-F238E27FC236}">
                  <a16:creationId xmlns:a16="http://schemas.microsoft.com/office/drawing/2014/main" id="{3D5A1C21-E046-14F0-1AEA-4BE8DAB3557F}"/>
                </a:ext>
              </a:extLst>
            </p:cNvPr>
            <p:cNvSpPr txBox="1"/>
            <p:nvPr/>
          </p:nvSpPr>
          <p:spPr>
            <a:xfrm>
              <a:off x="2178995" y="2215037"/>
              <a:ext cx="3618298" cy="400110"/>
            </a:xfrm>
            <a:prstGeom prst="rect">
              <a:avLst/>
            </a:prstGeom>
            <a:noFill/>
          </p:spPr>
          <p:txBody>
            <a:bodyPr wrap="none" rtlCol="0">
              <a:spAutoFit/>
            </a:bodyPr>
            <a:lstStyle/>
            <a:p>
              <a:r>
                <a:rPr lang="en-US" sz="2000" b="1" dirty="0">
                  <a:latin typeface="Amasis MT Pro Black" panose="02040A04050005020304" pitchFamily="18" charset="0"/>
                </a:rPr>
                <a:t>Deliverables of the project</a:t>
              </a:r>
            </a:p>
          </p:txBody>
        </p:sp>
      </p:grpSp>
      <p:grpSp>
        <p:nvGrpSpPr>
          <p:cNvPr id="25" name="Group 24">
            <a:extLst>
              <a:ext uri="{FF2B5EF4-FFF2-40B4-BE49-F238E27FC236}">
                <a16:creationId xmlns:a16="http://schemas.microsoft.com/office/drawing/2014/main" id="{78E404AA-8368-09E4-AD67-CD85150034E9}"/>
              </a:ext>
            </a:extLst>
          </p:cNvPr>
          <p:cNvGrpSpPr/>
          <p:nvPr/>
        </p:nvGrpSpPr>
        <p:grpSpPr>
          <a:xfrm>
            <a:off x="880608" y="-1161509"/>
            <a:ext cx="3011990" cy="548640"/>
            <a:chOff x="1430766" y="2140772"/>
            <a:chExt cx="3011990" cy="548640"/>
          </a:xfrm>
        </p:grpSpPr>
        <p:sp>
          <p:nvSpPr>
            <p:cNvPr id="26" name="Rectangle 25">
              <a:extLst>
                <a:ext uri="{FF2B5EF4-FFF2-40B4-BE49-F238E27FC236}">
                  <a16:creationId xmlns:a16="http://schemas.microsoft.com/office/drawing/2014/main" id="{AE345528-89BB-DCBC-409F-2741DFB29274}"/>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05</a:t>
              </a:r>
            </a:p>
          </p:txBody>
        </p:sp>
        <p:sp>
          <p:nvSpPr>
            <p:cNvPr id="27" name="TextBox 26">
              <a:extLst>
                <a:ext uri="{FF2B5EF4-FFF2-40B4-BE49-F238E27FC236}">
                  <a16:creationId xmlns:a16="http://schemas.microsoft.com/office/drawing/2014/main" id="{E5B80308-347B-2D8B-D499-F8785037802C}"/>
                </a:ext>
              </a:extLst>
            </p:cNvPr>
            <p:cNvSpPr txBox="1"/>
            <p:nvPr/>
          </p:nvSpPr>
          <p:spPr>
            <a:xfrm>
              <a:off x="2178995" y="2215037"/>
              <a:ext cx="2263761" cy="400110"/>
            </a:xfrm>
            <a:prstGeom prst="rect">
              <a:avLst/>
            </a:prstGeom>
            <a:noFill/>
          </p:spPr>
          <p:txBody>
            <a:bodyPr wrap="none" rtlCol="0">
              <a:spAutoFit/>
            </a:bodyPr>
            <a:lstStyle/>
            <a:p>
              <a:r>
                <a:rPr lang="en-US" sz="2000" b="1" dirty="0">
                  <a:latin typeface="Amasis MT Pro Black" panose="02040A04050005020304" pitchFamily="18" charset="0"/>
                </a:rPr>
                <a:t>Success Criteria</a:t>
              </a:r>
            </a:p>
          </p:txBody>
        </p:sp>
      </p:grpSp>
      <p:grpSp>
        <p:nvGrpSpPr>
          <p:cNvPr id="28" name="Group 27">
            <a:extLst>
              <a:ext uri="{FF2B5EF4-FFF2-40B4-BE49-F238E27FC236}">
                <a16:creationId xmlns:a16="http://schemas.microsoft.com/office/drawing/2014/main" id="{00FAEC88-93E8-66D8-EB6F-CCEFA6077B93}"/>
              </a:ext>
            </a:extLst>
          </p:cNvPr>
          <p:cNvGrpSpPr/>
          <p:nvPr/>
        </p:nvGrpSpPr>
        <p:grpSpPr>
          <a:xfrm>
            <a:off x="5889171" y="-4299669"/>
            <a:ext cx="4798377" cy="548640"/>
            <a:chOff x="1430766" y="2140772"/>
            <a:chExt cx="4798377" cy="548640"/>
          </a:xfrm>
        </p:grpSpPr>
        <p:sp>
          <p:nvSpPr>
            <p:cNvPr id="29" name="Rectangle 28">
              <a:extLst>
                <a:ext uri="{FF2B5EF4-FFF2-40B4-BE49-F238E27FC236}">
                  <a16:creationId xmlns:a16="http://schemas.microsoft.com/office/drawing/2014/main" id="{9C697E04-8765-6399-8A2B-3B6ED2126591}"/>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06</a:t>
              </a:r>
            </a:p>
          </p:txBody>
        </p:sp>
        <p:sp>
          <p:nvSpPr>
            <p:cNvPr id="30" name="TextBox 29">
              <a:extLst>
                <a:ext uri="{FF2B5EF4-FFF2-40B4-BE49-F238E27FC236}">
                  <a16:creationId xmlns:a16="http://schemas.microsoft.com/office/drawing/2014/main" id="{88DD7BCA-2996-A8FA-210E-290325EED636}"/>
                </a:ext>
              </a:extLst>
            </p:cNvPr>
            <p:cNvSpPr txBox="1"/>
            <p:nvPr/>
          </p:nvSpPr>
          <p:spPr>
            <a:xfrm>
              <a:off x="2178995" y="2215037"/>
              <a:ext cx="4050148" cy="400110"/>
            </a:xfrm>
            <a:prstGeom prst="rect">
              <a:avLst/>
            </a:prstGeom>
            <a:noFill/>
          </p:spPr>
          <p:txBody>
            <a:bodyPr wrap="none" rtlCol="0">
              <a:spAutoFit/>
            </a:bodyPr>
            <a:lstStyle/>
            <a:p>
              <a:r>
                <a:rPr lang="en-US" sz="2000" b="1" dirty="0">
                  <a:latin typeface="Amasis MT Pro Black" panose="02040A04050005020304" pitchFamily="18" charset="0"/>
                </a:rPr>
                <a:t>Project Management Strategy</a:t>
              </a:r>
            </a:p>
          </p:txBody>
        </p:sp>
      </p:grpSp>
      <p:grpSp>
        <p:nvGrpSpPr>
          <p:cNvPr id="31" name="Group 30">
            <a:extLst>
              <a:ext uri="{FF2B5EF4-FFF2-40B4-BE49-F238E27FC236}">
                <a16:creationId xmlns:a16="http://schemas.microsoft.com/office/drawing/2014/main" id="{C6CB236B-FCFC-6437-C88C-03DBC8EE36BD}"/>
              </a:ext>
            </a:extLst>
          </p:cNvPr>
          <p:cNvGrpSpPr/>
          <p:nvPr/>
        </p:nvGrpSpPr>
        <p:grpSpPr>
          <a:xfrm>
            <a:off x="5889171" y="-3476709"/>
            <a:ext cx="3531363" cy="548640"/>
            <a:chOff x="1430766" y="2140772"/>
            <a:chExt cx="3531363" cy="548640"/>
          </a:xfrm>
        </p:grpSpPr>
        <p:sp>
          <p:nvSpPr>
            <p:cNvPr id="32" name="Rectangle 31">
              <a:extLst>
                <a:ext uri="{FF2B5EF4-FFF2-40B4-BE49-F238E27FC236}">
                  <a16:creationId xmlns:a16="http://schemas.microsoft.com/office/drawing/2014/main" id="{55846486-B901-3F82-6AD1-E52014ECA338}"/>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07</a:t>
              </a:r>
            </a:p>
          </p:txBody>
        </p:sp>
        <p:sp>
          <p:nvSpPr>
            <p:cNvPr id="33" name="TextBox 32">
              <a:extLst>
                <a:ext uri="{FF2B5EF4-FFF2-40B4-BE49-F238E27FC236}">
                  <a16:creationId xmlns:a16="http://schemas.microsoft.com/office/drawing/2014/main" id="{D7C4EB37-57C0-3C7A-2A54-AC2896306292}"/>
                </a:ext>
              </a:extLst>
            </p:cNvPr>
            <p:cNvSpPr txBox="1"/>
            <p:nvPr/>
          </p:nvSpPr>
          <p:spPr>
            <a:xfrm>
              <a:off x="2178995" y="2215037"/>
              <a:ext cx="2783134" cy="400110"/>
            </a:xfrm>
            <a:prstGeom prst="rect">
              <a:avLst/>
            </a:prstGeom>
            <a:noFill/>
          </p:spPr>
          <p:txBody>
            <a:bodyPr wrap="none" rtlCol="0">
              <a:spAutoFit/>
            </a:bodyPr>
            <a:lstStyle/>
            <a:p>
              <a:r>
                <a:rPr lang="en-US" sz="2000" b="1" dirty="0">
                  <a:latin typeface="Amasis MT Pro Black" panose="02040A04050005020304" pitchFamily="18" charset="0"/>
                </a:rPr>
                <a:t>Project requirement</a:t>
              </a:r>
            </a:p>
          </p:txBody>
        </p:sp>
      </p:grpSp>
      <p:grpSp>
        <p:nvGrpSpPr>
          <p:cNvPr id="34" name="Group 33">
            <a:extLst>
              <a:ext uri="{FF2B5EF4-FFF2-40B4-BE49-F238E27FC236}">
                <a16:creationId xmlns:a16="http://schemas.microsoft.com/office/drawing/2014/main" id="{12EC38AA-EA05-1C67-F6CC-2D41374DD8D5}"/>
              </a:ext>
            </a:extLst>
          </p:cNvPr>
          <p:cNvGrpSpPr/>
          <p:nvPr/>
        </p:nvGrpSpPr>
        <p:grpSpPr>
          <a:xfrm>
            <a:off x="5889171" y="-2697247"/>
            <a:ext cx="4366527" cy="548640"/>
            <a:chOff x="1430766" y="2140772"/>
            <a:chExt cx="4366527" cy="548640"/>
          </a:xfrm>
        </p:grpSpPr>
        <p:sp>
          <p:nvSpPr>
            <p:cNvPr id="35" name="Rectangle 34">
              <a:extLst>
                <a:ext uri="{FF2B5EF4-FFF2-40B4-BE49-F238E27FC236}">
                  <a16:creationId xmlns:a16="http://schemas.microsoft.com/office/drawing/2014/main" id="{1ED900DD-9DF4-79EF-ACC0-BD2A788B65E4}"/>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08</a:t>
              </a:r>
            </a:p>
          </p:txBody>
        </p:sp>
        <p:sp>
          <p:nvSpPr>
            <p:cNvPr id="36" name="TextBox 35">
              <a:extLst>
                <a:ext uri="{FF2B5EF4-FFF2-40B4-BE49-F238E27FC236}">
                  <a16:creationId xmlns:a16="http://schemas.microsoft.com/office/drawing/2014/main" id="{EFE78717-3FD5-7112-5C30-04EFBECF035F}"/>
                </a:ext>
              </a:extLst>
            </p:cNvPr>
            <p:cNvSpPr txBox="1"/>
            <p:nvPr/>
          </p:nvSpPr>
          <p:spPr>
            <a:xfrm>
              <a:off x="2178995" y="2215037"/>
              <a:ext cx="3618298" cy="400110"/>
            </a:xfrm>
            <a:prstGeom prst="rect">
              <a:avLst/>
            </a:prstGeom>
            <a:noFill/>
          </p:spPr>
          <p:txBody>
            <a:bodyPr wrap="none" rtlCol="0">
              <a:spAutoFit/>
            </a:bodyPr>
            <a:lstStyle/>
            <a:p>
              <a:r>
                <a:rPr lang="en-US" sz="2000" b="1" dirty="0">
                  <a:latin typeface="Amasis MT Pro Black" panose="02040A04050005020304" pitchFamily="18" charset="0"/>
                </a:rPr>
                <a:t>Project Proposal Timeline</a:t>
              </a:r>
            </a:p>
          </p:txBody>
        </p:sp>
      </p:grpSp>
      <p:grpSp>
        <p:nvGrpSpPr>
          <p:cNvPr id="37" name="Group 36">
            <a:extLst>
              <a:ext uri="{FF2B5EF4-FFF2-40B4-BE49-F238E27FC236}">
                <a16:creationId xmlns:a16="http://schemas.microsoft.com/office/drawing/2014/main" id="{AD92AB38-4251-94FD-8CBE-0ACAD0F1A907}"/>
              </a:ext>
            </a:extLst>
          </p:cNvPr>
          <p:cNvGrpSpPr/>
          <p:nvPr/>
        </p:nvGrpSpPr>
        <p:grpSpPr>
          <a:xfrm>
            <a:off x="5889171" y="-1836791"/>
            <a:ext cx="2373995" cy="548640"/>
            <a:chOff x="1430766" y="2140772"/>
            <a:chExt cx="2373995" cy="548640"/>
          </a:xfrm>
        </p:grpSpPr>
        <p:sp>
          <p:nvSpPr>
            <p:cNvPr id="38" name="Rectangle 37">
              <a:extLst>
                <a:ext uri="{FF2B5EF4-FFF2-40B4-BE49-F238E27FC236}">
                  <a16:creationId xmlns:a16="http://schemas.microsoft.com/office/drawing/2014/main" id="{A78AE700-FDD3-7C6E-F068-778CFA556A38}"/>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09</a:t>
              </a:r>
            </a:p>
          </p:txBody>
        </p:sp>
        <p:sp>
          <p:nvSpPr>
            <p:cNvPr id="39" name="TextBox 38">
              <a:extLst>
                <a:ext uri="{FF2B5EF4-FFF2-40B4-BE49-F238E27FC236}">
                  <a16:creationId xmlns:a16="http://schemas.microsoft.com/office/drawing/2014/main" id="{E5A54307-D195-0FEA-6390-2168033A7BD6}"/>
                </a:ext>
              </a:extLst>
            </p:cNvPr>
            <p:cNvSpPr txBox="1"/>
            <p:nvPr/>
          </p:nvSpPr>
          <p:spPr>
            <a:xfrm>
              <a:off x="2178995" y="2215037"/>
              <a:ext cx="1625766" cy="400110"/>
            </a:xfrm>
            <a:prstGeom prst="rect">
              <a:avLst/>
            </a:prstGeom>
            <a:noFill/>
          </p:spPr>
          <p:txBody>
            <a:bodyPr wrap="none" rtlCol="0">
              <a:spAutoFit/>
            </a:bodyPr>
            <a:lstStyle/>
            <a:p>
              <a:r>
                <a:rPr lang="en-US" sz="2000" b="1" dirty="0">
                  <a:latin typeface="Amasis MT Pro Black" panose="02040A04050005020304" pitchFamily="18" charset="0"/>
                </a:rPr>
                <a:t>Conclusion</a:t>
              </a:r>
            </a:p>
          </p:txBody>
        </p:sp>
      </p:grpSp>
      <p:grpSp>
        <p:nvGrpSpPr>
          <p:cNvPr id="40" name="Group 39">
            <a:extLst>
              <a:ext uri="{FF2B5EF4-FFF2-40B4-BE49-F238E27FC236}">
                <a16:creationId xmlns:a16="http://schemas.microsoft.com/office/drawing/2014/main" id="{4EFF7A45-9A08-CD58-6BA1-178CAD9F68D5}"/>
              </a:ext>
            </a:extLst>
          </p:cNvPr>
          <p:cNvGrpSpPr/>
          <p:nvPr/>
        </p:nvGrpSpPr>
        <p:grpSpPr>
          <a:xfrm>
            <a:off x="5889171" y="-1057329"/>
            <a:ext cx="2342640" cy="548640"/>
            <a:chOff x="1430766" y="2140772"/>
            <a:chExt cx="2342640" cy="548640"/>
          </a:xfrm>
        </p:grpSpPr>
        <p:sp>
          <p:nvSpPr>
            <p:cNvPr id="41" name="Rectangle 40">
              <a:extLst>
                <a:ext uri="{FF2B5EF4-FFF2-40B4-BE49-F238E27FC236}">
                  <a16:creationId xmlns:a16="http://schemas.microsoft.com/office/drawing/2014/main" id="{C41F37F0-46AC-2A2E-FF14-FC6B2A85C661}"/>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10</a:t>
              </a:r>
            </a:p>
          </p:txBody>
        </p:sp>
        <p:sp>
          <p:nvSpPr>
            <p:cNvPr id="42" name="TextBox 41">
              <a:extLst>
                <a:ext uri="{FF2B5EF4-FFF2-40B4-BE49-F238E27FC236}">
                  <a16:creationId xmlns:a16="http://schemas.microsoft.com/office/drawing/2014/main" id="{D4D48A30-AD76-B4A8-5FEF-FBCA0FEA672B}"/>
                </a:ext>
              </a:extLst>
            </p:cNvPr>
            <p:cNvSpPr txBox="1"/>
            <p:nvPr/>
          </p:nvSpPr>
          <p:spPr>
            <a:xfrm>
              <a:off x="2178995" y="2215037"/>
              <a:ext cx="1594411" cy="400110"/>
            </a:xfrm>
            <a:prstGeom prst="rect">
              <a:avLst/>
            </a:prstGeom>
            <a:noFill/>
          </p:spPr>
          <p:txBody>
            <a:bodyPr wrap="none" rtlCol="0">
              <a:spAutoFit/>
            </a:bodyPr>
            <a:lstStyle/>
            <a:p>
              <a:r>
                <a:rPr lang="en-US" sz="2000" b="1" dirty="0">
                  <a:latin typeface="Amasis MT Pro Black" panose="02040A04050005020304" pitchFamily="18" charset="0"/>
                </a:rPr>
                <a:t>Thank You</a:t>
              </a:r>
            </a:p>
          </p:txBody>
        </p:sp>
      </p:grpSp>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CC84194-5700-AA58-1A95-D443519DA93F}"/>
              </a:ext>
            </a:extLst>
          </p:cNvPr>
          <p:cNvSpPr/>
          <p:nvPr/>
        </p:nvSpPr>
        <p:spPr>
          <a:xfrm>
            <a:off x="12555489" y="279400"/>
            <a:ext cx="4404594" cy="6852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Rounded Corners 8">
            <a:extLst>
              <a:ext uri="{FF2B5EF4-FFF2-40B4-BE49-F238E27FC236}">
                <a16:creationId xmlns:a16="http://schemas.microsoft.com/office/drawing/2014/main" id="{064E2A63-858A-799C-ED60-4F001C418B63}"/>
              </a:ext>
            </a:extLst>
          </p:cNvPr>
          <p:cNvSpPr/>
          <p:nvPr/>
        </p:nvSpPr>
        <p:spPr>
          <a:xfrm>
            <a:off x="16976140" y="269875"/>
            <a:ext cx="3681456" cy="6852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D1C10F1C-625F-37B8-2FED-F1A7D57A0B08}"/>
              </a:ext>
            </a:extLst>
          </p:cNvPr>
          <p:cNvSpPr txBox="1">
            <a:spLocks/>
          </p:cNvSpPr>
          <p:nvPr/>
        </p:nvSpPr>
        <p:spPr>
          <a:xfrm>
            <a:off x="-2949596" y="1306338"/>
            <a:ext cx="3433832" cy="666118"/>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b="1" dirty="0">
                <a:solidFill>
                  <a:schemeClr val="tx2"/>
                </a:solidFill>
              </a:rPr>
              <a:t>Project charter</a:t>
            </a:r>
          </a:p>
        </p:txBody>
      </p:sp>
      <p:sp>
        <p:nvSpPr>
          <p:cNvPr id="2" name="Title 1">
            <a:extLst>
              <a:ext uri="{FF2B5EF4-FFF2-40B4-BE49-F238E27FC236}">
                <a16:creationId xmlns:a16="http://schemas.microsoft.com/office/drawing/2014/main" id="{F4213124-649B-E74B-1B4D-CF9961EF08C4}"/>
              </a:ext>
            </a:extLst>
          </p:cNvPr>
          <p:cNvSpPr>
            <a:spLocks noGrp="1"/>
          </p:cNvSpPr>
          <p:nvPr>
            <p:ph type="title"/>
          </p:nvPr>
        </p:nvSpPr>
        <p:spPr/>
        <p:txBody>
          <a:bodyPr/>
          <a:lstStyle/>
          <a:p>
            <a:r>
              <a:rPr lang="en-US" dirty="0"/>
              <a:t>Project charter</a:t>
            </a:r>
          </a:p>
        </p:txBody>
      </p:sp>
      <p:sp>
        <p:nvSpPr>
          <p:cNvPr id="3" name="Content Placeholder 2">
            <a:extLst>
              <a:ext uri="{FF2B5EF4-FFF2-40B4-BE49-F238E27FC236}">
                <a16:creationId xmlns:a16="http://schemas.microsoft.com/office/drawing/2014/main" id="{389FD215-C12B-013A-3A79-D39CC6B63E76}"/>
              </a:ext>
            </a:extLst>
          </p:cNvPr>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9851316F-BB36-C293-342A-01D0480974F6}"/>
              </a:ext>
            </a:extLst>
          </p:cNvPr>
          <p:cNvSpPr/>
          <p:nvPr/>
        </p:nvSpPr>
        <p:spPr>
          <a:xfrm>
            <a:off x="-4667250" y="-2330450"/>
            <a:ext cx="21526499" cy="115189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a:t>Project charter</a:t>
            </a:r>
          </a:p>
        </p:txBody>
      </p:sp>
      <p:pic>
        <p:nvPicPr>
          <p:cNvPr id="6" name="Graphic 5" descr="Check List">
            <a:extLst>
              <a:ext uri="{FF2B5EF4-FFF2-40B4-BE49-F238E27FC236}">
                <a16:creationId xmlns:a16="http://schemas.microsoft.com/office/drawing/2014/main" id="{CA5F58F9-AB03-DBC2-EF05-B2D7C44890F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03560" y="1825625"/>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
        <p:nvSpPr>
          <p:cNvPr id="8" name="TextBox 7">
            <a:extLst>
              <a:ext uri="{FF2B5EF4-FFF2-40B4-BE49-F238E27FC236}">
                <a16:creationId xmlns:a16="http://schemas.microsoft.com/office/drawing/2014/main" id="{EA982254-F2FE-EDD3-468F-045A5E1F09CF}"/>
              </a:ext>
            </a:extLst>
          </p:cNvPr>
          <p:cNvSpPr txBox="1"/>
          <p:nvPr/>
        </p:nvSpPr>
        <p:spPr>
          <a:xfrm>
            <a:off x="12666895" y="497164"/>
            <a:ext cx="4181782" cy="701730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Project Objectives: Included the goals we want to reach from employing this project.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customers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Improve productivity</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Customer satisfaction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Deliverables: the project results (output) that will be used after the project ends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Platform</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Application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Business Case: Showing the reason behind the project, including it’s purpose, and benefits as well as understanding the company and their operation to connect the project with the business.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their problems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their current approach</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Mentioning the benefits of the project for the company</a:t>
            </a:r>
          </a:p>
          <a:p>
            <a:endParaRPr lang="en-US" dirty="0">
              <a:solidFill>
                <a:schemeClr val="bg1"/>
              </a:solidFill>
            </a:endParaRPr>
          </a:p>
          <a:p>
            <a:endParaRPr lang="en-US" b="1" dirty="0">
              <a:solidFill>
                <a:srgbClr val="FFFFFF"/>
              </a:solidFill>
              <a:latin typeface="Times New Roman" panose="02020603050405020304" pitchFamily="18" charset="0"/>
            </a:endParaRPr>
          </a:p>
          <a:p>
            <a:endParaRPr lang="en-US" dirty="0">
              <a:solidFill>
                <a:schemeClr val="bg1"/>
              </a:solidFill>
            </a:endParaRPr>
          </a:p>
        </p:txBody>
      </p:sp>
      <p:sp>
        <p:nvSpPr>
          <p:cNvPr id="10" name="TextBox 9">
            <a:extLst>
              <a:ext uri="{FF2B5EF4-FFF2-40B4-BE49-F238E27FC236}">
                <a16:creationId xmlns:a16="http://schemas.microsoft.com/office/drawing/2014/main" id="{1A99C1EE-F08A-4203-88F7-7C0DF7111135}"/>
              </a:ext>
            </a:extLst>
          </p:cNvPr>
          <p:cNvSpPr txBox="1"/>
          <p:nvPr/>
        </p:nvSpPr>
        <p:spPr>
          <a:xfrm>
            <a:off x="17111421" y="497164"/>
            <a:ext cx="3449005" cy="6186309"/>
          </a:xfrm>
          <a:prstGeom prst="rect">
            <a:avLst/>
          </a:prstGeom>
          <a:noFill/>
        </p:spPr>
        <p:txBody>
          <a:bodyPr wrap="square" rtlCol="0">
            <a:spAutoFit/>
          </a:bodyPr>
          <a:lstStyle/>
          <a:p>
            <a:r>
              <a:rPr lang="en-US" sz="1800" dirty="0">
                <a:solidFill>
                  <a:srgbClr val="FFFFFF"/>
                </a:solidFill>
                <a:effectLst/>
                <a:latin typeface="Times New Roman" panose="02020603050405020304" pitchFamily="18" charset="0"/>
                <a:ea typeface="Calibri" panose="020F0502020204030204" pitchFamily="34" charset="0"/>
              </a:rPr>
              <a:t>Scope and Exclusion: </a:t>
            </a: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In scope: (Training, setting up hardware and software, Developing model and integration)</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Out of scope: ( hardware maintenance, electrical setup, extended software features beyond the agreed on)</a:t>
            </a:r>
          </a:p>
          <a:p>
            <a:endParaRPr lang="en-US" sz="1800" dirty="0">
              <a:solidFill>
                <a:srgbClr val="FFFFFF"/>
              </a:solidFill>
              <a:effectLst/>
              <a:latin typeface="Times New Roman" panose="02020603050405020304" pitchFamily="18" charset="0"/>
              <a:ea typeface="Calibri" panose="020F0502020204030204" pitchFamily="34" charset="0"/>
            </a:endParaRPr>
          </a:p>
          <a:p>
            <a:r>
              <a:rPr lang="en-US" sz="1800" dirty="0">
                <a:solidFill>
                  <a:srgbClr val="FFFFFF"/>
                </a:solidFill>
                <a:effectLst/>
                <a:latin typeface="Times New Roman" panose="02020603050405020304" pitchFamily="18" charset="0"/>
                <a:ea typeface="Calibri" panose="020F0502020204030204" pitchFamily="34" charset="0"/>
              </a:rPr>
              <a:t>Project Team: The project team included all the stakeholders related to this project.</a:t>
            </a:r>
          </a:p>
          <a:p>
            <a:endParaRPr lang="en-US" dirty="0">
              <a:solidFill>
                <a:srgbClr val="FFFFFF"/>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Project sponsor: CEO</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Project lead: Project manager</a:t>
            </a: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Project team: trainer, designer, developer</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Additional stakeholders: external consultant, security  experts, customers.</a:t>
            </a:r>
            <a:endParaRPr lang="en-US" sz="1800" dirty="0">
              <a:solidFill>
                <a:srgbClr val="FFFFFF"/>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642869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213124-649B-E74B-1B4D-CF9961EF08C4}"/>
              </a:ext>
            </a:extLst>
          </p:cNvPr>
          <p:cNvSpPr>
            <a:spLocks noGrp="1"/>
          </p:cNvSpPr>
          <p:nvPr>
            <p:ph type="title"/>
          </p:nvPr>
        </p:nvSpPr>
        <p:spPr>
          <a:xfrm>
            <a:off x="150759" y="1315083"/>
            <a:ext cx="3433832" cy="666118"/>
          </a:xfrm>
        </p:spPr>
        <p:txBody>
          <a:bodyPr vert="horz" lIns="91440" tIns="45720" rIns="91440" bIns="45720" rtlCol="0" anchor="t">
            <a:normAutofit fontScale="90000"/>
          </a:bodyPr>
          <a:lstStyle/>
          <a:p>
            <a:r>
              <a:rPr lang="en-US" sz="4800" b="1" kern="1200" dirty="0">
                <a:solidFill>
                  <a:schemeClr val="tx2"/>
                </a:solidFill>
                <a:latin typeface="+mj-lt"/>
                <a:ea typeface="+mj-ea"/>
                <a:cs typeface="+mj-cs"/>
              </a:rPr>
              <a:t>Project charter</a:t>
            </a:r>
          </a:p>
        </p:txBody>
      </p:sp>
      <p:pic>
        <p:nvPicPr>
          <p:cNvPr id="8" name="Graphic 7" descr="Check List">
            <a:extLst>
              <a:ext uri="{FF2B5EF4-FFF2-40B4-BE49-F238E27FC236}">
                <a16:creationId xmlns:a16="http://schemas.microsoft.com/office/drawing/2014/main" id="{39DA14F5-D653-C278-8833-BCB7A269A0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205" y="183437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9851316F-BB36-C293-342A-01D0480974F6}"/>
              </a:ext>
            </a:extLst>
          </p:cNvPr>
          <p:cNvSpPr/>
          <p:nvPr/>
        </p:nvSpPr>
        <p:spPr>
          <a:xfrm>
            <a:off x="-4667250" y="-11518900"/>
            <a:ext cx="21526499" cy="115189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7200" b="1" dirty="0"/>
              <a:t>Project charter</a:t>
            </a:r>
            <a:endParaRPr lang="en-US" sz="7200" b="1"/>
          </a:p>
        </p:txBody>
      </p:sp>
      <p:cxnSp>
        <p:nvCxnSpPr>
          <p:cNvPr id="6" name="Straight Arrow Connector 5">
            <a:extLst>
              <a:ext uri="{FF2B5EF4-FFF2-40B4-BE49-F238E27FC236}">
                <a16:creationId xmlns:a16="http://schemas.microsoft.com/office/drawing/2014/main" id="{3C50223C-8A95-E5B9-E3C1-66A1A9408D43}"/>
              </a:ext>
            </a:extLst>
          </p:cNvPr>
          <p:cNvCxnSpPr/>
          <p:nvPr/>
        </p:nvCxnSpPr>
        <p:spPr>
          <a:xfrm>
            <a:off x="9798441" y="713996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5B5EAAD-C4AD-2E38-82C3-D4BFE5E2B817}"/>
              </a:ext>
            </a:extLst>
          </p:cNvPr>
          <p:cNvSpPr/>
          <p:nvPr/>
        </p:nvSpPr>
        <p:spPr>
          <a:xfrm>
            <a:off x="4089893" y="3546"/>
            <a:ext cx="4404594" cy="6852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902BB54-8958-64E7-01A1-A4D93513DAD7}"/>
              </a:ext>
            </a:extLst>
          </p:cNvPr>
          <p:cNvSpPr txBox="1"/>
          <p:nvPr/>
        </p:nvSpPr>
        <p:spPr>
          <a:xfrm>
            <a:off x="4201299" y="221310"/>
            <a:ext cx="4181782" cy="7017306"/>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Project Objectives: Included the goals we want to reach from employing this project.</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customers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Improve productivity</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Customer satisfaction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Deliverables: the project results (output) that will be used after the project ends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Platform</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Model</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Application</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Business Case: Showing the reason behind the project, including it’s purpose, and benefits as well as understanding the company and their operation to connect the project with the business.</a:t>
            </a:r>
          </a:p>
          <a:p>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their problems</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Understanding their current approach</a:t>
            </a: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Mentioning the benefits of the project for the company</a:t>
            </a:r>
          </a:p>
          <a:p>
            <a:endParaRPr lang="en-US" dirty="0">
              <a:solidFill>
                <a:schemeClr val="bg1"/>
              </a:solidFill>
            </a:endParaRPr>
          </a:p>
          <a:p>
            <a:endParaRPr lang="en-US" b="1" dirty="0">
              <a:solidFill>
                <a:srgbClr val="FFFFFF"/>
              </a:solidFill>
              <a:latin typeface="Times New Roman" panose="02020603050405020304" pitchFamily="18" charset="0"/>
            </a:endParaRPr>
          </a:p>
          <a:p>
            <a:endParaRPr lang="en-US" dirty="0">
              <a:solidFill>
                <a:schemeClr val="bg1"/>
              </a:solidFill>
            </a:endParaRPr>
          </a:p>
        </p:txBody>
      </p:sp>
      <p:sp>
        <p:nvSpPr>
          <p:cNvPr id="12" name="Rectangle: Rounded Corners 11">
            <a:extLst>
              <a:ext uri="{FF2B5EF4-FFF2-40B4-BE49-F238E27FC236}">
                <a16:creationId xmlns:a16="http://schemas.microsoft.com/office/drawing/2014/main" id="{72C5E26D-FA0C-A736-F2B0-7460D550BCA8}"/>
              </a:ext>
            </a:extLst>
          </p:cNvPr>
          <p:cNvSpPr/>
          <p:nvPr/>
        </p:nvSpPr>
        <p:spPr>
          <a:xfrm>
            <a:off x="8510544" y="-5979"/>
            <a:ext cx="3681456" cy="685202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688DF2F7-5507-0242-72AF-E530887D8C1A}"/>
              </a:ext>
            </a:extLst>
          </p:cNvPr>
          <p:cNvSpPr txBox="1"/>
          <p:nvPr/>
        </p:nvSpPr>
        <p:spPr>
          <a:xfrm>
            <a:off x="8645825" y="221310"/>
            <a:ext cx="3449005" cy="6186309"/>
          </a:xfrm>
          <a:prstGeom prst="rect">
            <a:avLst/>
          </a:prstGeom>
          <a:noFill/>
        </p:spPr>
        <p:txBody>
          <a:bodyPr wrap="square" rtlCol="0">
            <a:spAutoFit/>
          </a:bodyPr>
          <a:lstStyle/>
          <a:p>
            <a:r>
              <a:rPr lang="en-US" sz="1800" dirty="0">
                <a:solidFill>
                  <a:srgbClr val="FFFFFF"/>
                </a:solidFill>
                <a:effectLst/>
                <a:latin typeface="Times New Roman" panose="02020603050405020304" pitchFamily="18" charset="0"/>
                <a:ea typeface="Calibri" panose="020F0502020204030204" pitchFamily="34" charset="0"/>
              </a:rPr>
              <a:t>Scope and Exclusion: </a:t>
            </a: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In scope: (Training, setting up hardware and software, Developing model and integration)</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Out of scope: ( hardware maintenance, electrical setup, extended software features beyond the agreed on)</a:t>
            </a:r>
          </a:p>
          <a:p>
            <a:endParaRPr lang="en-US" sz="1800" dirty="0">
              <a:solidFill>
                <a:srgbClr val="FFFFFF"/>
              </a:solidFill>
              <a:effectLst/>
              <a:latin typeface="Times New Roman" panose="02020603050405020304" pitchFamily="18" charset="0"/>
              <a:ea typeface="Calibri" panose="020F0502020204030204" pitchFamily="34" charset="0"/>
            </a:endParaRPr>
          </a:p>
          <a:p>
            <a:r>
              <a:rPr lang="en-US" sz="1800" dirty="0">
                <a:solidFill>
                  <a:srgbClr val="FFFFFF"/>
                </a:solidFill>
                <a:effectLst/>
                <a:latin typeface="Times New Roman" panose="02020603050405020304" pitchFamily="18" charset="0"/>
                <a:ea typeface="Calibri" panose="020F0502020204030204" pitchFamily="34" charset="0"/>
              </a:rPr>
              <a:t>Project Team: The project team included all the stakeholders related to this project.</a:t>
            </a:r>
          </a:p>
          <a:p>
            <a:endParaRPr lang="en-US" dirty="0">
              <a:solidFill>
                <a:srgbClr val="FFFFFF"/>
              </a:solidFill>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Project sponsor: CEO</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Project lead: Project manager</a:t>
            </a:r>
          </a:p>
          <a:p>
            <a:pPr marL="285750" indent="-285750">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Project team: trainer, designer, developer</a:t>
            </a:r>
          </a:p>
          <a:p>
            <a:pPr marL="285750" indent="-285750">
              <a:buFont typeface="Arial" panose="020B0604020202020204" pitchFamily="34" charset="0"/>
              <a:buChar char="•"/>
            </a:pPr>
            <a:r>
              <a:rPr lang="en-US" dirty="0">
                <a:solidFill>
                  <a:srgbClr val="FFFFFF"/>
                </a:solidFill>
                <a:latin typeface="Times New Roman" panose="02020603050405020304" pitchFamily="18" charset="0"/>
                <a:ea typeface="Calibri" panose="020F0502020204030204" pitchFamily="34" charset="0"/>
              </a:rPr>
              <a:t>Additional stakeholders: external consultant, security  experts, customers.</a:t>
            </a:r>
            <a:endParaRPr lang="en-US" sz="1800" dirty="0">
              <a:solidFill>
                <a:srgbClr val="FFFFFF"/>
              </a:solidFill>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798304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Budget</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WBS Dictionary</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Project Scope</a:t>
            </a:r>
          </a:p>
        </p:txBody>
      </p:sp>
    </p:spTree>
    <p:extLst>
      <p:ext uri="{BB962C8B-B14F-4D97-AF65-F5344CB8AC3E}">
        <p14:creationId xmlns:p14="http://schemas.microsoft.com/office/powerpoint/2010/main" val="3636610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8FA6A-5353-914B-9465-B37324D26D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97184F-556A-C9CA-D6CD-AC320FA35038}"/>
              </a:ext>
            </a:extLst>
          </p:cNvPr>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5C227B20-E394-0C29-22A2-9D4613E5908F}"/>
              </a:ext>
            </a:extLst>
          </p:cNvPr>
          <p:cNvSpPr/>
          <p:nvPr/>
        </p:nvSpPr>
        <p:spPr>
          <a:xfrm>
            <a:off x="-3228975" y="-1266825"/>
            <a:ext cx="18430875" cy="9353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Project Scope</a:t>
            </a:r>
          </a:p>
        </p:txBody>
      </p:sp>
    </p:spTree>
    <p:extLst>
      <p:ext uri="{BB962C8B-B14F-4D97-AF65-F5344CB8AC3E}">
        <p14:creationId xmlns:p14="http://schemas.microsoft.com/office/powerpoint/2010/main" val="3076344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8FA6A-5353-914B-9465-B37324D26DF1}"/>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Project Scope</a:t>
            </a:r>
          </a:p>
        </p:txBody>
      </p:sp>
      <p:sp>
        <p:nvSpPr>
          <p:cNvPr id="3" name="Content Placeholder 2">
            <a:extLst>
              <a:ext uri="{FF2B5EF4-FFF2-40B4-BE49-F238E27FC236}">
                <a16:creationId xmlns:a16="http://schemas.microsoft.com/office/drawing/2014/main" id="{4797184F-556A-C9CA-D6CD-AC320FA35038}"/>
              </a:ext>
            </a:extLst>
          </p:cNvPr>
          <p:cNvSpPr>
            <a:spLocks noGrp="1"/>
          </p:cNvSpPr>
          <p:nvPr>
            <p:ph idx="1"/>
          </p:nvPr>
        </p:nvSpPr>
        <p:spPr>
          <a:xfrm>
            <a:off x="4810259" y="-10142"/>
            <a:ext cx="6555347" cy="6858004"/>
          </a:xfrm>
        </p:spPr>
        <p:txBody>
          <a:bodyPr anchor="ctr">
            <a:normAutofit lnSpcReduction="10000"/>
          </a:bodyPr>
          <a:lstStyle/>
          <a:p>
            <a:pPr marL="0" marR="0" lvl="0" indent="0" rtl="0">
              <a:spcBef>
                <a:spcPts val="0"/>
              </a:spcBef>
              <a:spcAft>
                <a:spcPts val="0"/>
              </a:spcAft>
              <a:buNone/>
            </a:pPr>
            <a:r>
              <a:rPr lang="en-US" sz="1600" b="1" kern="100" dirty="0">
                <a:effectLst/>
                <a:latin typeface="Times New Roman" panose="02020603050405020304" pitchFamily="18" charset="0"/>
                <a:ea typeface="Trebuchet MS" panose="020B0603020202020204" pitchFamily="34" charset="0"/>
                <a:cs typeface="Times New Roman" panose="02020603050405020304" pitchFamily="18" charset="0"/>
              </a:rPr>
              <a:t>1. PROJECT OBJECTIVE:</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600"/>
              </a:spcBef>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Understanding customer preferences, concerns, and feelings about their products and services.</a:t>
            </a:r>
          </a:p>
          <a:p>
            <a:pPr>
              <a:spcBef>
                <a:spcPts val="600"/>
              </a:spcBef>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The ability to transform customer comments into real-time ideas, which would help the organization to improve their products and services continuously.</a:t>
            </a:r>
          </a:p>
          <a:p>
            <a:pPr marL="0" marR="0" indent="0">
              <a:spcBef>
                <a:spcPts val="765"/>
              </a:spcBef>
              <a:spcAft>
                <a:spcPts val="800"/>
              </a:spcAft>
              <a:buNone/>
            </a:pPr>
            <a:r>
              <a:rPr lang="en-US" sz="1600" b="1" kern="100" dirty="0">
                <a:effectLst/>
                <a:latin typeface="Times New Roman" panose="02020603050405020304" pitchFamily="18" charset="0"/>
                <a:ea typeface="Trebuchet MS" panose="020B0603020202020204" pitchFamily="34" charset="0"/>
                <a:cs typeface="Times New Roman" panose="02020603050405020304" pitchFamily="18" charset="0"/>
              </a:rPr>
              <a:t>2. PROJECT DELIVERABLES:</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Big data platform that performs operations (store, process, and analyze customer data).</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spcBef>
                <a:spcPts val="0"/>
              </a:spcBef>
              <a:spcAft>
                <a:spcPts val="1000"/>
              </a:spcAft>
            </a:pPr>
            <a:r>
              <a:rPr lang="en-US" sz="1600" kern="100" dirty="0">
                <a:effectLst/>
                <a:latin typeface="Times New Roman" panose="02020603050405020304" pitchFamily="18" charset="0"/>
                <a:ea typeface="Times New Roman" panose="02020603050405020304" pitchFamily="18" charset="0"/>
                <a:cs typeface="Times New Roman" panose="02020603050405020304" pitchFamily="18" charset="0"/>
              </a:rPr>
              <a:t>A dashboard for user interface that would provide users with accessibility to the outputs, visualizations, and tools that would help in managing insights.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spcBef>
                <a:spcPts val="1115"/>
              </a:spcBef>
              <a:spcAft>
                <a:spcPts val="800"/>
              </a:spcAft>
              <a:buNone/>
            </a:pPr>
            <a:r>
              <a:rPr lang="en-US" sz="1600" b="1" kern="100" dirty="0">
                <a:effectLst/>
                <a:latin typeface="Times New Roman" panose="02020603050405020304" pitchFamily="18" charset="0"/>
                <a:ea typeface="Trebuchet MS" panose="020B0603020202020204" pitchFamily="34" charset="0"/>
                <a:cs typeface="Times New Roman" panose="02020603050405020304" pitchFamily="18" charset="0"/>
              </a:rPr>
              <a:t>3. PROJECT MILESTONES:</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Milestone 1( System design and security):  complete  the design of the system and the security plan(Jan 14, 2024)</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Milestone 2 (software): Complete software preparation “Download and setup” (Jan 29, 2024)</a:t>
            </a:r>
          </a:p>
          <a:p>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Milestone 3 (infrastructure): Complete setting up the hardware and software (Feb 21, 2024)</a:t>
            </a:r>
          </a:p>
          <a:p>
            <a:pPr marL="0" indent="0">
              <a:buNone/>
            </a:pPr>
            <a:r>
              <a:rPr lang="en-US" sz="1600" b="1" kern="100" dirty="0">
                <a:effectLst/>
                <a:latin typeface="Times New Roman" panose="02020603050405020304" pitchFamily="18" charset="0"/>
                <a:ea typeface="Trebuchet MS" panose="020B0603020202020204" pitchFamily="34" charset="0"/>
                <a:cs typeface="Times New Roman" panose="02020603050405020304" pitchFamily="18" charset="0"/>
              </a:rPr>
              <a:t>4. PROJECT TECHNICAL REQUIREMENTS:</a:t>
            </a:r>
            <a:endPar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Employee system functionalities</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System functionalities</a:t>
            </a:r>
          </a:p>
          <a:p>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Customer feedback platform functionalities</a:t>
            </a:r>
          </a:p>
          <a:p>
            <a:pPr marL="0" indent="0">
              <a:buNone/>
            </a:pPr>
            <a:endParaRPr lang="en-US" sz="1300" dirty="0"/>
          </a:p>
        </p:txBody>
      </p:sp>
      <p:sp>
        <p:nvSpPr>
          <p:cNvPr id="4" name="Oval 3">
            <a:extLst>
              <a:ext uri="{FF2B5EF4-FFF2-40B4-BE49-F238E27FC236}">
                <a16:creationId xmlns:a16="http://schemas.microsoft.com/office/drawing/2014/main" id="{5C227B20-E394-0C29-22A2-9D4613E5908F}"/>
              </a:ext>
            </a:extLst>
          </p:cNvPr>
          <p:cNvSpPr/>
          <p:nvPr/>
        </p:nvSpPr>
        <p:spPr>
          <a:xfrm>
            <a:off x="-3371850" y="-9353550"/>
            <a:ext cx="18430875" cy="93535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9600"/>
              <a:t>Project Scope</a:t>
            </a:r>
          </a:p>
        </p:txBody>
      </p:sp>
    </p:spTree>
    <p:extLst>
      <p:ext uri="{BB962C8B-B14F-4D97-AF65-F5344CB8AC3E}">
        <p14:creationId xmlns:p14="http://schemas.microsoft.com/office/powerpoint/2010/main" val="13764187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Budget</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WBS Dictionary</a:t>
            </a:r>
          </a:p>
        </p:txBody>
      </p:sp>
    </p:spTree>
    <p:extLst>
      <p:ext uri="{BB962C8B-B14F-4D97-AF65-F5344CB8AC3E}">
        <p14:creationId xmlns:p14="http://schemas.microsoft.com/office/powerpoint/2010/main" val="3748732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941A-1AFD-47FD-1376-8D5CDF7294B1}"/>
              </a:ext>
            </a:extLst>
          </p:cNvPr>
          <p:cNvSpPr>
            <a:spLocks noGrp="1"/>
          </p:cNvSpPr>
          <p:nvPr>
            <p:ph type="title"/>
          </p:nvPr>
        </p:nvSpPr>
        <p:spPr/>
        <p:txBody>
          <a:bodyPr/>
          <a:lstStyle/>
          <a:p>
            <a:r>
              <a:rPr lang="en-US" dirty="0"/>
              <a:t>WBS dictionary</a:t>
            </a:r>
          </a:p>
        </p:txBody>
      </p:sp>
      <p:sp>
        <p:nvSpPr>
          <p:cNvPr id="3" name="Content Placeholder 2">
            <a:extLst>
              <a:ext uri="{FF2B5EF4-FFF2-40B4-BE49-F238E27FC236}">
                <a16:creationId xmlns:a16="http://schemas.microsoft.com/office/drawing/2014/main" id="{1E2979BB-C713-71BC-2C1F-6FDE021DA199}"/>
              </a:ext>
            </a:extLst>
          </p:cNvPr>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D9566209-1A01-2A14-4E51-DF95233C7DB3}"/>
              </a:ext>
            </a:extLst>
          </p:cNvPr>
          <p:cNvSpPr/>
          <p:nvPr/>
        </p:nvSpPr>
        <p:spPr>
          <a:xfrm>
            <a:off x="-3091544" y="-1364342"/>
            <a:ext cx="18447657" cy="94342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WBS Dictionary</a:t>
            </a:r>
          </a:p>
        </p:txBody>
      </p:sp>
      <p:sp>
        <p:nvSpPr>
          <p:cNvPr id="7" name="TextBox 6">
            <a:extLst>
              <a:ext uri="{FF2B5EF4-FFF2-40B4-BE49-F238E27FC236}">
                <a16:creationId xmlns:a16="http://schemas.microsoft.com/office/drawing/2014/main" id="{90EBE352-DEEC-D35D-9F38-F96E5BE198D2}"/>
              </a:ext>
            </a:extLst>
          </p:cNvPr>
          <p:cNvSpPr txBox="1"/>
          <p:nvPr/>
        </p:nvSpPr>
        <p:spPr>
          <a:xfrm>
            <a:off x="3713086" y="8069944"/>
            <a:ext cx="3217553" cy="6858000"/>
          </a:xfrm>
          <a:prstGeom prst="rect">
            <a:avLst/>
          </a:prstGeom>
          <a:solidFill>
            <a:srgbClr val="1F375D"/>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Aft>
                <a:spcPts val="600"/>
              </a:spcAft>
            </a:pPr>
            <a:r>
              <a:rPr lang="en-US" sz="2000" dirty="0">
                <a:solidFill>
                  <a:schemeClr val="bg1"/>
                </a:solidFill>
              </a:rPr>
              <a:t>The WBS dictionary is a break down for the elements of the WBS. It shows the following details: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marL="285750" indent="-228600">
              <a:lnSpc>
                <a:spcPct val="90000"/>
              </a:lnSpc>
              <a:spcAft>
                <a:spcPts val="600"/>
              </a:spcAft>
              <a:buFont typeface="Arial" panose="020B0604020202020204" pitchFamily="34" charset="0"/>
              <a:buChar char="•"/>
            </a:pPr>
            <a:r>
              <a:rPr lang="en-US" sz="2000" dirty="0">
                <a:solidFill>
                  <a:schemeClr val="bg1"/>
                </a:solidFill>
              </a:rPr>
              <a:t>Project title</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number</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name</a:t>
            </a:r>
          </a:p>
          <a:p>
            <a:pPr marL="285750" indent="-228600">
              <a:lnSpc>
                <a:spcPct val="90000"/>
              </a:lnSpc>
              <a:spcAft>
                <a:spcPts val="600"/>
              </a:spcAft>
              <a:buFont typeface="Arial" panose="020B0604020202020204" pitchFamily="34" charset="0"/>
              <a:buChar char="•"/>
            </a:pPr>
            <a:r>
              <a:rPr lang="en-US" sz="2000" dirty="0">
                <a:solidFill>
                  <a:schemeClr val="bg1"/>
                </a:solidFill>
              </a:rPr>
              <a:t>Description of the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time estimation of the WBS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resources needed to complete the tasks</a:t>
            </a:r>
          </a:p>
        </p:txBody>
      </p:sp>
      <p:pic>
        <p:nvPicPr>
          <p:cNvPr id="8" name="Content Placeholder 5">
            <a:extLst>
              <a:ext uri="{FF2B5EF4-FFF2-40B4-BE49-F238E27FC236}">
                <a16:creationId xmlns:a16="http://schemas.microsoft.com/office/drawing/2014/main" id="{136EBF84-24A5-6F64-41C9-29CFE503C9FC}"/>
              </a:ext>
            </a:extLst>
          </p:cNvPr>
          <p:cNvPicPr>
            <a:picLocks noChangeAspect="1"/>
          </p:cNvPicPr>
          <p:nvPr/>
        </p:nvPicPr>
        <p:blipFill>
          <a:blip r:embed="rId2"/>
          <a:stretch>
            <a:fillRect/>
          </a:stretch>
        </p:blipFill>
        <p:spPr>
          <a:xfrm>
            <a:off x="6930639" y="8059803"/>
            <a:ext cx="4936621" cy="6878280"/>
          </a:xfrm>
          <a:prstGeom prst="rect">
            <a:avLst/>
          </a:prstGeom>
        </p:spPr>
      </p:pic>
    </p:spTree>
    <p:extLst>
      <p:ext uri="{BB962C8B-B14F-4D97-AF65-F5344CB8AC3E}">
        <p14:creationId xmlns:p14="http://schemas.microsoft.com/office/powerpoint/2010/main" val="1673314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3" descr="A diagram of a company&#10;&#10;Description automatically generated">
            <a:extLst>
              <a:ext uri="{FF2B5EF4-FFF2-40B4-BE49-F238E27FC236}">
                <a16:creationId xmlns:a16="http://schemas.microsoft.com/office/drawing/2014/main" id="{CDAACD59-4315-8006-2C14-1BE0095F068F}"/>
              </a:ext>
            </a:extLst>
          </p:cNvPr>
          <p:cNvPicPr>
            <a:picLocks noChangeAspect="1"/>
          </p:cNvPicPr>
          <p:nvPr/>
        </p:nvPicPr>
        <p:blipFill>
          <a:blip r:embed="rId2"/>
          <a:stretch>
            <a:fillRect/>
          </a:stretch>
        </p:blipFill>
        <p:spPr>
          <a:xfrm>
            <a:off x="7262016" y="1207819"/>
            <a:ext cx="4936621" cy="5138793"/>
          </a:xfrm>
          <a:prstGeom prst="rect">
            <a:avLst/>
          </a:prstGeom>
        </p:spPr>
      </p:pic>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0941A-1AFD-47FD-1376-8D5CDF7294B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WBS dictionary</a:t>
            </a:r>
          </a:p>
        </p:txBody>
      </p:sp>
      <p:sp>
        <p:nvSpPr>
          <p:cNvPr id="7" name="TextBox 6">
            <a:extLst>
              <a:ext uri="{FF2B5EF4-FFF2-40B4-BE49-F238E27FC236}">
                <a16:creationId xmlns:a16="http://schemas.microsoft.com/office/drawing/2014/main" id="{D15B3369-DF26-8437-CC37-B4A8FC63B716}"/>
              </a:ext>
            </a:extLst>
          </p:cNvPr>
          <p:cNvSpPr txBox="1"/>
          <p:nvPr/>
        </p:nvSpPr>
        <p:spPr>
          <a:xfrm>
            <a:off x="4037826" y="0"/>
            <a:ext cx="3217553" cy="6858000"/>
          </a:xfrm>
          <a:prstGeom prst="rect">
            <a:avLst/>
          </a:prstGeom>
          <a:solidFill>
            <a:srgbClr val="1F375D"/>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Aft>
                <a:spcPts val="600"/>
              </a:spcAft>
            </a:pPr>
            <a:r>
              <a:rPr lang="en-US" sz="2000" dirty="0">
                <a:solidFill>
                  <a:schemeClr val="bg1"/>
                </a:solidFill>
              </a:rPr>
              <a:t>The WBS dictionary is a break down for the elements of the WBS. It shows the following details: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marL="285750" indent="-228600">
              <a:lnSpc>
                <a:spcPct val="90000"/>
              </a:lnSpc>
              <a:spcAft>
                <a:spcPts val="600"/>
              </a:spcAft>
              <a:buFont typeface="Arial" panose="020B0604020202020204" pitchFamily="34" charset="0"/>
              <a:buChar char="•"/>
            </a:pPr>
            <a:r>
              <a:rPr lang="en-US" sz="2000" dirty="0">
                <a:solidFill>
                  <a:schemeClr val="bg1"/>
                </a:solidFill>
              </a:rPr>
              <a:t>Project title</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number</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name</a:t>
            </a:r>
          </a:p>
          <a:p>
            <a:pPr marL="285750" indent="-228600">
              <a:lnSpc>
                <a:spcPct val="90000"/>
              </a:lnSpc>
              <a:spcAft>
                <a:spcPts val="600"/>
              </a:spcAft>
              <a:buFont typeface="Arial" panose="020B0604020202020204" pitchFamily="34" charset="0"/>
              <a:buChar char="•"/>
            </a:pPr>
            <a:r>
              <a:rPr lang="en-US" sz="2000" dirty="0">
                <a:solidFill>
                  <a:schemeClr val="bg1"/>
                </a:solidFill>
              </a:rPr>
              <a:t>Description of the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time estimation of the WBS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resources needed to complete the tasks</a:t>
            </a:r>
          </a:p>
        </p:txBody>
      </p:sp>
      <p:pic>
        <p:nvPicPr>
          <p:cNvPr id="6" name="Content Placeholder 5">
            <a:extLst>
              <a:ext uri="{FF2B5EF4-FFF2-40B4-BE49-F238E27FC236}">
                <a16:creationId xmlns:a16="http://schemas.microsoft.com/office/drawing/2014/main" id="{C6638DD4-BC0B-2504-CD7E-729E23D7BA68}"/>
              </a:ext>
            </a:extLst>
          </p:cNvPr>
          <p:cNvPicPr>
            <a:picLocks noGrp="1" noRot="1" noChangeAspect="1" noMove="1" noResize="1" noEditPoints="1" noAdjustHandles="1" noChangeArrowheads="1" noChangeShapeType="1" noCrop="1"/>
          </p:cNvPicPr>
          <p:nvPr>
            <p:ph idx="1"/>
          </p:nvPr>
        </p:nvPicPr>
        <p:blipFill>
          <a:blip r:embed="rId3"/>
          <a:stretch>
            <a:fillRect/>
          </a:stretch>
        </p:blipFill>
        <p:spPr>
          <a:xfrm>
            <a:off x="7255379" y="-10141"/>
            <a:ext cx="4936621" cy="6878280"/>
          </a:xfrm>
          <a:prstGeom prst="rect">
            <a:avLst/>
          </a:prstGeom>
        </p:spPr>
      </p:pic>
      <p:sp>
        <p:nvSpPr>
          <p:cNvPr id="4" name="Oval 3">
            <a:extLst>
              <a:ext uri="{FF2B5EF4-FFF2-40B4-BE49-F238E27FC236}">
                <a16:creationId xmlns:a16="http://schemas.microsoft.com/office/drawing/2014/main" id="{D9566209-1A01-2A14-4E51-DF95233C7DB3}"/>
              </a:ext>
            </a:extLst>
          </p:cNvPr>
          <p:cNvSpPr/>
          <p:nvPr/>
        </p:nvSpPr>
        <p:spPr>
          <a:xfrm>
            <a:off x="-3127829" y="-9434286"/>
            <a:ext cx="18447657" cy="94342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9600" dirty="0"/>
              <a:t>WBS Dictionary</a:t>
            </a:r>
            <a:endParaRPr lang="en-US" sz="9600"/>
          </a:p>
        </p:txBody>
      </p:sp>
      <p:sp>
        <p:nvSpPr>
          <p:cNvPr id="3" name="Rectangle 2">
            <a:extLst>
              <a:ext uri="{FF2B5EF4-FFF2-40B4-BE49-F238E27FC236}">
                <a16:creationId xmlns:a16="http://schemas.microsoft.com/office/drawing/2014/main" id="{F1BB1F1E-2A3B-39DA-D290-C43FDE8E0A33}"/>
              </a:ext>
            </a:extLst>
          </p:cNvPr>
          <p:cNvSpPr>
            <a:spLocks noGrp="1" noRot="1" noMove="1" noResize="1" noEditPoints="1" noAdjustHandles="1" noChangeArrowheads="1" noChangeShapeType="1"/>
          </p:cNvSpPr>
          <p:nvPr/>
        </p:nvSpPr>
        <p:spPr>
          <a:xfrm>
            <a:off x="11262360" y="5791200"/>
            <a:ext cx="563880" cy="190500"/>
          </a:xfrm>
          <a:prstGeom prst="rect">
            <a:avLst/>
          </a:prstGeom>
          <a:solidFill>
            <a:srgbClr val="CFCDCD"/>
          </a:solidFill>
          <a:ln>
            <a:solidFill>
              <a:srgbClr val="CFCD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34531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70941A-1AFD-47FD-1376-8D5CDF7294B1}"/>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WBS dictionary</a:t>
            </a:r>
          </a:p>
        </p:txBody>
      </p:sp>
      <p:sp>
        <p:nvSpPr>
          <p:cNvPr id="7" name="TextBox 6">
            <a:extLst>
              <a:ext uri="{FF2B5EF4-FFF2-40B4-BE49-F238E27FC236}">
                <a16:creationId xmlns:a16="http://schemas.microsoft.com/office/drawing/2014/main" id="{D15B3369-DF26-8437-CC37-B4A8FC63B716}"/>
              </a:ext>
            </a:extLst>
          </p:cNvPr>
          <p:cNvSpPr txBox="1"/>
          <p:nvPr/>
        </p:nvSpPr>
        <p:spPr>
          <a:xfrm>
            <a:off x="4037826" y="0"/>
            <a:ext cx="3217553" cy="6858000"/>
          </a:xfrm>
          <a:prstGeom prst="rect">
            <a:avLst/>
          </a:prstGeom>
          <a:solidFill>
            <a:srgbClr val="1F375D"/>
          </a:solidFill>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nSpc>
                <a:spcPct val="90000"/>
              </a:lnSpc>
              <a:spcAft>
                <a:spcPts val="600"/>
              </a:spcAft>
            </a:pPr>
            <a:r>
              <a:rPr lang="en-US" sz="2000" dirty="0">
                <a:solidFill>
                  <a:schemeClr val="bg1"/>
                </a:solidFill>
              </a:rPr>
              <a:t>The WBS dictionary is a break down for the elements of the WBS. It shows the following details:</a:t>
            </a:r>
          </a:p>
          <a:p>
            <a:pPr indent="-228600">
              <a:lnSpc>
                <a:spcPct val="90000"/>
              </a:lnSpc>
              <a:spcAft>
                <a:spcPts val="600"/>
              </a:spcAft>
              <a:buFont typeface="Arial" panose="020B0604020202020204" pitchFamily="34" charset="0"/>
              <a:buChar char="•"/>
            </a:pPr>
            <a:endParaRPr lang="en-US" sz="2000" dirty="0">
              <a:solidFill>
                <a:schemeClr val="bg1"/>
              </a:solidFill>
            </a:endParaRPr>
          </a:p>
          <a:p>
            <a:pPr marL="285750" indent="-228600">
              <a:lnSpc>
                <a:spcPct val="90000"/>
              </a:lnSpc>
              <a:spcAft>
                <a:spcPts val="600"/>
              </a:spcAft>
              <a:buFont typeface="Arial" panose="020B0604020202020204" pitchFamily="34" charset="0"/>
              <a:buChar char="•"/>
            </a:pPr>
            <a:r>
              <a:rPr lang="en-US" sz="2000" dirty="0">
                <a:solidFill>
                  <a:schemeClr val="bg1"/>
                </a:solidFill>
              </a:rPr>
              <a:t>Project title</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number</a:t>
            </a:r>
          </a:p>
          <a:p>
            <a:pPr marL="285750" indent="-228600">
              <a:lnSpc>
                <a:spcPct val="90000"/>
              </a:lnSpc>
              <a:spcAft>
                <a:spcPts val="600"/>
              </a:spcAft>
              <a:buFont typeface="Arial" panose="020B0604020202020204" pitchFamily="34" charset="0"/>
              <a:buChar char="•"/>
            </a:pPr>
            <a:r>
              <a:rPr lang="en-US" sz="2000" dirty="0">
                <a:solidFill>
                  <a:schemeClr val="bg1"/>
                </a:solidFill>
              </a:rPr>
              <a:t>WBS item name</a:t>
            </a:r>
          </a:p>
          <a:p>
            <a:pPr marL="285750" indent="-228600">
              <a:lnSpc>
                <a:spcPct val="90000"/>
              </a:lnSpc>
              <a:spcAft>
                <a:spcPts val="600"/>
              </a:spcAft>
              <a:buFont typeface="Arial" panose="020B0604020202020204" pitchFamily="34" charset="0"/>
              <a:buChar char="•"/>
            </a:pPr>
            <a:r>
              <a:rPr lang="en-US" sz="2000" dirty="0">
                <a:solidFill>
                  <a:schemeClr val="bg1"/>
                </a:solidFill>
              </a:rPr>
              <a:t>Description of the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time estimation of the WBS element</a:t>
            </a:r>
          </a:p>
          <a:p>
            <a:pPr marL="285750" indent="-228600">
              <a:lnSpc>
                <a:spcPct val="90000"/>
              </a:lnSpc>
              <a:spcAft>
                <a:spcPts val="600"/>
              </a:spcAft>
              <a:buFont typeface="Arial" panose="020B0604020202020204" pitchFamily="34" charset="0"/>
              <a:buChar char="•"/>
            </a:pPr>
            <a:r>
              <a:rPr lang="en-US" sz="2000" dirty="0">
                <a:solidFill>
                  <a:schemeClr val="bg1"/>
                </a:solidFill>
              </a:rPr>
              <a:t>The resources needed to complete the tasks</a:t>
            </a:r>
          </a:p>
        </p:txBody>
      </p:sp>
      <p:pic>
        <p:nvPicPr>
          <p:cNvPr id="6" name="Content Placeholder 5">
            <a:extLst>
              <a:ext uri="{FF2B5EF4-FFF2-40B4-BE49-F238E27FC236}">
                <a16:creationId xmlns:a16="http://schemas.microsoft.com/office/drawing/2014/main" id="{C6638DD4-BC0B-2504-CD7E-729E23D7BA68}"/>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7255379" y="-10141"/>
            <a:ext cx="4936621" cy="6878280"/>
          </a:xfrm>
          <a:prstGeom prst="rect">
            <a:avLst/>
          </a:prstGeom>
        </p:spPr>
      </p:pic>
      <p:sp>
        <p:nvSpPr>
          <p:cNvPr id="4" name="Oval 3">
            <a:extLst>
              <a:ext uri="{FF2B5EF4-FFF2-40B4-BE49-F238E27FC236}">
                <a16:creationId xmlns:a16="http://schemas.microsoft.com/office/drawing/2014/main" id="{D9566209-1A01-2A14-4E51-DF95233C7DB3}"/>
              </a:ext>
            </a:extLst>
          </p:cNvPr>
          <p:cNvSpPr/>
          <p:nvPr/>
        </p:nvSpPr>
        <p:spPr>
          <a:xfrm>
            <a:off x="-3127829" y="-9434286"/>
            <a:ext cx="18447657" cy="94342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9600" dirty="0"/>
              <a:t>WBS Dictionary</a:t>
            </a:r>
            <a:endParaRPr lang="en-US" sz="9600"/>
          </a:p>
        </p:txBody>
      </p:sp>
      <p:sp>
        <p:nvSpPr>
          <p:cNvPr id="3" name="Rectangle 2">
            <a:extLst>
              <a:ext uri="{FF2B5EF4-FFF2-40B4-BE49-F238E27FC236}">
                <a16:creationId xmlns:a16="http://schemas.microsoft.com/office/drawing/2014/main" id="{F1BB1F1E-2A3B-39DA-D290-C43FDE8E0A33}"/>
              </a:ext>
            </a:extLst>
          </p:cNvPr>
          <p:cNvSpPr>
            <a:spLocks noGrp="1" noRot="1" noMove="1" noResize="1" noEditPoints="1" noAdjustHandles="1" noChangeArrowheads="1" noChangeShapeType="1"/>
          </p:cNvSpPr>
          <p:nvPr/>
        </p:nvSpPr>
        <p:spPr>
          <a:xfrm>
            <a:off x="11262360" y="5791200"/>
            <a:ext cx="563880" cy="190500"/>
          </a:xfrm>
          <a:prstGeom prst="rect">
            <a:avLst/>
          </a:prstGeom>
          <a:solidFill>
            <a:srgbClr val="CFCDCD"/>
          </a:solidFill>
          <a:ln>
            <a:solidFill>
              <a:srgbClr val="CFCD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3" descr="A diagram of a company&#10;&#10;Description automatically generated">
            <a:extLst>
              <a:ext uri="{FF2B5EF4-FFF2-40B4-BE49-F238E27FC236}">
                <a16:creationId xmlns:a16="http://schemas.microsoft.com/office/drawing/2014/main" id="{CDAACD59-4315-8006-2C14-1BE0095F068F}"/>
              </a:ext>
            </a:extLst>
          </p:cNvPr>
          <p:cNvPicPr>
            <a:picLocks noChangeAspect="1"/>
          </p:cNvPicPr>
          <p:nvPr/>
        </p:nvPicPr>
        <p:blipFill>
          <a:blip r:embed="rId3"/>
          <a:stretch>
            <a:fillRect/>
          </a:stretch>
        </p:blipFill>
        <p:spPr>
          <a:xfrm>
            <a:off x="-3048" y="869741"/>
            <a:ext cx="7255379" cy="5138793"/>
          </a:xfrm>
          <a:prstGeom prst="rect">
            <a:avLst/>
          </a:prstGeom>
        </p:spPr>
      </p:pic>
    </p:spTree>
    <p:extLst>
      <p:ext uri="{BB962C8B-B14F-4D97-AF65-F5344CB8AC3E}">
        <p14:creationId xmlns:p14="http://schemas.microsoft.com/office/powerpoint/2010/main" val="2958254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Budget</a:t>
            </a:r>
          </a:p>
        </p:txBody>
      </p:sp>
    </p:spTree>
    <p:extLst>
      <p:ext uri="{BB962C8B-B14F-4D97-AF65-F5344CB8AC3E}">
        <p14:creationId xmlns:p14="http://schemas.microsoft.com/office/powerpoint/2010/main" val="355210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9929-E405-C0AE-B044-3A8D793FDC3B}"/>
              </a:ext>
            </a:extLst>
          </p:cNvPr>
          <p:cNvSpPr>
            <a:spLocks noGrp="1"/>
          </p:cNvSpPr>
          <p:nvPr>
            <p:ph type="title"/>
          </p:nvPr>
        </p:nvSpPr>
        <p:spPr>
          <a:xfrm>
            <a:off x="838200" y="365125"/>
            <a:ext cx="10515600" cy="1325563"/>
          </a:xfrm>
        </p:spPr>
        <p:txBody>
          <a:bodyPr>
            <a:normAutofit/>
          </a:bodyPr>
          <a:lstStyle/>
          <a:p>
            <a:r>
              <a:rPr lang="en-US" sz="6000" dirty="0">
                <a:latin typeface="Amasis MT Pro Black" panose="02040A04050005020304" pitchFamily="18" charset="0"/>
              </a:rPr>
              <a:t>Table of content</a:t>
            </a:r>
          </a:p>
        </p:txBody>
      </p:sp>
      <p:pic>
        <p:nvPicPr>
          <p:cNvPr id="77" name="Picture Placeholder 9">
            <a:extLst>
              <a:ext uri="{FF2B5EF4-FFF2-40B4-BE49-F238E27FC236}">
                <a16:creationId xmlns:a16="http://schemas.microsoft.com/office/drawing/2014/main" id="{9C2599A3-7DFC-6D41-ABD4-6EC9D7153B53}"/>
              </a:ext>
            </a:extLst>
          </p:cNvPr>
          <p:cNvPicPr>
            <a:picLocks noChangeAspect="1"/>
          </p:cNvPicPr>
          <p:nvPr/>
        </p:nvPicPr>
        <p:blipFill rotWithShape="1">
          <a:blip r:embed="rId2"/>
          <a:srcRect l="11852" r="21396" b="-2"/>
          <a:stretch/>
        </p:blipFill>
        <p:spPr>
          <a:xfrm>
            <a:off x="12192000" y="775197"/>
            <a:ext cx="5453292" cy="5453292"/>
          </a:xfrm>
          <a:prstGeom prst="ellipse">
            <a:avLst/>
          </a:prstGeom>
          <a:noFill/>
        </p:spPr>
      </p:pic>
      <p:grpSp>
        <p:nvGrpSpPr>
          <p:cNvPr id="3" name="Group 2">
            <a:extLst>
              <a:ext uri="{FF2B5EF4-FFF2-40B4-BE49-F238E27FC236}">
                <a16:creationId xmlns:a16="http://schemas.microsoft.com/office/drawing/2014/main" id="{0BC64BEC-24E4-D431-145F-2813E7E9AA93}"/>
              </a:ext>
            </a:extLst>
          </p:cNvPr>
          <p:cNvGrpSpPr/>
          <p:nvPr/>
        </p:nvGrpSpPr>
        <p:grpSpPr>
          <a:xfrm>
            <a:off x="1087437" y="1881723"/>
            <a:ext cx="2595722" cy="548640"/>
            <a:chOff x="1430766" y="2140772"/>
            <a:chExt cx="2595722" cy="548640"/>
          </a:xfrm>
        </p:grpSpPr>
        <p:sp>
          <p:nvSpPr>
            <p:cNvPr id="20" name="Rectangle 19">
              <a:extLst>
                <a:ext uri="{FF2B5EF4-FFF2-40B4-BE49-F238E27FC236}">
                  <a16:creationId xmlns:a16="http://schemas.microsoft.com/office/drawing/2014/main" id="{47EE5122-499E-A539-C151-FD577CA5D122}"/>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01</a:t>
              </a:r>
            </a:p>
          </p:txBody>
        </p:sp>
        <p:sp>
          <p:nvSpPr>
            <p:cNvPr id="22" name="TextBox 21">
              <a:extLst>
                <a:ext uri="{FF2B5EF4-FFF2-40B4-BE49-F238E27FC236}">
                  <a16:creationId xmlns:a16="http://schemas.microsoft.com/office/drawing/2014/main" id="{F7A81122-FA3F-7088-E25F-4C3AD818C505}"/>
                </a:ext>
              </a:extLst>
            </p:cNvPr>
            <p:cNvSpPr txBox="1"/>
            <p:nvPr/>
          </p:nvSpPr>
          <p:spPr>
            <a:xfrm>
              <a:off x="2178995" y="2215037"/>
              <a:ext cx="1847493" cy="400110"/>
            </a:xfrm>
            <a:prstGeom prst="rect">
              <a:avLst/>
            </a:prstGeom>
            <a:noFill/>
          </p:spPr>
          <p:txBody>
            <a:bodyPr wrap="none" rtlCol="0">
              <a:spAutoFit/>
            </a:bodyPr>
            <a:lstStyle/>
            <a:p>
              <a:r>
                <a:rPr lang="en-US" sz="2000" b="1" dirty="0">
                  <a:latin typeface="Amasis MT Pro Black" panose="02040A04050005020304" pitchFamily="18" charset="0"/>
                </a:rPr>
                <a:t>The Problem</a:t>
              </a:r>
            </a:p>
          </p:txBody>
        </p:sp>
      </p:grpSp>
      <p:grpSp>
        <p:nvGrpSpPr>
          <p:cNvPr id="23" name="Group 22">
            <a:extLst>
              <a:ext uri="{FF2B5EF4-FFF2-40B4-BE49-F238E27FC236}">
                <a16:creationId xmlns:a16="http://schemas.microsoft.com/office/drawing/2014/main" id="{5AF840A2-7F4C-8FE4-902D-D4753325DF5A}"/>
              </a:ext>
            </a:extLst>
          </p:cNvPr>
          <p:cNvGrpSpPr/>
          <p:nvPr/>
        </p:nvGrpSpPr>
        <p:grpSpPr>
          <a:xfrm>
            <a:off x="1087437" y="2658646"/>
            <a:ext cx="2600531" cy="548640"/>
            <a:chOff x="1430766" y="2140772"/>
            <a:chExt cx="2600531" cy="548640"/>
          </a:xfrm>
        </p:grpSpPr>
        <p:sp>
          <p:nvSpPr>
            <p:cNvPr id="24" name="Rectangle 23">
              <a:extLst>
                <a:ext uri="{FF2B5EF4-FFF2-40B4-BE49-F238E27FC236}">
                  <a16:creationId xmlns:a16="http://schemas.microsoft.com/office/drawing/2014/main" id="{9A5AF759-C49A-E882-1A33-7053F842B597}"/>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02</a:t>
              </a:r>
            </a:p>
          </p:txBody>
        </p:sp>
        <p:sp>
          <p:nvSpPr>
            <p:cNvPr id="25" name="TextBox 24">
              <a:extLst>
                <a:ext uri="{FF2B5EF4-FFF2-40B4-BE49-F238E27FC236}">
                  <a16:creationId xmlns:a16="http://schemas.microsoft.com/office/drawing/2014/main" id="{73CC13A8-F6D2-8A08-3772-5FAB5D131906}"/>
                </a:ext>
              </a:extLst>
            </p:cNvPr>
            <p:cNvSpPr txBox="1"/>
            <p:nvPr/>
          </p:nvSpPr>
          <p:spPr>
            <a:xfrm>
              <a:off x="2178995" y="2215037"/>
              <a:ext cx="1852302" cy="400110"/>
            </a:xfrm>
            <a:prstGeom prst="rect">
              <a:avLst/>
            </a:prstGeom>
            <a:noFill/>
          </p:spPr>
          <p:txBody>
            <a:bodyPr wrap="none" rtlCol="0">
              <a:spAutoFit/>
            </a:bodyPr>
            <a:lstStyle/>
            <a:p>
              <a:r>
                <a:rPr lang="en-US" sz="2000" b="1" dirty="0">
                  <a:latin typeface="Amasis MT Pro Black" panose="02040A04050005020304" pitchFamily="18" charset="0"/>
                </a:rPr>
                <a:t>The Solution</a:t>
              </a:r>
            </a:p>
          </p:txBody>
        </p:sp>
      </p:grpSp>
      <p:grpSp>
        <p:nvGrpSpPr>
          <p:cNvPr id="26" name="Group 25">
            <a:extLst>
              <a:ext uri="{FF2B5EF4-FFF2-40B4-BE49-F238E27FC236}">
                <a16:creationId xmlns:a16="http://schemas.microsoft.com/office/drawing/2014/main" id="{E36F8665-3F48-1CC2-B5DB-6FDE77B5E7E9}"/>
              </a:ext>
            </a:extLst>
          </p:cNvPr>
          <p:cNvGrpSpPr/>
          <p:nvPr/>
        </p:nvGrpSpPr>
        <p:grpSpPr>
          <a:xfrm>
            <a:off x="1087437" y="3481606"/>
            <a:ext cx="3363368" cy="548640"/>
            <a:chOff x="1430766" y="2140772"/>
            <a:chExt cx="3363368" cy="548640"/>
          </a:xfrm>
        </p:grpSpPr>
        <p:sp>
          <p:nvSpPr>
            <p:cNvPr id="27" name="Rectangle 26">
              <a:extLst>
                <a:ext uri="{FF2B5EF4-FFF2-40B4-BE49-F238E27FC236}">
                  <a16:creationId xmlns:a16="http://schemas.microsoft.com/office/drawing/2014/main" id="{FCDCAA76-D74B-6545-593C-B140CB4B8B35}"/>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03</a:t>
              </a:r>
            </a:p>
          </p:txBody>
        </p:sp>
        <p:sp>
          <p:nvSpPr>
            <p:cNvPr id="28" name="TextBox 27">
              <a:extLst>
                <a:ext uri="{FF2B5EF4-FFF2-40B4-BE49-F238E27FC236}">
                  <a16:creationId xmlns:a16="http://schemas.microsoft.com/office/drawing/2014/main" id="{749CD22B-C753-4D6D-B05E-717FA15417D3}"/>
                </a:ext>
              </a:extLst>
            </p:cNvPr>
            <p:cNvSpPr txBox="1"/>
            <p:nvPr/>
          </p:nvSpPr>
          <p:spPr>
            <a:xfrm>
              <a:off x="2178995" y="2215037"/>
              <a:ext cx="2615139" cy="400110"/>
            </a:xfrm>
            <a:prstGeom prst="rect">
              <a:avLst/>
            </a:prstGeom>
            <a:noFill/>
          </p:spPr>
          <p:txBody>
            <a:bodyPr wrap="none" rtlCol="0">
              <a:spAutoFit/>
            </a:bodyPr>
            <a:lstStyle/>
            <a:p>
              <a:r>
                <a:rPr lang="en-US" sz="2000" b="1" dirty="0">
                  <a:latin typeface="Amasis MT Pro Black" panose="02040A04050005020304" pitchFamily="18" charset="0"/>
                </a:rPr>
                <a:t>Goals and benefits</a:t>
              </a:r>
            </a:p>
          </p:txBody>
        </p:sp>
      </p:grpSp>
      <p:grpSp>
        <p:nvGrpSpPr>
          <p:cNvPr id="30" name="Group 29">
            <a:extLst>
              <a:ext uri="{FF2B5EF4-FFF2-40B4-BE49-F238E27FC236}">
                <a16:creationId xmlns:a16="http://schemas.microsoft.com/office/drawing/2014/main" id="{314B11E4-BB16-6DE4-40BF-61A55D3641FE}"/>
              </a:ext>
            </a:extLst>
          </p:cNvPr>
          <p:cNvGrpSpPr/>
          <p:nvPr/>
        </p:nvGrpSpPr>
        <p:grpSpPr>
          <a:xfrm>
            <a:off x="1087437" y="4261068"/>
            <a:ext cx="4366527" cy="548640"/>
            <a:chOff x="1430766" y="2140772"/>
            <a:chExt cx="4366527" cy="548640"/>
          </a:xfrm>
        </p:grpSpPr>
        <p:sp>
          <p:nvSpPr>
            <p:cNvPr id="31" name="Rectangle 30">
              <a:extLst>
                <a:ext uri="{FF2B5EF4-FFF2-40B4-BE49-F238E27FC236}">
                  <a16:creationId xmlns:a16="http://schemas.microsoft.com/office/drawing/2014/main" id="{804AA31A-9CD4-E09F-F03D-52C772FE9D5D}"/>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04</a:t>
              </a:r>
            </a:p>
          </p:txBody>
        </p:sp>
        <p:sp>
          <p:nvSpPr>
            <p:cNvPr id="32" name="TextBox 31">
              <a:extLst>
                <a:ext uri="{FF2B5EF4-FFF2-40B4-BE49-F238E27FC236}">
                  <a16:creationId xmlns:a16="http://schemas.microsoft.com/office/drawing/2014/main" id="{3EB67FFE-370C-89CE-DC07-F45A940A4DA4}"/>
                </a:ext>
              </a:extLst>
            </p:cNvPr>
            <p:cNvSpPr txBox="1"/>
            <p:nvPr/>
          </p:nvSpPr>
          <p:spPr>
            <a:xfrm>
              <a:off x="2178995" y="2215037"/>
              <a:ext cx="3618298" cy="400110"/>
            </a:xfrm>
            <a:prstGeom prst="rect">
              <a:avLst/>
            </a:prstGeom>
            <a:noFill/>
          </p:spPr>
          <p:txBody>
            <a:bodyPr wrap="none" rtlCol="0">
              <a:spAutoFit/>
            </a:bodyPr>
            <a:lstStyle/>
            <a:p>
              <a:r>
                <a:rPr lang="en-US" sz="2000" b="1" dirty="0">
                  <a:latin typeface="Amasis MT Pro Black" panose="02040A04050005020304" pitchFamily="18" charset="0"/>
                </a:rPr>
                <a:t>Deliverables of the project</a:t>
              </a:r>
            </a:p>
          </p:txBody>
        </p:sp>
      </p:grpSp>
      <p:grpSp>
        <p:nvGrpSpPr>
          <p:cNvPr id="33" name="Group 32">
            <a:extLst>
              <a:ext uri="{FF2B5EF4-FFF2-40B4-BE49-F238E27FC236}">
                <a16:creationId xmlns:a16="http://schemas.microsoft.com/office/drawing/2014/main" id="{B726C015-82AF-7104-6E51-1A36FF8D6D28}"/>
              </a:ext>
            </a:extLst>
          </p:cNvPr>
          <p:cNvGrpSpPr/>
          <p:nvPr/>
        </p:nvGrpSpPr>
        <p:grpSpPr>
          <a:xfrm>
            <a:off x="1087437" y="5094148"/>
            <a:ext cx="3011990" cy="548640"/>
            <a:chOff x="1430766" y="2140772"/>
            <a:chExt cx="3011990" cy="548640"/>
          </a:xfrm>
        </p:grpSpPr>
        <p:sp>
          <p:nvSpPr>
            <p:cNvPr id="34" name="Rectangle 33">
              <a:extLst>
                <a:ext uri="{FF2B5EF4-FFF2-40B4-BE49-F238E27FC236}">
                  <a16:creationId xmlns:a16="http://schemas.microsoft.com/office/drawing/2014/main" id="{4BB9FC5D-FFD0-77E8-4636-2AD98A261C88}"/>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05</a:t>
              </a:r>
            </a:p>
          </p:txBody>
        </p:sp>
        <p:sp>
          <p:nvSpPr>
            <p:cNvPr id="35" name="TextBox 34">
              <a:extLst>
                <a:ext uri="{FF2B5EF4-FFF2-40B4-BE49-F238E27FC236}">
                  <a16:creationId xmlns:a16="http://schemas.microsoft.com/office/drawing/2014/main" id="{2C73760C-65F3-6AA3-DF3C-A415D2E583D5}"/>
                </a:ext>
              </a:extLst>
            </p:cNvPr>
            <p:cNvSpPr txBox="1"/>
            <p:nvPr/>
          </p:nvSpPr>
          <p:spPr>
            <a:xfrm>
              <a:off x="2178995" y="2215037"/>
              <a:ext cx="2263761" cy="400110"/>
            </a:xfrm>
            <a:prstGeom prst="rect">
              <a:avLst/>
            </a:prstGeom>
            <a:noFill/>
          </p:spPr>
          <p:txBody>
            <a:bodyPr wrap="none" rtlCol="0">
              <a:spAutoFit/>
            </a:bodyPr>
            <a:lstStyle/>
            <a:p>
              <a:r>
                <a:rPr lang="en-US" sz="2000" b="1" dirty="0">
                  <a:latin typeface="Amasis MT Pro Black" panose="02040A04050005020304" pitchFamily="18" charset="0"/>
                </a:rPr>
                <a:t>Success Criteria</a:t>
              </a:r>
            </a:p>
          </p:txBody>
        </p:sp>
      </p:grpSp>
      <p:grpSp>
        <p:nvGrpSpPr>
          <p:cNvPr id="36" name="Group 35">
            <a:extLst>
              <a:ext uri="{FF2B5EF4-FFF2-40B4-BE49-F238E27FC236}">
                <a16:creationId xmlns:a16="http://schemas.microsoft.com/office/drawing/2014/main" id="{54E7CEC2-8BE2-93F7-27D4-9944D3329C03}"/>
              </a:ext>
            </a:extLst>
          </p:cNvPr>
          <p:cNvGrpSpPr/>
          <p:nvPr/>
        </p:nvGrpSpPr>
        <p:grpSpPr>
          <a:xfrm>
            <a:off x="6096000" y="1955988"/>
            <a:ext cx="4798377" cy="548640"/>
            <a:chOff x="1430766" y="2140772"/>
            <a:chExt cx="4798377" cy="548640"/>
          </a:xfrm>
        </p:grpSpPr>
        <p:sp>
          <p:nvSpPr>
            <p:cNvPr id="37" name="Rectangle 36">
              <a:extLst>
                <a:ext uri="{FF2B5EF4-FFF2-40B4-BE49-F238E27FC236}">
                  <a16:creationId xmlns:a16="http://schemas.microsoft.com/office/drawing/2014/main" id="{752E529F-951C-290D-8C5F-8270B509A8A5}"/>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06</a:t>
              </a:r>
            </a:p>
          </p:txBody>
        </p:sp>
        <p:sp>
          <p:nvSpPr>
            <p:cNvPr id="38" name="TextBox 37">
              <a:extLst>
                <a:ext uri="{FF2B5EF4-FFF2-40B4-BE49-F238E27FC236}">
                  <a16:creationId xmlns:a16="http://schemas.microsoft.com/office/drawing/2014/main" id="{9228D37C-1074-C637-B80B-E26DC8F32AE8}"/>
                </a:ext>
              </a:extLst>
            </p:cNvPr>
            <p:cNvSpPr txBox="1"/>
            <p:nvPr/>
          </p:nvSpPr>
          <p:spPr>
            <a:xfrm>
              <a:off x="2178995" y="2215037"/>
              <a:ext cx="4050148" cy="400110"/>
            </a:xfrm>
            <a:prstGeom prst="rect">
              <a:avLst/>
            </a:prstGeom>
            <a:noFill/>
          </p:spPr>
          <p:txBody>
            <a:bodyPr wrap="none" rtlCol="0">
              <a:spAutoFit/>
            </a:bodyPr>
            <a:lstStyle/>
            <a:p>
              <a:r>
                <a:rPr lang="en-US" sz="2000" b="1" dirty="0">
                  <a:latin typeface="Amasis MT Pro Black" panose="02040A04050005020304" pitchFamily="18" charset="0"/>
                </a:rPr>
                <a:t>Project Management Strategy</a:t>
              </a:r>
            </a:p>
          </p:txBody>
        </p:sp>
      </p:grpSp>
      <p:grpSp>
        <p:nvGrpSpPr>
          <p:cNvPr id="39" name="Group 38">
            <a:extLst>
              <a:ext uri="{FF2B5EF4-FFF2-40B4-BE49-F238E27FC236}">
                <a16:creationId xmlns:a16="http://schemas.microsoft.com/office/drawing/2014/main" id="{254EC5CD-AA99-7F4A-B515-FF0744ECFC45}"/>
              </a:ext>
            </a:extLst>
          </p:cNvPr>
          <p:cNvGrpSpPr/>
          <p:nvPr/>
        </p:nvGrpSpPr>
        <p:grpSpPr>
          <a:xfrm>
            <a:off x="6096000" y="2778948"/>
            <a:ext cx="3531363" cy="548640"/>
            <a:chOff x="1430766" y="2140772"/>
            <a:chExt cx="3531363" cy="548640"/>
          </a:xfrm>
        </p:grpSpPr>
        <p:sp>
          <p:nvSpPr>
            <p:cNvPr id="40" name="Rectangle 39">
              <a:extLst>
                <a:ext uri="{FF2B5EF4-FFF2-40B4-BE49-F238E27FC236}">
                  <a16:creationId xmlns:a16="http://schemas.microsoft.com/office/drawing/2014/main" id="{363F2720-52A4-10E7-B306-E26A0F551337}"/>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07</a:t>
              </a:r>
            </a:p>
          </p:txBody>
        </p:sp>
        <p:sp>
          <p:nvSpPr>
            <p:cNvPr id="41" name="TextBox 40">
              <a:extLst>
                <a:ext uri="{FF2B5EF4-FFF2-40B4-BE49-F238E27FC236}">
                  <a16:creationId xmlns:a16="http://schemas.microsoft.com/office/drawing/2014/main" id="{A477C417-CB7F-E02E-3BE7-ADB5D155F08D}"/>
                </a:ext>
              </a:extLst>
            </p:cNvPr>
            <p:cNvSpPr txBox="1"/>
            <p:nvPr/>
          </p:nvSpPr>
          <p:spPr>
            <a:xfrm>
              <a:off x="2178995" y="2215037"/>
              <a:ext cx="2783134" cy="400110"/>
            </a:xfrm>
            <a:prstGeom prst="rect">
              <a:avLst/>
            </a:prstGeom>
            <a:noFill/>
          </p:spPr>
          <p:txBody>
            <a:bodyPr wrap="none" rtlCol="0">
              <a:spAutoFit/>
            </a:bodyPr>
            <a:lstStyle/>
            <a:p>
              <a:r>
                <a:rPr lang="en-US" sz="2000" b="1" dirty="0">
                  <a:latin typeface="Amasis MT Pro Black" panose="02040A04050005020304" pitchFamily="18" charset="0"/>
                </a:rPr>
                <a:t>Project requirement</a:t>
              </a:r>
            </a:p>
          </p:txBody>
        </p:sp>
      </p:grpSp>
      <p:grpSp>
        <p:nvGrpSpPr>
          <p:cNvPr id="42" name="Group 41">
            <a:extLst>
              <a:ext uri="{FF2B5EF4-FFF2-40B4-BE49-F238E27FC236}">
                <a16:creationId xmlns:a16="http://schemas.microsoft.com/office/drawing/2014/main" id="{B7FA535C-080E-73D4-2757-1819F6908130}"/>
              </a:ext>
            </a:extLst>
          </p:cNvPr>
          <p:cNvGrpSpPr/>
          <p:nvPr/>
        </p:nvGrpSpPr>
        <p:grpSpPr>
          <a:xfrm>
            <a:off x="6096000" y="3558410"/>
            <a:ext cx="4366527" cy="548640"/>
            <a:chOff x="1430766" y="2140772"/>
            <a:chExt cx="4366527" cy="548640"/>
          </a:xfrm>
        </p:grpSpPr>
        <p:sp>
          <p:nvSpPr>
            <p:cNvPr id="43" name="Rectangle 42">
              <a:extLst>
                <a:ext uri="{FF2B5EF4-FFF2-40B4-BE49-F238E27FC236}">
                  <a16:creationId xmlns:a16="http://schemas.microsoft.com/office/drawing/2014/main" id="{1AA923DE-CF8E-6B43-89F7-9E70336FFC33}"/>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08</a:t>
              </a:r>
            </a:p>
          </p:txBody>
        </p:sp>
        <p:sp>
          <p:nvSpPr>
            <p:cNvPr id="44" name="TextBox 43">
              <a:extLst>
                <a:ext uri="{FF2B5EF4-FFF2-40B4-BE49-F238E27FC236}">
                  <a16:creationId xmlns:a16="http://schemas.microsoft.com/office/drawing/2014/main" id="{BCA15B36-86F8-F848-5B79-7BECCFB32659}"/>
                </a:ext>
              </a:extLst>
            </p:cNvPr>
            <p:cNvSpPr txBox="1"/>
            <p:nvPr/>
          </p:nvSpPr>
          <p:spPr>
            <a:xfrm>
              <a:off x="2178995" y="2215037"/>
              <a:ext cx="3618298" cy="400110"/>
            </a:xfrm>
            <a:prstGeom prst="rect">
              <a:avLst/>
            </a:prstGeom>
            <a:noFill/>
          </p:spPr>
          <p:txBody>
            <a:bodyPr wrap="none" rtlCol="0">
              <a:spAutoFit/>
            </a:bodyPr>
            <a:lstStyle/>
            <a:p>
              <a:r>
                <a:rPr lang="en-US" sz="2000" b="1" dirty="0">
                  <a:latin typeface="Amasis MT Pro Black" panose="02040A04050005020304" pitchFamily="18" charset="0"/>
                </a:rPr>
                <a:t>Project Proposal Timeline</a:t>
              </a:r>
            </a:p>
          </p:txBody>
        </p:sp>
      </p:grpSp>
      <p:grpSp>
        <p:nvGrpSpPr>
          <p:cNvPr id="45" name="Group 44">
            <a:extLst>
              <a:ext uri="{FF2B5EF4-FFF2-40B4-BE49-F238E27FC236}">
                <a16:creationId xmlns:a16="http://schemas.microsoft.com/office/drawing/2014/main" id="{3B50C820-5948-05D6-7AED-6D46A0802917}"/>
              </a:ext>
            </a:extLst>
          </p:cNvPr>
          <p:cNvGrpSpPr/>
          <p:nvPr/>
        </p:nvGrpSpPr>
        <p:grpSpPr>
          <a:xfrm>
            <a:off x="6096000" y="4418866"/>
            <a:ext cx="2373995" cy="548640"/>
            <a:chOff x="1430766" y="2140772"/>
            <a:chExt cx="2373995" cy="548640"/>
          </a:xfrm>
        </p:grpSpPr>
        <p:sp>
          <p:nvSpPr>
            <p:cNvPr id="46" name="Rectangle 45">
              <a:extLst>
                <a:ext uri="{FF2B5EF4-FFF2-40B4-BE49-F238E27FC236}">
                  <a16:creationId xmlns:a16="http://schemas.microsoft.com/office/drawing/2014/main" id="{64371985-7D11-8942-5455-E3CEAF903A11}"/>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09</a:t>
              </a:r>
            </a:p>
          </p:txBody>
        </p:sp>
        <p:sp>
          <p:nvSpPr>
            <p:cNvPr id="47" name="TextBox 46">
              <a:extLst>
                <a:ext uri="{FF2B5EF4-FFF2-40B4-BE49-F238E27FC236}">
                  <a16:creationId xmlns:a16="http://schemas.microsoft.com/office/drawing/2014/main" id="{F83F0BC2-ACB5-702B-5268-7D210D95D126}"/>
                </a:ext>
              </a:extLst>
            </p:cNvPr>
            <p:cNvSpPr txBox="1"/>
            <p:nvPr/>
          </p:nvSpPr>
          <p:spPr>
            <a:xfrm>
              <a:off x="2178995" y="2215037"/>
              <a:ext cx="1625766" cy="400110"/>
            </a:xfrm>
            <a:prstGeom prst="rect">
              <a:avLst/>
            </a:prstGeom>
            <a:noFill/>
          </p:spPr>
          <p:txBody>
            <a:bodyPr wrap="none" rtlCol="0">
              <a:spAutoFit/>
            </a:bodyPr>
            <a:lstStyle/>
            <a:p>
              <a:r>
                <a:rPr lang="en-US" sz="2000" b="1" dirty="0">
                  <a:latin typeface="Amasis MT Pro Black" panose="02040A04050005020304" pitchFamily="18" charset="0"/>
                </a:rPr>
                <a:t>Conclusion</a:t>
              </a:r>
            </a:p>
          </p:txBody>
        </p:sp>
      </p:grpSp>
      <p:grpSp>
        <p:nvGrpSpPr>
          <p:cNvPr id="48" name="Group 47">
            <a:extLst>
              <a:ext uri="{FF2B5EF4-FFF2-40B4-BE49-F238E27FC236}">
                <a16:creationId xmlns:a16="http://schemas.microsoft.com/office/drawing/2014/main" id="{894A3F46-22C7-959E-B199-BB2DD49353F1}"/>
              </a:ext>
            </a:extLst>
          </p:cNvPr>
          <p:cNvGrpSpPr/>
          <p:nvPr/>
        </p:nvGrpSpPr>
        <p:grpSpPr>
          <a:xfrm>
            <a:off x="6096000" y="5198328"/>
            <a:ext cx="2342640" cy="548640"/>
            <a:chOff x="1430766" y="2140772"/>
            <a:chExt cx="2342640" cy="548640"/>
          </a:xfrm>
        </p:grpSpPr>
        <p:sp>
          <p:nvSpPr>
            <p:cNvPr id="49" name="Rectangle 48">
              <a:extLst>
                <a:ext uri="{FF2B5EF4-FFF2-40B4-BE49-F238E27FC236}">
                  <a16:creationId xmlns:a16="http://schemas.microsoft.com/office/drawing/2014/main" id="{7F5B4495-DC3C-01F2-78E0-6D111D19260D}"/>
                </a:ext>
              </a:extLst>
            </p:cNvPr>
            <p:cNvSpPr/>
            <p:nvPr/>
          </p:nvSpPr>
          <p:spPr>
            <a:xfrm>
              <a:off x="1430766" y="2140772"/>
              <a:ext cx="688489" cy="54864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masis MT Pro Black" panose="02040A04050005020304" pitchFamily="18" charset="0"/>
                </a:rPr>
                <a:t>10</a:t>
              </a:r>
            </a:p>
          </p:txBody>
        </p:sp>
        <p:sp>
          <p:nvSpPr>
            <p:cNvPr id="50" name="TextBox 49">
              <a:extLst>
                <a:ext uri="{FF2B5EF4-FFF2-40B4-BE49-F238E27FC236}">
                  <a16:creationId xmlns:a16="http://schemas.microsoft.com/office/drawing/2014/main" id="{CE63536E-565B-EE7D-CEF7-67D1C97A3D65}"/>
                </a:ext>
              </a:extLst>
            </p:cNvPr>
            <p:cNvSpPr txBox="1"/>
            <p:nvPr/>
          </p:nvSpPr>
          <p:spPr>
            <a:xfrm>
              <a:off x="2178995" y="2215037"/>
              <a:ext cx="1594411" cy="400110"/>
            </a:xfrm>
            <a:prstGeom prst="rect">
              <a:avLst/>
            </a:prstGeom>
            <a:noFill/>
          </p:spPr>
          <p:txBody>
            <a:bodyPr wrap="none" rtlCol="0">
              <a:spAutoFit/>
            </a:bodyPr>
            <a:lstStyle/>
            <a:p>
              <a:r>
                <a:rPr lang="en-US" sz="2000" b="1" dirty="0">
                  <a:latin typeface="Amasis MT Pro Black" panose="02040A04050005020304" pitchFamily="18" charset="0"/>
                </a:rPr>
                <a:t>Thank You</a:t>
              </a:r>
            </a:p>
          </p:txBody>
        </p:sp>
      </p:grpSp>
    </p:spTree>
    <p:extLst>
      <p:ext uri="{BB962C8B-B14F-4D97-AF65-F5344CB8AC3E}">
        <p14:creationId xmlns:p14="http://schemas.microsoft.com/office/powerpoint/2010/main" val="1555261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7200-7F94-00BD-B888-8A630F948DEC}"/>
              </a:ext>
            </a:extLst>
          </p:cNvPr>
          <p:cNvSpPr>
            <a:spLocks noGrp="1"/>
          </p:cNvSpPr>
          <p:nvPr>
            <p:ph type="title"/>
          </p:nvPr>
        </p:nvSpPr>
        <p:spPr/>
        <p:txBody>
          <a:bodyPr/>
          <a:lstStyle/>
          <a:p>
            <a:r>
              <a:rPr lang="en-US" dirty="0"/>
              <a:t>Budget</a:t>
            </a:r>
          </a:p>
        </p:txBody>
      </p:sp>
      <p:sp>
        <p:nvSpPr>
          <p:cNvPr id="3" name="Content Placeholder 2">
            <a:extLst>
              <a:ext uri="{FF2B5EF4-FFF2-40B4-BE49-F238E27FC236}">
                <a16:creationId xmlns:a16="http://schemas.microsoft.com/office/drawing/2014/main" id="{80DE847E-EE66-509E-7FEB-FE3C77E0E2F0}"/>
              </a:ext>
            </a:extLst>
          </p:cNvPr>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860DD8B3-A7A3-A491-EB11-74A96474268E}"/>
              </a:ext>
            </a:extLst>
          </p:cNvPr>
          <p:cNvSpPr/>
          <p:nvPr/>
        </p:nvSpPr>
        <p:spPr>
          <a:xfrm>
            <a:off x="-3403600" y="-1614715"/>
            <a:ext cx="18999200" cy="100874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Budget</a:t>
            </a:r>
          </a:p>
        </p:txBody>
      </p:sp>
      <p:pic>
        <p:nvPicPr>
          <p:cNvPr id="5" name="Picture 4">
            <a:extLst>
              <a:ext uri="{FF2B5EF4-FFF2-40B4-BE49-F238E27FC236}">
                <a16:creationId xmlns:a16="http://schemas.microsoft.com/office/drawing/2014/main" id="{C14E29EF-9E1A-306F-A6E8-E33D8B27A8B4}"/>
              </a:ext>
            </a:extLst>
          </p:cNvPr>
          <p:cNvPicPr>
            <a:picLocks noChangeAspect="1"/>
          </p:cNvPicPr>
          <p:nvPr/>
        </p:nvPicPr>
        <p:blipFill>
          <a:blip r:embed="rId2"/>
          <a:stretch>
            <a:fillRect/>
          </a:stretch>
        </p:blipFill>
        <p:spPr>
          <a:xfrm>
            <a:off x="-6953250" y="2"/>
            <a:ext cx="5943600" cy="6857998"/>
          </a:xfrm>
          <a:prstGeom prst="rect">
            <a:avLst/>
          </a:prstGeom>
        </p:spPr>
      </p:pic>
      <p:sp>
        <p:nvSpPr>
          <p:cNvPr id="6" name="Content Placeholder 2">
            <a:extLst>
              <a:ext uri="{FF2B5EF4-FFF2-40B4-BE49-F238E27FC236}">
                <a16:creationId xmlns:a16="http://schemas.microsoft.com/office/drawing/2014/main" id="{DFE0F803-5533-B30A-0BA7-3D40DF715B15}"/>
              </a:ext>
            </a:extLst>
          </p:cNvPr>
          <p:cNvSpPr txBox="1">
            <a:spLocks/>
          </p:cNvSpPr>
          <p:nvPr/>
        </p:nvSpPr>
        <p:spPr>
          <a:xfrm>
            <a:off x="15595600" y="2937363"/>
            <a:ext cx="5449301" cy="349350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kern="100">
                <a:latin typeface="Times New Roman" panose="02020603050405020304" pitchFamily="18" charset="0"/>
                <a:ea typeface="Calibri" panose="020F0502020204030204" pitchFamily="34" charset="0"/>
                <a:cs typeface="Arial" panose="020B0604020202020204" pitchFamily="34" charset="0"/>
              </a:rPr>
              <a:t>In the budget assumption table, I have mapped out the financial aspects of the big data project at orange. It includes building a secure system, obtaining the data, analyzing it, and employing it. I have accounted the salaries, hardware, software, training, and reserved some of the total budget just in case. By that, everyone knows where the money is being spent on. </a:t>
            </a:r>
            <a:endParaRPr lang="en-US" sz="2400" kern="100">
              <a:latin typeface="Calibri" panose="020F0502020204030204" pitchFamily="34" charset="0"/>
              <a:ea typeface="Calibri" panose="020F0502020204030204" pitchFamily="34" charset="0"/>
              <a:cs typeface="Arial" panose="020B0604020202020204" pitchFamily="34" charset="0"/>
            </a:endParaRPr>
          </a:p>
          <a:p>
            <a:endParaRPr lang="en-US" sz="2000" dirty="0">
              <a:solidFill>
                <a:schemeClr val="tx1">
                  <a:alpha val="80000"/>
                </a:schemeClr>
              </a:solidFill>
            </a:endParaRPr>
          </a:p>
        </p:txBody>
      </p:sp>
      <p:pic>
        <p:nvPicPr>
          <p:cNvPr id="7" name="Graphic 6" descr="Money">
            <a:extLst>
              <a:ext uri="{FF2B5EF4-FFF2-40B4-BE49-F238E27FC236}">
                <a16:creationId xmlns:a16="http://schemas.microsoft.com/office/drawing/2014/main" id="{0D9DA625-B5D3-E2C9-FC8A-54DFCA9525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508045" y="0"/>
            <a:ext cx="3548404" cy="3305661"/>
          </a:xfrm>
          <a:prstGeom prst="rect">
            <a:avLst/>
          </a:prstGeom>
        </p:spPr>
      </p:pic>
      <p:sp>
        <p:nvSpPr>
          <p:cNvPr id="8" name="Title 1">
            <a:extLst>
              <a:ext uri="{FF2B5EF4-FFF2-40B4-BE49-F238E27FC236}">
                <a16:creationId xmlns:a16="http://schemas.microsoft.com/office/drawing/2014/main" id="{58F1D2BB-BB55-B649-1701-577A95FDDF76}"/>
              </a:ext>
            </a:extLst>
          </p:cNvPr>
          <p:cNvSpPr txBox="1">
            <a:spLocks/>
          </p:cNvSpPr>
          <p:nvPr/>
        </p:nvSpPr>
        <p:spPr>
          <a:xfrm>
            <a:off x="14796501" y="354978"/>
            <a:ext cx="1981359" cy="827249"/>
          </a:xfrm>
          <a:prstGeom prst="rect">
            <a:avLst/>
          </a:prstGeom>
        </p:spPr>
        <p:txBody>
          <a:bodyPr vert="horz" lIns="91440" tIns="45720" rIns="91440" bIns="45720" rtlCol="0" anchor="b">
            <a:normAutofit fontScale="6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600" b="1"/>
              <a:t>      Budget</a:t>
            </a:r>
            <a:endParaRPr lang="en-US" sz="5600" b="1" dirty="0"/>
          </a:p>
        </p:txBody>
      </p:sp>
      <p:sp>
        <p:nvSpPr>
          <p:cNvPr id="9" name="Oval 8">
            <a:extLst>
              <a:ext uri="{FF2B5EF4-FFF2-40B4-BE49-F238E27FC236}">
                <a16:creationId xmlns:a16="http://schemas.microsoft.com/office/drawing/2014/main" id="{3FE662CF-0F35-B383-1154-654ADE3F0038}"/>
              </a:ext>
            </a:extLst>
          </p:cNvPr>
          <p:cNvSpPr/>
          <p:nvPr/>
        </p:nvSpPr>
        <p:spPr>
          <a:xfrm flipH="1">
            <a:off x="20056449" y="2205973"/>
            <a:ext cx="157765" cy="2768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114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0DE847E-EE66-509E-7FEB-FE3C77E0E2F0}"/>
              </a:ext>
            </a:extLst>
          </p:cNvPr>
          <p:cNvSpPr>
            <a:spLocks noGrp="1"/>
          </p:cNvSpPr>
          <p:nvPr>
            <p:ph idx="1"/>
          </p:nvPr>
        </p:nvSpPr>
        <p:spPr>
          <a:xfrm>
            <a:off x="6742699" y="2782879"/>
            <a:ext cx="5449301" cy="3493509"/>
          </a:xfrm>
        </p:spPr>
        <p:txBody>
          <a:bodyPr anchor="t">
            <a:normAutofit/>
          </a:bodyPr>
          <a:lstStyle/>
          <a:p>
            <a:r>
              <a:rPr lang="en-US" sz="2400" kern="100" dirty="0">
                <a:effectLst/>
                <a:latin typeface="Times New Roman" panose="02020603050405020304" pitchFamily="18" charset="0"/>
                <a:ea typeface="Calibri" panose="020F0502020204030204" pitchFamily="34" charset="0"/>
                <a:cs typeface="Arial" panose="020B0604020202020204" pitchFamily="34" charset="0"/>
              </a:rPr>
              <a:t>In the budget assumption table, I have mapped out the financial aspects of the big data project at orange. It includes building a secure system, obtaining the data, analyzing it, and employing it. I have accounted the </a:t>
            </a: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salaries</a:t>
            </a:r>
            <a:r>
              <a:rPr lang="en-US" sz="24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hardware</a:t>
            </a:r>
            <a:r>
              <a:rPr lang="en-US" sz="24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software</a:t>
            </a:r>
            <a:r>
              <a:rPr lang="en-US" sz="2400" kern="100" dirty="0">
                <a:effectLst/>
                <a:latin typeface="Times New Roman" panose="02020603050405020304" pitchFamily="18" charset="0"/>
                <a:ea typeface="Calibri" panose="020F0502020204030204" pitchFamily="34" charset="0"/>
                <a:cs typeface="Arial" panose="020B0604020202020204" pitchFamily="34" charset="0"/>
              </a:rPr>
              <a:t>, </a:t>
            </a: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training</a:t>
            </a:r>
            <a:r>
              <a:rPr lang="en-US" sz="2400" kern="100" dirty="0">
                <a:effectLst/>
                <a:latin typeface="Times New Roman" panose="02020603050405020304" pitchFamily="18" charset="0"/>
                <a:ea typeface="Calibri" panose="020F0502020204030204" pitchFamily="34" charset="0"/>
                <a:cs typeface="Arial" panose="020B0604020202020204" pitchFamily="34" charset="0"/>
              </a:rPr>
              <a:t>, and </a:t>
            </a:r>
            <a:r>
              <a:rPr lang="en-US" sz="2400" b="1" kern="100" dirty="0">
                <a:effectLst/>
                <a:latin typeface="Times New Roman" panose="02020603050405020304" pitchFamily="18" charset="0"/>
                <a:ea typeface="Calibri" panose="020F0502020204030204" pitchFamily="34" charset="0"/>
                <a:cs typeface="Arial" panose="020B0604020202020204" pitchFamily="34" charset="0"/>
              </a:rPr>
              <a:t>reserved</a:t>
            </a:r>
            <a:r>
              <a:rPr lang="en-US" sz="2400" kern="100" dirty="0">
                <a:effectLst/>
                <a:latin typeface="Times New Roman" panose="02020603050405020304" pitchFamily="18" charset="0"/>
                <a:ea typeface="Calibri" panose="020F0502020204030204" pitchFamily="34" charset="0"/>
                <a:cs typeface="Arial" panose="020B0604020202020204" pitchFamily="34" charset="0"/>
              </a:rPr>
              <a:t> some of the total budget just in case. By that, everyone knows where the money is being spent on.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solidFill>
                <a:schemeClr val="tx1">
                  <a:alpha val="80000"/>
                </a:schemeClr>
              </a:solidFill>
            </a:endParaRPr>
          </a:p>
        </p:txBody>
      </p:sp>
      <p:pic>
        <p:nvPicPr>
          <p:cNvPr id="8" name="Graphic 7" descr="Money">
            <a:extLst>
              <a:ext uri="{FF2B5EF4-FFF2-40B4-BE49-F238E27FC236}">
                <a16:creationId xmlns:a16="http://schemas.microsoft.com/office/drawing/2014/main" id="{66995E67-A315-1FA7-0EFD-DFF445644E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5144" y="-154484"/>
            <a:ext cx="3548404" cy="3305661"/>
          </a:xfrm>
          <a:prstGeom prst="rect">
            <a:avLst/>
          </a:prstGeom>
        </p:spPr>
      </p:pic>
      <p:sp>
        <p:nvSpPr>
          <p:cNvPr id="3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4552" y="1899284"/>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6862" y="218992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4" name="Oval 3">
            <a:extLst>
              <a:ext uri="{FF2B5EF4-FFF2-40B4-BE49-F238E27FC236}">
                <a16:creationId xmlns:a16="http://schemas.microsoft.com/office/drawing/2014/main" id="{860DD8B3-A7A3-A491-EB11-74A96474268E}"/>
              </a:ext>
            </a:extLst>
          </p:cNvPr>
          <p:cNvSpPr/>
          <p:nvPr/>
        </p:nvSpPr>
        <p:spPr>
          <a:xfrm>
            <a:off x="-3403600" y="-10087429"/>
            <a:ext cx="18999200" cy="100874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9600" dirty="0"/>
              <a:t>Budget</a:t>
            </a:r>
            <a:endParaRPr lang="en-US" sz="9600"/>
          </a:p>
        </p:txBody>
      </p:sp>
      <p:pic>
        <p:nvPicPr>
          <p:cNvPr id="5" name="Picture 4">
            <a:extLst>
              <a:ext uri="{FF2B5EF4-FFF2-40B4-BE49-F238E27FC236}">
                <a16:creationId xmlns:a16="http://schemas.microsoft.com/office/drawing/2014/main" id="{157146DB-9E18-615A-28FD-FEB2F487D8D4}"/>
              </a:ext>
            </a:extLst>
          </p:cNvPr>
          <p:cNvPicPr>
            <a:picLocks noChangeAspect="1"/>
          </p:cNvPicPr>
          <p:nvPr/>
        </p:nvPicPr>
        <p:blipFill>
          <a:blip r:embed="rId4"/>
          <a:stretch>
            <a:fillRect/>
          </a:stretch>
        </p:blipFill>
        <p:spPr>
          <a:xfrm>
            <a:off x="0" y="0"/>
            <a:ext cx="5943600" cy="6857998"/>
          </a:xfrm>
          <a:prstGeom prst="rect">
            <a:avLst/>
          </a:prstGeom>
        </p:spPr>
      </p:pic>
      <p:sp>
        <p:nvSpPr>
          <p:cNvPr id="2" name="Title 1">
            <a:extLst>
              <a:ext uri="{FF2B5EF4-FFF2-40B4-BE49-F238E27FC236}">
                <a16:creationId xmlns:a16="http://schemas.microsoft.com/office/drawing/2014/main" id="{549B7200-7F94-00BD-B888-8A630F948DEC}"/>
              </a:ext>
            </a:extLst>
          </p:cNvPr>
          <p:cNvSpPr>
            <a:spLocks noGrp="1"/>
          </p:cNvSpPr>
          <p:nvPr>
            <p:ph type="title"/>
          </p:nvPr>
        </p:nvSpPr>
        <p:spPr>
          <a:xfrm>
            <a:off x="5943600" y="200494"/>
            <a:ext cx="1981359" cy="827249"/>
          </a:xfrm>
        </p:spPr>
        <p:txBody>
          <a:bodyPr anchor="b">
            <a:normAutofit fontScale="90000"/>
          </a:bodyPr>
          <a:lstStyle/>
          <a:p>
            <a:r>
              <a:rPr lang="en-US" sz="5600" b="1" dirty="0"/>
              <a:t>      Budget</a:t>
            </a:r>
          </a:p>
        </p:txBody>
      </p:sp>
      <p:sp>
        <p:nvSpPr>
          <p:cNvPr id="6" name="Oval 5">
            <a:extLst>
              <a:ext uri="{FF2B5EF4-FFF2-40B4-BE49-F238E27FC236}">
                <a16:creationId xmlns:a16="http://schemas.microsoft.com/office/drawing/2014/main" id="{66269FAA-A0FD-2D11-7A89-C57A8A45237C}"/>
              </a:ext>
            </a:extLst>
          </p:cNvPr>
          <p:cNvSpPr/>
          <p:nvPr/>
        </p:nvSpPr>
        <p:spPr>
          <a:xfrm flipH="1">
            <a:off x="11203548" y="2051489"/>
            <a:ext cx="157765" cy="276878"/>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9003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Tree>
    <p:extLst>
      <p:ext uri="{BB962C8B-B14F-4D97-AF65-F5344CB8AC3E}">
        <p14:creationId xmlns:p14="http://schemas.microsoft.com/office/powerpoint/2010/main" val="350508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3144-ED52-4BAA-8597-CCBA60223C66}"/>
              </a:ext>
            </a:extLst>
          </p:cNvPr>
          <p:cNvSpPr>
            <a:spLocks noGrp="1"/>
          </p:cNvSpPr>
          <p:nvPr>
            <p:ph type="title"/>
          </p:nvPr>
        </p:nvSpPr>
        <p:spPr/>
        <p:txBody>
          <a:bodyPr/>
          <a:lstStyle/>
          <a:p>
            <a:r>
              <a:rPr lang="en-US" dirty="0"/>
              <a:t>Critical Path</a:t>
            </a:r>
          </a:p>
        </p:txBody>
      </p:sp>
      <p:sp>
        <p:nvSpPr>
          <p:cNvPr id="3" name="Content Placeholder 2">
            <a:extLst>
              <a:ext uri="{FF2B5EF4-FFF2-40B4-BE49-F238E27FC236}">
                <a16:creationId xmlns:a16="http://schemas.microsoft.com/office/drawing/2014/main" id="{6C285E99-83FA-D685-8025-FC6C2FA91ADC}"/>
              </a:ext>
            </a:extLst>
          </p:cNvPr>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C8CF3239-0C4F-FC9F-6354-16116324181A}"/>
              </a:ext>
            </a:extLst>
          </p:cNvPr>
          <p:cNvSpPr/>
          <p:nvPr/>
        </p:nvSpPr>
        <p:spPr>
          <a:xfrm>
            <a:off x="-7059561" y="-3753465"/>
            <a:ext cx="26311121" cy="143649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Critical path</a:t>
            </a:r>
          </a:p>
        </p:txBody>
      </p:sp>
    </p:spTree>
    <p:extLst>
      <p:ext uri="{BB962C8B-B14F-4D97-AF65-F5344CB8AC3E}">
        <p14:creationId xmlns:p14="http://schemas.microsoft.com/office/powerpoint/2010/main" val="1462181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3144-ED52-4BAA-8597-CCBA60223C66}"/>
              </a:ext>
            </a:extLst>
          </p:cNvPr>
          <p:cNvSpPr>
            <a:spLocks noGrp="1"/>
          </p:cNvSpPr>
          <p:nvPr>
            <p:ph type="title"/>
          </p:nvPr>
        </p:nvSpPr>
        <p:spPr>
          <a:xfrm>
            <a:off x="0" y="0"/>
            <a:ext cx="12192000" cy="1692067"/>
          </a:xfrm>
        </p:spPr>
        <p:txBody>
          <a:bodyPr>
            <a:normAutofit/>
          </a:bodyPr>
          <a:lstStyle/>
          <a:p>
            <a:r>
              <a:rPr lang="en-US" sz="2000" kern="100" dirty="0">
                <a:effectLst/>
                <a:latin typeface="Times New Roman" panose="02020603050405020304" pitchFamily="18" charset="0"/>
                <a:ea typeface="Calibri" panose="020F0502020204030204" pitchFamily="34" charset="0"/>
                <a:cs typeface="Arial" panose="020B0604020202020204" pitchFamily="34" charset="0"/>
              </a:rPr>
              <a:t>The critical path is the longest sequence of important tasks that must be completed on time for the entire project to be finished on the time specified. Any delays in any of the tasks in the critical path will directly impact the project timeline, while delays in the non-critical tasks will not affect the end date.</a:t>
            </a:r>
            <a:br>
              <a:rPr lang="en-US" sz="2000" kern="100" dirty="0">
                <a:effectLst/>
                <a:latin typeface="Calibri" panose="020F0502020204030204" pitchFamily="34" charset="0"/>
                <a:ea typeface="Calibri" panose="020F0502020204030204" pitchFamily="34" charset="0"/>
                <a:cs typeface="Arial" panose="020B0604020202020204" pitchFamily="34" charset="0"/>
              </a:rPr>
            </a:br>
            <a:r>
              <a:rPr lang="en-US" sz="2000" kern="100" dirty="0">
                <a:effectLst/>
                <a:latin typeface="Calibri" panose="020F0502020204030204" pitchFamily="34" charset="0"/>
                <a:ea typeface="Calibri" panose="020F0502020204030204" pitchFamily="34" charset="0"/>
                <a:cs typeface="Arial" panose="020B0604020202020204" pitchFamily="34" charset="0"/>
              </a:rPr>
              <a:t>Critical path = 5 + 3 + 3 + 4 + 2 + 12 + 10 + 14 +7 + 8 + 14 + 30 + 10 + 16 + 5+ 4 + 7 +20 + 5 = 179 days</a:t>
            </a:r>
            <a:br>
              <a:rPr lang="en-US" sz="2000" kern="100" dirty="0">
                <a:effectLst/>
                <a:latin typeface="Calibri" panose="020F0502020204030204" pitchFamily="34" charset="0"/>
                <a:ea typeface="Calibri" panose="020F0502020204030204" pitchFamily="34" charset="0"/>
                <a:cs typeface="Arial" panose="020B0604020202020204" pitchFamily="34" charset="0"/>
              </a:rPr>
            </a:br>
            <a:r>
              <a:rPr lang="en-US" sz="2000" kern="100" dirty="0">
                <a:effectLst/>
                <a:latin typeface="Calibri" panose="020F0502020204030204" pitchFamily="34" charset="0"/>
                <a:ea typeface="Calibri" panose="020F0502020204030204" pitchFamily="34" charset="0"/>
                <a:cs typeface="Arial" panose="020B0604020202020204" pitchFamily="34" charset="0"/>
              </a:rPr>
              <a:t>Other path = 5 +3 + 6 +2 + 12 + 10 + 14  + 7 + 8 + 14 + 30 + 10 + 16 + 5 + 4 + 7 + 7 = 160  days</a:t>
            </a:r>
            <a:endParaRPr lang="en-US" sz="2000" dirty="0">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C8CF3239-0C4F-FC9F-6354-16116324181A}"/>
              </a:ext>
            </a:extLst>
          </p:cNvPr>
          <p:cNvSpPr/>
          <p:nvPr/>
        </p:nvSpPr>
        <p:spPr>
          <a:xfrm>
            <a:off x="-7059561" y="-14364929"/>
            <a:ext cx="26311121" cy="143649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Critical path</a:t>
            </a:r>
          </a:p>
        </p:txBody>
      </p:sp>
      <p:pic>
        <p:nvPicPr>
          <p:cNvPr id="10" name="Content Placeholder 9" descr="A diagram of a path&#10;&#10;Description automatically generated">
            <a:extLst>
              <a:ext uri="{FF2B5EF4-FFF2-40B4-BE49-F238E27FC236}">
                <a16:creationId xmlns:a16="http://schemas.microsoft.com/office/drawing/2014/main" id="{1D6B627C-3E52-C41F-0207-BC5C3E572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86800"/>
            <a:ext cx="12197312" cy="5271200"/>
          </a:xfrm>
        </p:spPr>
      </p:pic>
    </p:spTree>
    <p:extLst>
      <p:ext uri="{BB962C8B-B14F-4D97-AF65-F5344CB8AC3E}">
        <p14:creationId xmlns:p14="http://schemas.microsoft.com/office/powerpoint/2010/main" val="4118902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Tree>
    <p:extLst>
      <p:ext uri="{BB962C8B-B14F-4D97-AF65-F5344CB8AC3E}">
        <p14:creationId xmlns:p14="http://schemas.microsoft.com/office/powerpoint/2010/main" val="21031587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9917-07A0-FC60-8DBB-414DA9A34C1B}"/>
              </a:ext>
            </a:extLst>
          </p:cNvPr>
          <p:cNvSpPr>
            <a:spLocks noGrp="1"/>
          </p:cNvSpPr>
          <p:nvPr>
            <p:ph type="title"/>
          </p:nvPr>
        </p:nvSpPr>
        <p:spPr/>
        <p:txBody>
          <a:bodyPr/>
          <a:lstStyle/>
          <a:p>
            <a:r>
              <a:rPr lang="en-US" dirty="0"/>
              <a:t>Stakeholder matrix</a:t>
            </a:r>
          </a:p>
        </p:txBody>
      </p:sp>
      <p:sp>
        <p:nvSpPr>
          <p:cNvPr id="3" name="Content Placeholder 2">
            <a:extLst>
              <a:ext uri="{FF2B5EF4-FFF2-40B4-BE49-F238E27FC236}">
                <a16:creationId xmlns:a16="http://schemas.microsoft.com/office/drawing/2014/main" id="{4FFA4AFA-6667-9477-12A3-D95030CDFD58}"/>
              </a:ext>
            </a:extLst>
          </p:cNvPr>
          <p:cNvSpPr>
            <a:spLocks noGrp="1"/>
          </p:cNvSpPr>
          <p:nvPr>
            <p:ph idx="1"/>
          </p:nvPr>
        </p:nvSpPr>
        <p:spPr/>
        <p:txBody>
          <a:bodyPr/>
          <a:lstStyle/>
          <a:p>
            <a:endParaRPr lang="en-US" dirty="0"/>
          </a:p>
        </p:txBody>
      </p:sp>
      <p:sp>
        <p:nvSpPr>
          <p:cNvPr id="4" name="Oval 3">
            <a:extLst>
              <a:ext uri="{FF2B5EF4-FFF2-40B4-BE49-F238E27FC236}">
                <a16:creationId xmlns:a16="http://schemas.microsoft.com/office/drawing/2014/main" id="{78888982-F6EC-0F7E-50EC-3DD70C78398C}"/>
              </a:ext>
            </a:extLst>
          </p:cNvPr>
          <p:cNvSpPr/>
          <p:nvPr/>
        </p:nvSpPr>
        <p:spPr>
          <a:xfrm>
            <a:off x="-3693708" y="-2538659"/>
            <a:ext cx="19579415" cy="11935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Stakeholder matrix</a:t>
            </a:r>
          </a:p>
        </p:txBody>
      </p:sp>
    </p:spTree>
    <p:extLst>
      <p:ext uri="{BB962C8B-B14F-4D97-AF65-F5344CB8AC3E}">
        <p14:creationId xmlns:p14="http://schemas.microsoft.com/office/powerpoint/2010/main" val="2778125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8888982-F6EC-0F7E-50EC-3DD70C78398C}"/>
              </a:ext>
            </a:extLst>
          </p:cNvPr>
          <p:cNvSpPr/>
          <p:nvPr/>
        </p:nvSpPr>
        <p:spPr>
          <a:xfrm>
            <a:off x="-3693708" y="-11935318"/>
            <a:ext cx="19579415" cy="1193531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Stakeholder matrix</a:t>
            </a:r>
          </a:p>
        </p:txBody>
      </p:sp>
      <p:sp>
        <p:nvSpPr>
          <p:cNvPr id="6" name="Rectangle 5">
            <a:extLst>
              <a:ext uri="{FF2B5EF4-FFF2-40B4-BE49-F238E27FC236}">
                <a16:creationId xmlns:a16="http://schemas.microsoft.com/office/drawing/2014/main" id="{B74E0A72-CF07-DBFA-4818-4129F3B52DC3}"/>
              </a:ext>
            </a:extLst>
          </p:cNvPr>
          <p:cNvSpPr/>
          <p:nvPr/>
        </p:nvSpPr>
        <p:spPr>
          <a:xfrm>
            <a:off x="8927307" y="3387726"/>
            <a:ext cx="2238375" cy="8763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C236102-5C85-365F-AA73-8EE53247C2DC}"/>
              </a:ext>
            </a:extLst>
          </p:cNvPr>
          <p:cNvPicPr>
            <a:picLocks noChangeAspect="1"/>
          </p:cNvPicPr>
          <p:nvPr/>
        </p:nvPicPr>
        <p:blipFill>
          <a:blip r:embed="rId2"/>
          <a:stretch>
            <a:fillRect/>
          </a:stretch>
        </p:blipFill>
        <p:spPr>
          <a:xfrm>
            <a:off x="1389766" y="1580971"/>
            <a:ext cx="9591579" cy="5040809"/>
          </a:xfrm>
          <a:prstGeom prst="rect">
            <a:avLst/>
          </a:prstGeom>
        </p:spPr>
      </p:pic>
      <p:sp>
        <p:nvSpPr>
          <p:cNvPr id="2" name="Title 1">
            <a:extLst>
              <a:ext uri="{FF2B5EF4-FFF2-40B4-BE49-F238E27FC236}">
                <a16:creationId xmlns:a16="http://schemas.microsoft.com/office/drawing/2014/main" id="{E60A9917-07A0-FC60-8DBB-414DA9A34C1B}"/>
              </a:ext>
            </a:extLst>
          </p:cNvPr>
          <p:cNvSpPr>
            <a:spLocks noGrp="1"/>
          </p:cNvSpPr>
          <p:nvPr>
            <p:ph type="title"/>
          </p:nvPr>
        </p:nvSpPr>
        <p:spPr>
          <a:xfrm>
            <a:off x="838199" y="236220"/>
            <a:ext cx="10515600" cy="1690688"/>
          </a:xfrm>
        </p:spPr>
        <p:txBody>
          <a:bodyPr>
            <a:normAutofit fontScale="90000"/>
          </a:bodyPr>
          <a:lstStyle/>
          <a:p>
            <a:r>
              <a:rPr lang="en-US" dirty="0">
                <a:latin typeface="Amasis MT Pro Black" panose="02040A04050005020304" pitchFamily="18" charset="0"/>
                <a:ea typeface="ADLaM Display" panose="02010000000000000000" pitchFamily="2" charset="0"/>
                <a:cs typeface="ADLaM Display" panose="02010000000000000000" pitchFamily="2" charset="0"/>
              </a:rPr>
              <a:t>Stakeholder matrix</a:t>
            </a:r>
            <a:br>
              <a:rPr lang="en-US" dirty="0"/>
            </a:br>
            <a:r>
              <a:rPr lang="en-US" sz="3200" dirty="0"/>
              <a:t>A tool used to categorize stake holders based on their interest and influence on a project. It helps in knowing how to deal with each stakeholder.</a:t>
            </a:r>
            <a:endParaRPr lang="en-US" dirty="0"/>
          </a:p>
        </p:txBody>
      </p:sp>
      <p:sp>
        <p:nvSpPr>
          <p:cNvPr id="8" name="Rectangle 7">
            <a:extLst>
              <a:ext uri="{FF2B5EF4-FFF2-40B4-BE49-F238E27FC236}">
                <a16:creationId xmlns:a16="http://schemas.microsoft.com/office/drawing/2014/main" id="{40AA9F0D-FF02-2962-C86C-E6A2322241F7}"/>
              </a:ext>
            </a:extLst>
          </p:cNvPr>
          <p:cNvSpPr/>
          <p:nvPr/>
        </p:nvSpPr>
        <p:spPr>
          <a:xfrm>
            <a:off x="9041450" y="3273039"/>
            <a:ext cx="2238375" cy="312776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9202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6" name="Oval 5">
            <a:extLst>
              <a:ext uri="{FF2B5EF4-FFF2-40B4-BE49-F238E27FC236}">
                <a16:creationId xmlns:a16="http://schemas.microsoft.com/office/drawing/2014/main" id="{AC3E4849-4B31-6D73-35FF-69DF46E13376}"/>
              </a:ext>
            </a:extLst>
          </p:cNvPr>
          <p:cNvSpPr/>
          <p:nvPr/>
        </p:nvSpPr>
        <p:spPr>
          <a:xfrm>
            <a:off x="14651282" y="3429000"/>
            <a:ext cx="3141417" cy="138610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Communication management plan</a:t>
            </a:r>
          </a:p>
        </p:txBody>
      </p:sp>
      <p:cxnSp>
        <p:nvCxnSpPr>
          <p:cNvPr id="10" name="Straight Arrow Connector 9">
            <a:extLst>
              <a:ext uri="{FF2B5EF4-FFF2-40B4-BE49-F238E27FC236}">
                <a16:creationId xmlns:a16="http://schemas.microsoft.com/office/drawing/2014/main" id="{0849F377-833B-7392-EDD9-435D30769D70}"/>
              </a:ext>
            </a:extLst>
          </p:cNvPr>
          <p:cNvCxnSpPr>
            <a:cxnSpLocks/>
          </p:cNvCxnSpPr>
          <p:nvPr/>
        </p:nvCxnSpPr>
        <p:spPr>
          <a:xfrm>
            <a:off x="12265314" y="4096654"/>
            <a:ext cx="23859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13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F128A56B-DC64-2902-5A6A-63744449B520}"/>
              </a:ext>
            </a:extLst>
          </p:cNvPr>
          <p:cNvSpPr/>
          <p:nvPr/>
        </p:nvSpPr>
        <p:spPr>
          <a:xfrm>
            <a:off x="1681698" y="3004413"/>
            <a:ext cx="3141416" cy="1386108"/>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cxnSp>
        <p:nvCxnSpPr>
          <p:cNvPr id="10" name="Straight Arrow Connector 9">
            <a:extLst>
              <a:ext uri="{FF2B5EF4-FFF2-40B4-BE49-F238E27FC236}">
                <a16:creationId xmlns:a16="http://schemas.microsoft.com/office/drawing/2014/main" id="{990248B2-C55B-914A-A710-68113910D873}"/>
              </a:ext>
            </a:extLst>
          </p:cNvPr>
          <p:cNvCxnSpPr>
            <a:cxnSpLocks/>
          </p:cNvCxnSpPr>
          <p:nvPr/>
        </p:nvCxnSpPr>
        <p:spPr>
          <a:xfrm>
            <a:off x="4823114" y="3710167"/>
            <a:ext cx="23859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2511546" y="-146638"/>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2428873" y="2730579"/>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12372945" y="227173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12274670" y="6890"/>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7" name="Oval 26">
            <a:extLst>
              <a:ext uri="{FF2B5EF4-FFF2-40B4-BE49-F238E27FC236}">
                <a16:creationId xmlns:a16="http://schemas.microsoft.com/office/drawing/2014/main" id="{3BB6F89C-CCB0-62F1-01A5-6659A987CA3C}"/>
              </a:ext>
            </a:extLst>
          </p:cNvPr>
          <p:cNvSpPr/>
          <p:nvPr/>
        </p:nvSpPr>
        <p:spPr>
          <a:xfrm>
            <a:off x="12427267" y="4570713"/>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4881561" y="7225893"/>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2511547" y="5912226"/>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4" name="Oval 3">
            <a:extLst>
              <a:ext uri="{FF2B5EF4-FFF2-40B4-BE49-F238E27FC236}">
                <a16:creationId xmlns:a16="http://schemas.microsoft.com/office/drawing/2014/main" id="{5CD007ED-9FA1-35B6-1DDF-21678C279B08}"/>
              </a:ext>
            </a:extLst>
          </p:cNvPr>
          <p:cNvSpPr/>
          <p:nvPr/>
        </p:nvSpPr>
        <p:spPr>
          <a:xfrm>
            <a:off x="7209082" y="3004413"/>
            <a:ext cx="3141417" cy="138610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Communication management plan</a:t>
            </a:r>
          </a:p>
        </p:txBody>
      </p:sp>
    </p:spTree>
    <p:extLst>
      <p:ext uri="{BB962C8B-B14F-4D97-AF65-F5344CB8AC3E}">
        <p14:creationId xmlns:p14="http://schemas.microsoft.com/office/powerpoint/2010/main" val="168148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4151A-FD04-6697-C823-84CBED28CF06}"/>
              </a:ext>
            </a:extLst>
          </p:cNvPr>
          <p:cNvSpPr>
            <a:spLocks noGrp="1"/>
          </p:cNvSpPr>
          <p:nvPr>
            <p:ph type="title"/>
          </p:nvPr>
        </p:nvSpPr>
        <p:spPr>
          <a:xfrm>
            <a:off x="6412091" y="560374"/>
            <a:ext cx="4999248" cy="1716255"/>
          </a:xfrm>
        </p:spPr>
        <p:txBody>
          <a:bodyPr anchor="b">
            <a:normAutofit/>
          </a:bodyPr>
          <a:lstStyle/>
          <a:p>
            <a:r>
              <a:rPr lang="en-US" sz="5600" b="1" dirty="0">
                <a:latin typeface="Amasis MT Pro Black" panose="02040A04050005020304" pitchFamily="18" charset="0"/>
              </a:rPr>
              <a:t>The Problem</a:t>
            </a:r>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all center">
            <a:extLst>
              <a:ext uri="{FF2B5EF4-FFF2-40B4-BE49-F238E27FC236}">
                <a16:creationId xmlns:a16="http://schemas.microsoft.com/office/drawing/2014/main" id="{661E9DF4-6FA4-D3F2-A044-6ADE74818A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ACDA89F3-EB27-2237-3C1C-4D12B9A93198}"/>
              </a:ext>
            </a:extLst>
          </p:cNvPr>
          <p:cNvSpPr>
            <a:spLocks noGrp="1"/>
          </p:cNvSpPr>
          <p:nvPr>
            <p:ph idx="1"/>
          </p:nvPr>
        </p:nvSpPr>
        <p:spPr>
          <a:xfrm>
            <a:off x="6392583" y="2645923"/>
            <a:ext cx="4914434" cy="2379084"/>
          </a:xfrm>
        </p:spPr>
        <p:txBody>
          <a:bodyPr anchor="t">
            <a:normAutofit/>
          </a:bodyPr>
          <a:lstStyle/>
          <a:p>
            <a:r>
              <a:rPr lang="en-US" sz="2000" b="1" dirty="0">
                <a:solidFill>
                  <a:schemeClr val="tx1">
                    <a:alpha val="80000"/>
                  </a:schemeClr>
                </a:solidFill>
                <a:latin typeface="Amasis MT Pro Black" panose="02040A04050005020304" pitchFamily="18" charset="0"/>
              </a:rPr>
              <a:t>Telecommunication companies such as orange Jordan are struggling with the huge amount of customer complaints Everyday. And such companies would risk customer retention and bad reputation if these complaints weren't resolved effectively.</a:t>
            </a:r>
          </a:p>
        </p:txBody>
      </p:sp>
      <p:cxnSp>
        <p:nvCxnSpPr>
          <p:cNvPr id="26" name="Straight Connector 2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054793"/>
      </p:ext>
    </p:extLst>
  </p:cSld>
  <p:clrMapOvr>
    <a:masterClrMapping/>
  </p:clrMapOvr>
  <p:transition spd="slow">
    <p:push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1A411904-3EB3-4CE4-E95F-A292B1B8FE4E}"/>
              </a:ext>
            </a:extLst>
          </p:cNvPr>
          <p:cNvSpPr/>
          <p:nvPr/>
        </p:nvSpPr>
        <p:spPr>
          <a:xfrm>
            <a:off x="-3225800" y="-1873250"/>
            <a:ext cx="18643600" cy="1060450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bg1"/>
                </a:solidFill>
              </a:rPr>
              <a:t>Communication management plan</a:t>
            </a:r>
          </a:p>
        </p:txBody>
      </p:sp>
    </p:spTree>
    <p:extLst>
      <p:ext uri="{BB962C8B-B14F-4D97-AF65-F5344CB8AC3E}">
        <p14:creationId xmlns:p14="http://schemas.microsoft.com/office/powerpoint/2010/main" val="36126151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EA64C-1E80-B73B-6652-DFFD36537D38}"/>
              </a:ext>
            </a:extLst>
          </p:cNvPr>
          <p:cNvSpPr>
            <a:spLocks noGrp="1"/>
          </p:cNvSpPr>
          <p:nvPr>
            <p:ph type="title"/>
          </p:nvPr>
        </p:nvSpPr>
        <p:spPr>
          <a:xfrm>
            <a:off x="2745972" y="74819"/>
            <a:ext cx="6705206" cy="1616203"/>
          </a:xfrm>
        </p:spPr>
        <p:txBody>
          <a:bodyPr anchor="ctr">
            <a:normAutofit/>
          </a:bodyPr>
          <a:lstStyle/>
          <a:p>
            <a:pPr algn="ctr"/>
            <a:r>
              <a:rPr lang="en-US" sz="3600" dirty="0">
                <a:latin typeface="Amasis MT Pro Black" panose="02040A04050005020304" pitchFamily="18" charset="0"/>
                <a:ea typeface="ADLaM Display" panose="02010000000000000000" pitchFamily="2" charset="0"/>
                <a:cs typeface="ADLaM Display" panose="02010000000000000000" pitchFamily="2" charset="0"/>
              </a:rPr>
              <a:t>Communication Management Plan</a:t>
            </a:r>
          </a:p>
        </p:txBody>
      </p:sp>
      <p:grpSp>
        <p:nvGrpSpPr>
          <p:cNvPr id="30" name="Group 29">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8" name="Content Placeholder 7">
            <a:extLst>
              <a:ext uri="{FF2B5EF4-FFF2-40B4-BE49-F238E27FC236}">
                <a16:creationId xmlns:a16="http://schemas.microsoft.com/office/drawing/2014/main" id="{25332FD6-AF85-4F95-5631-D2D58B0DF02E}"/>
              </a:ext>
            </a:extLst>
          </p:cNvPr>
          <p:cNvGraphicFramePr>
            <a:graphicFrameLocks noGrp="1"/>
          </p:cNvGraphicFramePr>
          <p:nvPr>
            <p:ph idx="1"/>
            <p:extLst>
              <p:ext uri="{D42A27DB-BD31-4B8C-83A1-F6EECF244321}">
                <p14:modId xmlns:p14="http://schemas.microsoft.com/office/powerpoint/2010/main" val="1496831585"/>
              </p:ext>
            </p:extLst>
          </p:nvPr>
        </p:nvGraphicFramePr>
        <p:xfrm>
          <a:off x="84033" y="2070634"/>
          <a:ext cx="12023933" cy="4173981"/>
        </p:xfrm>
        <a:graphic>
          <a:graphicData uri="http://schemas.openxmlformats.org/drawingml/2006/table">
            <a:tbl>
              <a:tblPr firstRow="1" bandRow="1">
                <a:effectLst>
                  <a:outerShdw blurRad="63500" sx="102000" sy="102000" algn="ctr" rotWithShape="0">
                    <a:prstClr val="black">
                      <a:alpha val="40000"/>
                    </a:prstClr>
                  </a:outerShdw>
                </a:effectLst>
                <a:tableStyleId>{5C22544A-7EE6-4342-B048-85BDC9FD1C3A}</a:tableStyleId>
              </a:tblPr>
              <a:tblGrid>
                <a:gridCol w="1403056">
                  <a:extLst>
                    <a:ext uri="{9D8B030D-6E8A-4147-A177-3AD203B41FA5}">
                      <a16:colId xmlns:a16="http://schemas.microsoft.com/office/drawing/2014/main" val="1974664121"/>
                    </a:ext>
                  </a:extLst>
                </a:gridCol>
                <a:gridCol w="1748279">
                  <a:extLst>
                    <a:ext uri="{9D8B030D-6E8A-4147-A177-3AD203B41FA5}">
                      <a16:colId xmlns:a16="http://schemas.microsoft.com/office/drawing/2014/main" val="3495659385"/>
                    </a:ext>
                  </a:extLst>
                </a:gridCol>
                <a:gridCol w="1867937">
                  <a:extLst>
                    <a:ext uri="{9D8B030D-6E8A-4147-A177-3AD203B41FA5}">
                      <a16:colId xmlns:a16="http://schemas.microsoft.com/office/drawing/2014/main" val="3599310947"/>
                    </a:ext>
                  </a:extLst>
                </a:gridCol>
                <a:gridCol w="1271858">
                  <a:extLst>
                    <a:ext uri="{9D8B030D-6E8A-4147-A177-3AD203B41FA5}">
                      <a16:colId xmlns:a16="http://schemas.microsoft.com/office/drawing/2014/main" val="2069529741"/>
                    </a:ext>
                  </a:extLst>
                </a:gridCol>
                <a:gridCol w="1021181">
                  <a:extLst>
                    <a:ext uri="{9D8B030D-6E8A-4147-A177-3AD203B41FA5}">
                      <a16:colId xmlns:a16="http://schemas.microsoft.com/office/drawing/2014/main" val="3828914955"/>
                    </a:ext>
                  </a:extLst>
                </a:gridCol>
                <a:gridCol w="4711622">
                  <a:extLst>
                    <a:ext uri="{9D8B030D-6E8A-4147-A177-3AD203B41FA5}">
                      <a16:colId xmlns:a16="http://schemas.microsoft.com/office/drawing/2014/main" val="3401687960"/>
                    </a:ext>
                  </a:extLst>
                </a:gridCol>
              </a:tblGrid>
              <a:tr h="546340">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Sender/Owner</a:t>
                      </a:r>
                      <a:endParaRPr lang="en-US" sz="1600" b="1" i="0" u="none" strike="noStrike" dirty="0">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Stakeholder/Recepient</a:t>
                      </a:r>
                      <a:endParaRPr lang="en-US" sz="1600" b="1" i="0" u="none" strike="noStrike">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Delivery Medium</a:t>
                      </a:r>
                      <a:endParaRPr lang="en-US" sz="1600" b="1" i="0" u="none" strike="noStrike">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tc>
                  <a:txBody>
                    <a:bodyPr/>
                    <a:lstStyle/>
                    <a:p>
                      <a:pPr algn="ctr" fontAlgn="ctr"/>
                      <a:r>
                        <a:rPr lang="en-US" sz="1600" u="none" strike="noStrike">
                          <a:effectLst/>
                          <a:latin typeface="Times New Roman" panose="02020603050405020304" pitchFamily="18" charset="0"/>
                          <a:cs typeface="Times New Roman" panose="02020603050405020304" pitchFamily="18" charset="0"/>
                        </a:rPr>
                        <a:t>Delivery Method</a:t>
                      </a:r>
                      <a:endParaRPr lang="en-US" sz="1600" b="1" i="0" u="none" strike="noStrike">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Frequency</a:t>
                      </a:r>
                      <a:endParaRPr lang="en-US" sz="1600" b="1" i="0" u="none" strike="noStrike" dirty="0">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tc>
                  <a:txBody>
                    <a:bodyPr/>
                    <a:lstStyle/>
                    <a:p>
                      <a:pPr algn="ctr" fontAlgn="ctr"/>
                      <a:r>
                        <a:rPr lang="en-US" sz="1600" u="none" strike="noStrike" dirty="0">
                          <a:effectLst/>
                          <a:latin typeface="Times New Roman" panose="02020603050405020304" pitchFamily="18" charset="0"/>
                          <a:cs typeface="Times New Roman" panose="02020603050405020304" pitchFamily="18" charset="0"/>
                        </a:rPr>
                        <a:t>Goal</a:t>
                      </a:r>
                      <a:endParaRPr lang="en-US" sz="1600" b="1" i="0" u="none" strike="noStrike" dirty="0">
                        <a:solidFill>
                          <a:srgbClr val="34A853"/>
                        </a:solidFill>
                        <a:effectLst/>
                        <a:latin typeface="Times New Roman" panose="02020603050405020304" pitchFamily="18" charset="0"/>
                        <a:cs typeface="Times New Roman" panose="02020603050405020304" pitchFamily="18" charset="0"/>
                      </a:endParaRPr>
                    </a:p>
                  </a:txBody>
                  <a:tcPr marL="6244" marR="6244" marT="6244" marB="0" anchor="ctr"/>
                </a:tc>
                <a:extLst>
                  <a:ext uri="{0D108BD9-81ED-4DB2-BD59-A6C34878D82A}">
                    <a16:rowId xmlns:a16="http://schemas.microsoft.com/office/drawing/2014/main" val="140344546"/>
                  </a:ext>
                </a:extLst>
              </a:tr>
              <a:tr h="54634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CEO (Thierry </a:t>
                      </a:r>
                      <a:r>
                        <a:rPr lang="en-US" sz="1400" u="none" strike="noStrike" dirty="0" err="1">
                          <a:effectLst/>
                          <a:latin typeface="Times New Roman" panose="02020603050405020304" pitchFamily="18" charset="0"/>
                          <a:cs typeface="Times New Roman" panose="02020603050405020304" pitchFamily="18" charset="0"/>
                        </a:rPr>
                        <a:t>Marigny</a:t>
                      </a:r>
                      <a:r>
                        <a:rPr lang="en-US" sz="1400" u="none" strike="noStrike" dirty="0">
                          <a:effectLst/>
                          <a:latin typeface="Times New Roman" panose="02020603050405020304" pitchFamily="18" charset="0"/>
                          <a:cs typeface="Times New Roman" panose="02020603050405020304" pitchFamily="18" charset="0"/>
                        </a:rPr>
                        <a:t>)</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Email/ Meetings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weekly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Keeping the CEO Informed about the project Progress/ Get Input on Important decisions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1041049619"/>
                  </a:ext>
                </a:extLst>
              </a:tr>
              <a:tr h="298647">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IT Team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Meetings/Email/Verbal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Formal/Informal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Daily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Communiacting roles, respnsibilites, and dedlines.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3843471275"/>
                  </a:ext>
                </a:extLst>
              </a:tr>
              <a:tr h="298647">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System Administrator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Meetings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weekly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getting information on project milestones, system health</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587940600"/>
                  </a:ext>
                </a:extLst>
              </a:tr>
              <a:tr h="54634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Suppliers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Verbal (Phone)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Informal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Daily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Communicate Material requirements when needed/Keep Monitoring for future material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2030074214"/>
                  </a:ext>
                </a:extLst>
              </a:tr>
              <a:tr h="298647">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IT Team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Email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As needed</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Sharing progrees, challenges, needs and insights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2123020606"/>
                  </a:ext>
                </a:extLst>
              </a:tr>
              <a:tr h="54634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System Administrator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Meetings/Email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As needed</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Keeping the Manager Informed about Project Progress/ Get Input on Important decisions</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3594105067"/>
                  </a:ext>
                </a:extLst>
              </a:tr>
              <a:tr h="54634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IT Team</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System Administrator </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Meetings/Email/Verbal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Formal/Informal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Daily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Engaging in discussions to address potential issues in the system</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3150949732"/>
                  </a:ext>
                </a:extLst>
              </a:tr>
              <a:tr h="546340">
                <a:tc>
                  <a:txBody>
                    <a:bodyPr/>
                    <a:lstStyle/>
                    <a:p>
                      <a:pPr algn="ctr" fontAlgn="b"/>
                      <a:r>
                        <a:rPr lang="en-US" sz="1400" u="none" strike="noStrike">
                          <a:effectLst/>
                          <a:latin typeface="Times New Roman" panose="02020603050405020304" pitchFamily="18" charset="0"/>
                          <a:cs typeface="Times New Roman" panose="02020603050405020304" pitchFamily="18" charset="0"/>
                        </a:rPr>
                        <a:t>Suppliers</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Project Manager</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Verbal (Phone)</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Informal</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a:effectLst/>
                          <a:latin typeface="Times New Roman" panose="02020603050405020304" pitchFamily="18" charset="0"/>
                          <a:cs typeface="Times New Roman" panose="02020603050405020304" pitchFamily="18" charset="0"/>
                        </a:rPr>
                        <a:t>Daily</a:t>
                      </a:r>
                      <a:endParaRPr lang="en-US" sz="1400" b="0" i="0" u="none" strike="noStrike">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tc>
                  <a:txBody>
                    <a:bodyPr/>
                    <a:lstStyle/>
                    <a:p>
                      <a:pPr algn="ctr" fontAlgn="b"/>
                      <a:r>
                        <a:rPr lang="en-US" sz="1400" u="none" strike="noStrike" dirty="0">
                          <a:effectLst/>
                          <a:latin typeface="Times New Roman" panose="02020603050405020304" pitchFamily="18" charset="0"/>
                          <a:cs typeface="Times New Roman" panose="02020603050405020304" pitchFamily="18" charset="0"/>
                        </a:rPr>
                        <a:t>Communicate availability of materials and address issues related to supply chain</a:t>
                      </a:r>
                      <a:endParaRPr lang="en-US" sz="1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6244" marR="6244" marT="6244" marB="0" anchor="b"/>
                </a:tc>
                <a:extLst>
                  <a:ext uri="{0D108BD9-81ED-4DB2-BD59-A6C34878D82A}">
                    <a16:rowId xmlns:a16="http://schemas.microsoft.com/office/drawing/2014/main" val="4213581004"/>
                  </a:ext>
                </a:extLst>
              </a:tr>
            </a:tbl>
          </a:graphicData>
        </a:graphic>
      </p:graphicFrame>
      <p:sp>
        <p:nvSpPr>
          <p:cNvPr id="4" name="Oval 3">
            <a:extLst>
              <a:ext uri="{FF2B5EF4-FFF2-40B4-BE49-F238E27FC236}">
                <a16:creationId xmlns:a16="http://schemas.microsoft.com/office/drawing/2014/main" id="{24880709-3C17-4504-BE30-6634732F0692}"/>
              </a:ext>
            </a:extLst>
          </p:cNvPr>
          <p:cNvSpPr/>
          <p:nvPr/>
        </p:nvSpPr>
        <p:spPr>
          <a:xfrm>
            <a:off x="-3225800" y="-10604500"/>
            <a:ext cx="18643600" cy="10604500"/>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9600">
                <a:solidFill>
                  <a:schemeClr val="bg1"/>
                </a:solidFill>
              </a:rPr>
              <a:t>Communication management plan</a:t>
            </a:r>
          </a:p>
        </p:txBody>
      </p:sp>
    </p:spTree>
    <p:extLst>
      <p:ext uri="{BB962C8B-B14F-4D97-AF65-F5344CB8AC3E}">
        <p14:creationId xmlns:p14="http://schemas.microsoft.com/office/powerpoint/2010/main" val="294353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Oval 24">
            <a:extLst>
              <a:ext uri="{FF2B5EF4-FFF2-40B4-BE49-F238E27FC236}">
                <a16:creationId xmlns:a16="http://schemas.microsoft.com/office/drawing/2014/main" id="{F128A56B-DC64-2902-5A6A-63744449B520}"/>
              </a:ext>
            </a:extLst>
          </p:cNvPr>
          <p:cNvSpPr/>
          <p:nvPr/>
        </p:nvSpPr>
        <p:spPr>
          <a:xfrm>
            <a:off x="1681698" y="3004413"/>
            <a:ext cx="3141416" cy="1386108"/>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cxnSp>
        <p:nvCxnSpPr>
          <p:cNvPr id="10" name="Straight Arrow Connector 9">
            <a:extLst>
              <a:ext uri="{FF2B5EF4-FFF2-40B4-BE49-F238E27FC236}">
                <a16:creationId xmlns:a16="http://schemas.microsoft.com/office/drawing/2014/main" id="{990248B2-C55B-914A-A710-68113910D873}"/>
              </a:ext>
            </a:extLst>
          </p:cNvPr>
          <p:cNvCxnSpPr>
            <a:cxnSpLocks/>
          </p:cNvCxnSpPr>
          <p:nvPr/>
        </p:nvCxnSpPr>
        <p:spPr>
          <a:xfrm>
            <a:off x="4823114" y="3710167"/>
            <a:ext cx="23859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2511547" y="1095375"/>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705249" y="-115726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12192000" y="1386359"/>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8779790" y="-1303905"/>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7" name="Oval 26">
            <a:extLst>
              <a:ext uri="{FF2B5EF4-FFF2-40B4-BE49-F238E27FC236}">
                <a16:creationId xmlns:a16="http://schemas.microsoft.com/office/drawing/2014/main" id="{3BB6F89C-CCB0-62F1-01A5-6659A987CA3C}"/>
              </a:ext>
            </a:extLst>
          </p:cNvPr>
          <p:cNvSpPr/>
          <p:nvPr/>
        </p:nvSpPr>
        <p:spPr>
          <a:xfrm>
            <a:off x="9453564" y="7182350"/>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5215389" y="7182350"/>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309561" y="7189607"/>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4" name="Oval 3">
            <a:extLst>
              <a:ext uri="{FF2B5EF4-FFF2-40B4-BE49-F238E27FC236}">
                <a16:creationId xmlns:a16="http://schemas.microsoft.com/office/drawing/2014/main" id="{5CD007ED-9FA1-35B6-1DDF-21678C279B08}"/>
              </a:ext>
            </a:extLst>
          </p:cNvPr>
          <p:cNvSpPr/>
          <p:nvPr/>
        </p:nvSpPr>
        <p:spPr>
          <a:xfrm>
            <a:off x="7209082" y="3004413"/>
            <a:ext cx="3141417" cy="1386108"/>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Communication management plan</a:t>
            </a:r>
          </a:p>
        </p:txBody>
      </p:sp>
    </p:spTree>
    <p:extLst>
      <p:ext uri="{BB962C8B-B14F-4D97-AF65-F5344CB8AC3E}">
        <p14:creationId xmlns:p14="http://schemas.microsoft.com/office/powerpoint/2010/main" val="6184791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6" name="Oval 5">
            <a:extLst>
              <a:ext uri="{FF2B5EF4-FFF2-40B4-BE49-F238E27FC236}">
                <a16:creationId xmlns:a16="http://schemas.microsoft.com/office/drawing/2014/main" id="{AC3E4849-4B31-6D73-35FF-69DF46E13376}"/>
              </a:ext>
            </a:extLst>
          </p:cNvPr>
          <p:cNvSpPr/>
          <p:nvPr/>
        </p:nvSpPr>
        <p:spPr>
          <a:xfrm>
            <a:off x="14651282" y="3429000"/>
            <a:ext cx="3141417" cy="1386108"/>
          </a:xfrm>
          <a:prstGeom prst="ellipse">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Communication management plan</a:t>
            </a:r>
          </a:p>
        </p:txBody>
      </p:sp>
      <p:cxnSp>
        <p:nvCxnSpPr>
          <p:cNvPr id="10" name="Straight Arrow Connector 9">
            <a:extLst>
              <a:ext uri="{FF2B5EF4-FFF2-40B4-BE49-F238E27FC236}">
                <a16:creationId xmlns:a16="http://schemas.microsoft.com/office/drawing/2014/main" id="{0849F377-833B-7392-EDD9-435D30769D70}"/>
              </a:ext>
            </a:extLst>
          </p:cNvPr>
          <p:cNvCxnSpPr>
            <a:cxnSpLocks/>
          </p:cNvCxnSpPr>
          <p:nvPr/>
        </p:nvCxnSpPr>
        <p:spPr>
          <a:xfrm>
            <a:off x="12265314" y="4096654"/>
            <a:ext cx="2385968"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160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A751-C99C-0367-99B5-E02BE875E162}"/>
              </a:ext>
            </a:extLst>
          </p:cNvPr>
          <p:cNvSpPr>
            <a:spLocks noGrp="1"/>
          </p:cNvSpPr>
          <p:nvPr>
            <p:ph type="title"/>
          </p:nvPr>
        </p:nvSpPr>
        <p:spPr/>
        <p:txBody>
          <a:bodyPr/>
          <a:lstStyle/>
          <a:p>
            <a:r>
              <a:rPr lang="en-US" dirty="0"/>
              <a:t>Risk management plan</a:t>
            </a:r>
          </a:p>
        </p:txBody>
      </p:sp>
      <p:sp>
        <p:nvSpPr>
          <p:cNvPr id="3" name="Content Placeholder 2">
            <a:extLst>
              <a:ext uri="{FF2B5EF4-FFF2-40B4-BE49-F238E27FC236}">
                <a16:creationId xmlns:a16="http://schemas.microsoft.com/office/drawing/2014/main" id="{5F7E25E1-844B-2297-2AB9-3928CD542FBF}"/>
              </a:ext>
            </a:extLst>
          </p:cNvPr>
          <p:cNvSpPr>
            <a:spLocks noGrp="1"/>
          </p:cNvSpPr>
          <p:nvPr>
            <p:ph idx="1"/>
          </p:nvPr>
        </p:nvSpPr>
        <p:spPr/>
        <p:txBody>
          <a:bodyPr/>
          <a:lstStyle/>
          <a:p>
            <a:endParaRPr lang="en-US"/>
          </a:p>
        </p:txBody>
      </p:sp>
      <p:sp>
        <p:nvSpPr>
          <p:cNvPr id="5" name="Oval 4">
            <a:extLst>
              <a:ext uri="{FF2B5EF4-FFF2-40B4-BE49-F238E27FC236}">
                <a16:creationId xmlns:a16="http://schemas.microsoft.com/office/drawing/2014/main" id="{071DE482-D9B4-959B-377F-B9074FA5E0B6}"/>
              </a:ext>
            </a:extLst>
          </p:cNvPr>
          <p:cNvSpPr/>
          <p:nvPr/>
        </p:nvSpPr>
        <p:spPr>
          <a:xfrm>
            <a:off x="-3483429" y="-1600200"/>
            <a:ext cx="19158857" cy="10058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Risk management plan</a:t>
            </a:r>
          </a:p>
        </p:txBody>
      </p:sp>
    </p:spTree>
    <p:extLst>
      <p:ext uri="{BB962C8B-B14F-4D97-AF65-F5344CB8AC3E}">
        <p14:creationId xmlns:p14="http://schemas.microsoft.com/office/powerpoint/2010/main" val="3945727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A751-C99C-0367-99B5-E02BE875E162}"/>
              </a:ext>
            </a:extLst>
          </p:cNvPr>
          <p:cNvSpPr>
            <a:spLocks noGrp="1"/>
          </p:cNvSpPr>
          <p:nvPr>
            <p:ph type="title"/>
          </p:nvPr>
        </p:nvSpPr>
        <p:spPr>
          <a:xfrm>
            <a:off x="7198222" y="228600"/>
            <a:ext cx="4895850" cy="6534150"/>
          </a:xfrm>
        </p:spPr>
        <p:txBody>
          <a:bodyPr>
            <a:normAutofit/>
          </a:bodyPr>
          <a:lstStyle/>
          <a:p>
            <a:endParaRPr lang="en-US" dirty="0"/>
          </a:p>
        </p:txBody>
      </p:sp>
      <p:sp>
        <p:nvSpPr>
          <p:cNvPr id="5" name="Oval 4">
            <a:extLst>
              <a:ext uri="{FF2B5EF4-FFF2-40B4-BE49-F238E27FC236}">
                <a16:creationId xmlns:a16="http://schemas.microsoft.com/office/drawing/2014/main" id="{071DE482-D9B4-959B-377F-B9074FA5E0B6}"/>
              </a:ext>
            </a:extLst>
          </p:cNvPr>
          <p:cNvSpPr/>
          <p:nvPr/>
        </p:nvSpPr>
        <p:spPr>
          <a:xfrm>
            <a:off x="-3483429" y="-10058400"/>
            <a:ext cx="19158857" cy="10058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a:t>Risk management plan</a:t>
            </a:r>
            <a:endParaRPr lang="en-US" sz="9600" dirty="0"/>
          </a:p>
        </p:txBody>
      </p:sp>
      <p:pic>
        <p:nvPicPr>
          <p:cNvPr id="6" name="Picture 5">
            <a:extLst>
              <a:ext uri="{FF2B5EF4-FFF2-40B4-BE49-F238E27FC236}">
                <a16:creationId xmlns:a16="http://schemas.microsoft.com/office/drawing/2014/main" id="{47AEE8AF-4F57-51FA-F574-BEA4AD5C4B9A}"/>
              </a:ext>
            </a:extLst>
          </p:cNvPr>
          <p:cNvPicPr>
            <a:picLocks noChangeAspect="1"/>
          </p:cNvPicPr>
          <p:nvPr/>
        </p:nvPicPr>
        <p:blipFill>
          <a:blip r:embed="rId2"/>
          <a:stretch>
            <a:fillRect/>
          </a:stretch>
        </p:blipFill>
        <p:spPr>
          <a:xfrm>
            <a:off x="0" y="0"/>
            <a:ext cx="6734175" cy="4711294"/>
          </a:xfrm>
          <a:prstGeom prst="rect">
            <a:avLst/>
          </a:prstGeom>
        </p:spPr>
      </p:pic>
      <p:pic>
        <p:nvPicPr>
          <p:cNvPr id="8" name="Picture 7">
            <a:extLst>
              <a:ext uri="{FF2B5EF4-FFF2-40B4-BE49-F238E27FC236}">
                <a16:creationId xmlns:a16="http://schemas.microsoft.com/office/drawing/2014/main" id="{D299EA4E-3845-EB3F-9764-E2A2F2A30DAC}"/>
              </a:ext>
            </a:extLst>
          </p:cNvPr>
          <p:cNvPicPr>
            <a:picLocks noChangeAspect="1"/>
          </p:cNvPicPr>
          <p:nvPr/>
        </p:nvPicPr>
        <p:blipFill>
          <a:blip r:embed="rId3"/>
          <a:stretch>
            <a:fillRect/>
          </a:stretch>
        </p:blipFill>
        <p:spPr>
          <a:xfrm>
            <a:off x="0" y="4711294"/>
            <a:ext cx="6734175" cy="2146706"/>
          </a:xfrm>
          <a:prstGeom prst="rect">
            <a:avLst/>
          </a:prstGeom>
        </p:spPr>
      </p:pic>
      <p:sp>
        <p:nvSpPr>
          <p:cNvPr id="9" name="Rectangle 8">
            <a:extLst>
              <a:ext uri="{FF2B5EF4-FFF2-40B4-BE49-F238E27FC236}">
                <a16:creationId xmlns:a16="http://schemas.microsoft.com/office/drawing/2014/main" id="{E82CADB1-FB7C-DEEC-6949-48646A12549D}"/>
              </a:ext>
            </a:extLst>
          </p:cNvPr>
          <p:cNvSpPr/>
          <p:nvPr/>
        </p:nvSpPr>
        <p:spPr>
          <a:xfrm>
            <a:off x="6734175" y="0"/>
            <a:ext cx="5457825" cy="685800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Risk management plan</a:t>
            </a:r>
          </a:p>
          <a:p>
            <a:br>
              <a:rPr lang="en-US" sz="2800" dirty="0">
                <a:solidFill>
                  <a:schemeClr val="bg1"/>
                </a:solidFill>
              </a:rPr>
            </a:br>
            <a:r>
              <a:rPr lang="en-US" sz="2400" dirty="0">
                <a:solidFill>
                  <a:schemeClr val="bg1"/>
                </a:solidFill>
              </a:rPr>
              <a:t>Risk management plan is a structured approach that we use to Identify, access, prioritize, and mitigate the risks in a project. By that we clearly identify any issues that would prevent us from achieving our goals.</a:t>
            </a:r>
            <a:endParaRPr lang="en-US" sz="2800" dirty="0">
              <a:solidFill>
                <a:schemeClr val="bg1"/>
              </a:solidFill>
            </a:endParaRPr>
          </a:p>
        </p:txBody>
      </p:sp>
    </p:spTree>
    <p:extLst>
      <p:ext uri="{BB962C8B-B14F-4D97-AF65-F5344CB8AC3E}">
        <p14:creationId xmlns:p14="http://schemas.microsoft.com/office/powerpoint/2010/main" val="2158261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50" fill="hold"/>
                                        <p:tgtEl>
                                          <p:spTgt spid="6"/>
                                        </p:tgtEl>
                                        <p:attrNameLst>
                                          <p:attrName>ppt_x</p:attrName>
                                        </p:attrNameLst>
                                      </p:cBhvr>
                                      <p:tavLst>
                                        <p:tav tm="0">
                                          <p:val>
                                            <p:strVal val="#ppt_x"/>
                                          </p:val>
                                        </p:tav>
                                        <p:tav tm="100000">
                                          <p:val>
                                            <p:strVal val="#ppt_x"/>
                                          </p:val>
                                        </p:tav>
                                      </p:tavLst>
                                    </p:anim>
                                    <p:anim calcmode="lin" valueType="num">
                                      <p:cBhvr additive="base">
                                        <p:cTn id="8" dur="25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ppt_x"/>
                                          </p:val>
                                        </p:tav>
                                        <p:tav tm="100000">
                                          <p:val>
                                            <p:strVal val="#ppt_x"/>
                                          </p:val>
                                        </p:tav>
                                      </p:tavLst>
                                    </p:anim>
                                    <p:anim calcmode="lin" valueType="num">
                                      <p:cBhvr additive="base">
                                        <p:cTn id="12" dur="25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Risk management plan</a:t>
            </a:r>
          </a:p>
        </p:txBody>
      </p:sp>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Tree>
    <p:extLst>
      <p:ext uri="{BB962C8B-B14F-4D97-AF65-F5344CB8AC3E}">
        <p14:creationId xmlns:p14="http://schemas.microsoft.com/office/powerpoint/2010/main" val="1915979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46B1DCA6-863A-BECD-4A75-F3E708ACF2FF}"/>
              </a:ext>
            </a:extLst>
          </p:cNvPr>
          <p:cNvSpPr/>
          <p:nvPr/>
        </p:nvSpPr>
        <p:spPr>
          <a:xfrm>
            <a:off x="-3098800" y="-1491342"/>
            <a:ext cx="18389599" cy="98406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Quality management</a:t>
            </a:r>
          </a:p>
          <a:p>
            <a:pPr algn="ctr"/>
            <a:r>
              <a:rPr lang="en-US" sz="9600" dirty="0"/>
              <a:t>plan</a:t>
            </a:r>
          </a:p>
        </p:txBody>
      </p:sp>
    </p:spTree>
    <p:extLst>
      <p:ext uri="{BB962C8B-B14F-4D97-AF65-F5344CB8AC3E}">
        <p14:creationId xmlns:p14="http://schemas.microsoft.com/office/powerpoint/2010/main" val="2128643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FFE5-554F-9E4E-D8CC-D4ADE1D113BE}"/>
              </a:ext>
            </a:extLst>
          </p:cNvPr>
          <p:cNvSpPr>
            <a:spLocks noGrp="1"/>
          </p:cNvSpPr>
          <p:nvPr>
            <p:ph type="title"/>
          </p:nvPr>
        </p:nvSpPr>
        <p:spPr>
          <a:xfrm>
            <a:off x="5905144" y="100206"/>
            <a:ext cx="5696484" cy="1325563"/>
          </a:xfrm>
        </p:spPr>
        <p:txBody>
          <a:bodyPr/>
          <a:lstStyle/>
          <a:p>
            <a:endParaRPr lang="en-US" dirty="0"/>
          </a:p>
        </p:txBody>
      </p:sp>
      <p:sp>
        <p:nvSpPr>
          <p:cNvPr id="5" name="Oval 4">
            <a:extLst>
              <a:ext uri="{FF2B5EF4-FFF2-40B4-BE49-F238E27FC236}">
                <a16:creationId xmlns:a16="http://schemas.microsoft.com/office/drawing/2014/main" id="{46B1DCA6-863A-BECD-4A75-F3E708ACF2FF}"/>
              </a:ext>
            </a:extLst>
          </p:cNvPr>
          <p:cNvSpPr/>
          <p:nvPr/>
        </p:nvSpPr>
        <p:spPr>
          <a:xfrm>
            <a:off x="-3098800" y="-9840684"/>
            <a:ext cx="18389599" cy="98406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t>Quality management</a:t>
            </a:r>
          </a:p>
          <a:p>
            <a:pPr algn="ctr"/>
            <a:r>
              <a:rPr lang="en-US" sz="9600" dirty="0"/>
              <a:t>plan</a:t>
            </a:r>
          </a:p>
        </p:txBody>
      </p:sp>
      <p:pic>
        <p:nvPicPr>
          <p:cNvPr id="6" name="Picture 5">
            <a:extLst>
              <a:ext uri="{FF2B5EF4-FFF2-40B4-BE49-F238E27FC236}">
                <a16:creationId xmlns:a16="http://schemas.microsoft.com/office/drawing/2014/main" id="{35C5756E-6CF1-FB74-3F8B-A353E997A5AA}"/>
              </a:ext>
            </a:extLst>
          </p:cNvPr>
          <p:cNvPicPr>
            <a:picLocks noChangeAspect="1"/>
          </p:cNvPicPr>
          <p:nvPr/>
        </p:nvPicPr>
        <p:blipFill>
          <a:blip r:embed="rId2"/>
          <a:stretch>
            <a:fillRect/>
          </a:stretch>
        </p:blipFill>
        <p:spPr>
          <a:xfrm>
            <a:off x="0" y="0"/>
            <a:ext cx="4764930" cy="4783046"/>
          </a:xfrm>
          <a:prstGeom prst="rect">
            <a:avLst/>
          </a:prstGeom>
        </p:spPr>
      </p:pic>
      <p:pic>
        <p:nvPicPr>
          <p:cNvPr id="8" name="Picture 7">
            <a:extLst>
              <a:ext uri="{FF2B5EF4-FFF2-40B4-BE49-F238E27FC236}">
                <a16:creationId xmlns:a16="http://schemas.microsoft.com/office/drawing/2014/main" id="{E0E7AE80-475B-0FE8-BC7D-2A1DFF4D95F9}"/>
              </a:ext>
            </a:extLst>
          </p:cNvPr>
          <p:cNvPicPr>
            <a:picLocks noChangeAspect="1"/>
          </p:cNvPicPr>
          <p:nvPr/>
        </p:nvPicPr>
        <p:blipFill>
          <a:blip r:embed="rId3"/>
          <a:stretch>
            <a:fillRect/>
          </a:stretch>
        </p:blipFill>
        <p:spPr>
          <a:xfrm>
            <a:off x="0" y="4783046"/>
            <a:ext cx="4764930" cy="2074954"/>
          </a:xfrm>
          <a:prstGeom prst="rect">
            <a:avLst/>
          </a:prstGeom>
        </p:spPr>
      </p:pic>
      <p:sp>
        <p:nvSpPr>
          <p:cNvPr id="9" name="Rectangle 8">
            <a:extLst>
              <a:ext uri="{FF2B5EF4-FFF2-40B4-BE49-F238E27FC236}">
                <a16:creationId xmlns:a16="http://schemas.microsoft.com/office/drawing/2014/main" id="{88EDB81C-2F6D-A584-6163-FC4866EFFC26}"/>
              </a:ext>
            </a:extLst>
          </p:cNvPr>
          <p:cNvSpPr/>
          <p:nvPr/>
        </p:nvSpPr>
        <p:spPr>
          <a:xfrm>
            <a:off x="4764930" y="0"/>
            <a:ext cx="7427070" cy="6858000"/>
          </a:xfrm>
          <a:prstGeom prst="rect">
            <a:avLst/>
          </a:prstGeom>
          <a:solidFill>
            <a:schemeClr val="tx2">
              <a:lumMod val="75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800" b="1" dirty="0"/>
              <a:t>Quality management plan</a:t>
            </a:r>
          </a:p>
          <a:p>
            <a:pPr algn="ctr"/>
            <a:endParaRPr lang="en-US" sz="2800" dirty="0"/>
          </a:p>
          <a:p>
            <a:pPr algn="ctr"/>
            <a:r>
              <a:rPr lang="en-US" sz="2400" dirty="0">
                <a:effectLst/>
                <a:latin typeface="Times New Roman" panose="02020603050405020304" pitchFamily="18" charset="0"/>
                <a:ea typeface="Calibri" panose="020F0502020204030204" pitchFamily="34" charset="0"/>
              </a:rPr>
              <a:t>Quality management is important for the success of any project, it helps in ensuring that the deliverables are met or exceed the wanted standards for the best, as well as the stakeholder expectation</a:t>
            </a:r>
            <a:endParaRPr lang="en-US" sz="2400" dirty="0"/>
          </a:p>
          <a:p>
            <a:pPr algn="ctr"/>
            <a:endParaRPr lang="en-US" dirty="0"/>
          </a:p>
        </p:txBody>
      </p:sp>
    </p:spTree>
    <p:extLst>
      <p:ext uri="{BB962C8B-B14F-4D97-AF65-F5344CB8AC3E}">
        <p14:creationId xmlns:p14="http://schemas.microsoft.com/office/powerpoint/2010/main" val="2943273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5" name="Oval 4">
            <a:extLst>
              <a:ext uri="{FF2B5EF4-FFF2-40B4-BE49-F238E27FC236}">
                <a16:creationId xmlns:a16="http://schemas.microsoft.com/office/drawing/2014/main" id="{045A02CE-B7C9-8E33-7ABD-AEA1EE7323F8}"/>
              </a:ext>
            </a:extLst>
          </p:cNvPr>
          <p:cNvSpPr/>
          <p:nvPr/>
        </p:nvSpPr>
        <p:spPr>
          <a:xfrm>
            <a:off x="846133" y="2730580"/>
            <a:ext cx="2428874"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charter</a:t>
            </a:r>
          </a:p>
        </p:txBody>
      </p:sp>
      <p:sp>
        <p:nvSpPr>
          <p:cNvPr id="7" name="Oval 6">
            <a:extLst>
              <a:ext uri="{FF2B5EF4-FFF2-40B4-BE49-F238E27FC236}">
                <a16:creationId xmlns:a16="http://schemas.microsoft.com/office/drawing/2014/main" id="{84CAC894-3D09-A105-DD86-2CA69EACC39A}"/>
              </a:ext>
            </a:extLst>
          </p:cNvPr>
          <p:cNvSpPr/>
          <p:nvPr/>
        </p:nvSpPr>
        <p:spPr>
          <a:xfrm>
            <a:off x="3523470" y="2732187"/>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Budget</a:t>
            </a:r>
          </a:p>
        </p:txBody>
      </p:sp>
      <p:sp>
        <p:nvSpPr>
          <p:cNvPr id="8" name="Oval 7">
            <a:extLst>
              <a:ext uri="{FF2B5EF4-FFF2-40B4-BE49-F238E27FC236}">
                <a16:creationId xmlns:a16="http://schemas.microsoft.com/office/drawing/2014/main" id="{90CD0D74-EFD5-4542-D24E-0ACE5C00960C}"/>
              </a:ext>
            </a:extLst>
          </p:cNvPr>
          <p:cNvSpPr/>
          <p:nvPr/>
        </p:nvSpPr>
        <p:spPr>
          <a:xfrm>
            <a:off x="8717740" y="2708461"/>
            <a:ext cx="2428873" cy="1157267"/>
          </a:xfrm>
          <a:prstGeom prst="ellipse">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120605" y="2708461"/>
            <a:ext cx="2428873"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WBS Dictionary</a:t>
            </a:r>
          </a:p>
        </p:txBody>
      </p:sp>
      <p:sp>
        <p:nvSpPr>
          <p:cNvPr id="25" name="Oval 24">
            <a:extLst>
              <a:ext uri="{FF2B5EF4-FFF2-40B4-BE49-F238E27FC236}">
                <a16:creationId xmlns:a16="http://schemas.microsoft.com/office/drawing/2014/main" id="{F128A56B-DC64-2902-5A6A-63744449B520}"/>
              </a:ext>
            </a:extLst>
          </p:cNvPr>
          <p:cNvSpPr/>
          <p:nvPr/>
        </p:nvSpPr>
        <p:spPr>
          <a:xfrm>
            <a:off x="8717740" y="4219082"/>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120605" y="425625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Quality management</a:t>
            </a:r>
          </a:p>
          <a:p>
            <a:pPr algn="ctr"/>
            <a:r>
              <a:rPr lang="en-US" sz="2200" dirty="0">
                <a:solidFill>
                  <a:schemeClr val="tx1"/>
                </a:solidFill>
              </a:rPr>
              <a:t>plan</a:t>
            </a:r>
          </a:p>
        </p:txBody>
      </p:sp>
      <p:sp>
        <p:nvSpPr>
          <p:cNvPr id="29" name="Oval 28">
            <a:extLst>
              <a:ext uri="{FF2B5EF4-FFF2-40B4-BE49-F238E27FC236}">
                <a16:creationId xmlns:a16="http://schemas.microsoft.com/office/drawing/2014/main" id="{25EEA099-09A8-43FF-0CDE-0E70FE9D3018}"/>
              </a:ext>
            </a:extLst>
          </p:cNvPr>
          <p:cNvSpPr/>
          <p:nvPr/>
        </p:nvSpPr>
        <p:spPr>
          <a:xfrm>
            <a:off x="3523470"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869184" y="4311731"/>
            <a:ext cx="2428875" cy="1157267"/>
          </a:xfrm>
          <a:prstGeom prst="ellipse">
            <a:avLst/>
          </a:prstGeom>
          <a:solidFill>
            <a:srgbClr val="D6DC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Risk management plan</a:t>
            </a:r>
          </a:p>
        </p:txBody>
      </p:sp>
      <p:sp>
        <p:nvSpPr>
          <p:cNvPr id="6" name="Title 1">
            <a:extLst>
              <a:ext uri="{FF2B5EF4-FFF2-40B4-BE49-F238E27FC236}">
                <a16:creationId xmlns:a16="http://schemas.microsoft.com/office/drawing/2014/main" id="{7BA23602-3701-AE34-5850-E91E9AEADB40}"/>
              </a:ext>
            </a:extLst>
          </p:cNvPr>
          <p:cNvSpPr txBox="1">
            <a:spLocks/>
          </p:cNvSpPr>
          <p:nvPr/>
        </p:nvSpPr>
        <p:spPr>
          <a:xfrm>
            <a:off x="3846923" y="-2324748"/>
            <a:ext cx="4210840" cy="2974358"/>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Project requirement</a:t>
            </a:r>
          </a:p>
        </p:txBody>
      </p:sp>
    </p:spTree>
    <p:extLst>
      <p:ext uri="{BB962C8B-B14F-4D97-AF65-F5344CB8AC3E}">
        <p14:creationId xmlns:p14="http://schemas.microsoft.com/office/powerpoint/2010/main" val="167898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1CB23A-EC74-FA25-00E9-A61C1C649365}"/>
              </a:ext>
            </a:extLst>
          </p:cNvPr>
          <p:cNvSpPr>
            <a:spLocks noGrp="1"/>
          </p:cNvSpPr>
          <p:nvPr>
            <p:ph type="title"/>
          </p:nvPr>
        </p:nvSpPr>
        <p:spPr>
          <a:xfrm>
            <a:off x="6412090" y="501651"/>
            <a:ext cx="4924603" cy="1716255"/>
          </a:xfrm>
        </p:spPr>
        <p:txBody>
          <a:bodyPr anchor="b">
            <a:normAutofit/>
          </a:bodyPr>
          <a:lstStyle/>
          <a:p>
            <a:r>
              <a:rPr lang="en-US" sz="5600" dirty="0">
                <a:latin typeface="Amasis MT Pro Black" panose="02040A04050005020304" pitchFamily="18" charset="0"/>
              </a:rPr>
              <a:t>The Solution</a:t>
            </a:r>
          </a:p>
        </p:txBody>
      </p:sp>
      <p:sp>
        <p:nvSpPr>
          <p:cNvPr id="12" name="Rectangle 11">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CRM Customer Insights App">
            <a:extLst>
              <a:ext uri="{FF2B5EF4-FFF2-40B4-BE49-F238E27FC236}">
                <a16:creationId xmlns:a16="http://schemas.microsoft.com/office/drawing/2014/main" id="{5EDECE23-71DF-21DF-0E73-17B223E70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9143" y="818188"/>
            <a:ext cx="5221625" cy="5221625"/>
          </a:xfrm>
          <a:prstGeom prst="rect">
            <a:avLst/>
          </a:prstGeom>
        </p:spPr>
      </p:pic>
      <p:sp>
        <p:nvSpPr>
          <p:cNvPr id="3" name="Content Placeholder 2">
            <a:extLst>
              <a:ext uri="{FF2B5EF4-FFF2-40B4-BE49-F238E27FC236}">
                <a16:creationId xmlns:a16="http://schemas.microsoft.com/office/drawing/2014/main" id="{4C40EFC5-2F05-8242-051E-38019949D816}"/>
              </a:ext>
            </a:extLst>
          </p:cNvPr>
          <p:cNvSpPr>
            <a:spLocks noGrp="1"/>
          </p:cNvSpPr>
          <p:nvPr>
            <p:ph idx="1"/>
          </p:nvPr>
        </p:nvSpPr>
        <p:spPr>
          <a:xfrm>
            <a:off x="6392583" y="2645922"/>
            <a:ext cx="5009424" cy="2635205"/>
          </a:xfrm>
        </p:spPr>
        <p:txBody>
          <a:bodyPr anchor="t">
            <a:normAutofit/>
          </a:bodyPr>
          <a:lstStyle/>
          <a:p>
            <a:r>
              <a:rPr lang="en-US" sz="2000" dirty="0">
                <a:solidFill>
                  <a:schemeClr val="tx1">
                    <a:alpha val="80000"/>
                  </a:schemeClr>
                </a:solidFill>
                <a:latin typeface="Amasis MT Pro Black" panose="02040A04050005020304" pitchFamily="18" charset="0"/>
              </a:rPr>
              <a:t>To solve this problem, I aim to build a big data system for orange Jordan. The system’s main goal is to use data mining techniques to gain valuable insights by focusing on customer behavior, suggestions, and complaints to produce ideas that would help in improving orange’s product and services.</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417021"/>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D07D3FC-F389-C96E-92CE-816CF45771FE}"/>
              </a:ext>
            </a:extLst>
          </p:cNvPr>
          <p:cNvSpPr>
            <a:spLocks noGrp="1"/>
          </p:cNvSpPr>
          <p:nvPr>
            <p:ph type="title"/>
          </p:nvPr>
        </p:nvSpPr>
        <p:spPr>
          <a:xfrm>
            <a:off x="-2184400" y="-3415071"/>
            <a:ext cx="16560800" cy="13688142"/>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9600" kern="1200" dirty="0">
                <a:solidFill>
                  <a:srgbClr val="FFFFFF"/>
                </a:solidFill>
                <a:latin typeface="+mj-lt"/>
                <a:ea typeface="+mj-ea"/>
                <a:cs typeface="+mj-cs"/>
              </a:rPr>
              <a:t>Project requirement</a:t>
            </a:r>
          </a:p>
        </p:txBody>
      </p:sp>
    </p:spTree>
    <p:extLst>
      <p:ext uri="{BB962C8B-B14F-4D97-AF65-F5344CB8AC3E}">
        <p14:creationId xmlns:p14="http://schemas.microsoft.com/office/powerpoint/2010/main" val="12200880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company&#10;&#10;Description automatically generated">
            <a:extLst>
              <a:ext uri="{FF2B5EF4-FFF2-40B4-BE49-F238E27FC236}">
                <a16:creationId xmlns:a16="http://schemas.microsoft.com/office/drawing/2014/main" id="{88D1D97B-C8DD-0E54-514C-BAE5C217942D}"/>
              </a:ext>
            </a:extLst>
          </p:cNvPr>
          <p:cNvPicPr>
            <a:picLocks noGrp="1" noChangeAspect="1"/>
          </p:cNvPicPr>
          <p:nvPr>
            <p:ph idx="1"/>
          </p:nvPr>
        </p:nvPicPr>
        <p:blipFill>
          <a:blip r:embed="rId2"/>
          <a:stretch>
            <a:fillRect/>
          </a:stretch>
        </p:blipFill>
        <p:spPr>
          <a:xfrm>
            <a:off x="2012271" y="1010337"/>
            <a:ext cx="10179729" cy="5138793"/>
          </a:xfrm>
          <a:prstGeom prst="rect">
            <a:avLst/>
          </a:prstGeom>
        </p:spPr>
      </p:pic>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23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295C6-8462-0890-4755-2F3075203366}"/>
              </a:ext>
            </a:extLst>
          </p:cNvPr>
          <p:cNvSpPr>
            <a:spLocks noGrp="1"/>
          </p:cNvSpPr>
          <p:nvPr>
            <p:ph type="title"/>
          </p:nvPr>
        </p:nvSpPr>
        <p:spPr>
          <a:xfrm>
            <a:off x="192763" y="128116"/>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Project requirement</a:t>
            </a:r>
          </a:p>
        </p:txBody>
      </p:sp>
      <p:sp>
        <p:nvSpPr>
          <p:cNvPr id="5" name="TextBox 4">
            <a:extLst>
              <a:ext uri="{FF2B5EF4-FFF2-40B4-BE49-F238E27FC236}">
                <a16:creationId xmlns:a16="http://schemas.microsoft.com/office/drawing/2014/main" id="{84CFDBDE-8097-1190-1516-2C68CCDC5A82}"/>
              </a:ext>
            </a:extLst>
          </p:cNvPr>
          <p:cNvSpPr txBox="1"/>
          <p:nvPr/>
        </p:nvSpPr>
        <p:spPr>
          <a:xfrm>
            <a:off x="3051087" y="128116"/>
            <a:ext cx="9034943" cy="707886"/>
          </a:xfrm>
          <a:prstGeom prst="rect">
            <a:avLst/>
          </a:prstGeom>
          <a:noFill/>
        </p:spPr>
        <p:txBody>
          <a:bodyPr wrap="square" rtlCol="0">
            <a:spAutoFit/>
          </a:bodyPr>
          <a:lstStyle/>
          <a:p>
            <a:r>
              <a:rPr lang="en-US" sz="2000" dirty="0"/>
              <a:t>The work breakdown structure (WBS) chose the project requirement by clearly breaking down the tasks</a:t>
            </a:r>
          </a:p>
        </p:txBody>
      </p:sp>
      <p:graphicFrame>
        <p:nvGraphicFramePr>
          <p:cNvPr id="6" name="Content Placeholder 2">
            <a:extLst>
              <a:ext uri="{FF2B5EF4-FFF2-40B4-BE49-F238E27FC236}">
                <a16:creationId xmlns:a16="http://schemas.microsoft.com/office/drawing/2014/main" id="{CB2214EC-23B1-60AD-C98D-D0183FB8C54E}"/>
              </a:ext>
            </a:extLst>
          </p:cNvPr>
          <p:cNvGraphicFramePr>
            <a:graphicFrameLocks/>
          </p:cNvGraphicFramePr>
          <p:nvPr>
            <p:extLst>
              <p:ext uri="{D42A27DB-BD31-4B8C-83A1-F6EECF244321}">
                <p14:modId xmlns:p14="http://schemas.microsoft.com/office/powerpoint/2010/main" val="3442100031"/>
              </p:ext>
            </p:extLst>
          </p:nvPr>
        </p:nvGraphicFramePr>
        <p:xfrm>
          <a:off x="12384763" y="2200254"/>
          <a:ext cx="10515600" cy="39488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1330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CA9B4-AA0D-2639-353F-BCA51F75852F}"/>
              </a:ext>
            </a:extLst>
          </p:cNvPr>
          <p:cNvSpPr>
            <a:spLocks noGrp="1"/>
          </p:cNvSpPr>
          <p:nvPr>
            <p:ph type="title"/>
          </p:nvPr>
        </p:nvSpPr>
        <p:spPr>
          <a:xfrm>
            <a:off x="838200" y="365125"/>
            <a:ext cx="10515600" cy="1325563"/>
          </a:xfrm>
        </p:spPr>
        <p:txBody>
          <a:bodyPr>
            <a:normAutofit/>
          </a:bodyPr>
          <a:lstStyle/>
          <a:p>
            <a:r>
              <a:rPr lang="en-US" sz="5400" dirty="0"/>
              <a:t>Project Proposal Timeline</a:t>
            </a:r>
          </a:p>
        </p:txBody>
      </p:sp>
      <p:sp>
        <p:nvSpPr>
          <p:cNvPr id="2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020FCA53-BA9E-B0D5-630A-5C44A31AC5AF}"/>
              </a:ext>
            </a:extLst>
          </p:cNvPr>
          <p:cNvGraphicFramePr>
            <a:graphicFrameLocks noGrp="1"/>
          </p:cNvGraphicFramePr>
          <p:nvPr>
            <p:ph idx="1"/>
            <p:extLst>
              <p:ext uri="{D42A27DB-BD31-4B8C-83A1-F6EECF244321}">
                <p14:modId xmlns:p14="http://schemas.microsoft.com/office/powerpoint/2010/main" val="4063900390"/>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Content Placeholder 3" descr="A diagram of a company&#10;&#10;Description automatically generated">
            <a:extLst>
              <a:ext uri="{FF2B5EF4-FFF2-40B4-BE49-F238E27FC236}">
                <a16:creationId xmlns:a16="http://schemas.microsoft.com/office/drawing/2014/main" id="{82EACAAF-7946-40BE-6466-E5248E32D7EC}"/>
              </a:ext>
            </a:extLst>
          </p:cNvPr>
          <p:cNvPicPr>
            <a:picLocks noChangeAspect="1"/>
          </p:cNvPicPr>
          <p:nvPr/>
        </p:nvPicPr>
        <p:blipFill>
          <a:blip r:embed="rId7"/>
          <a:stretch>
            <a:fillRect/>
          </a:stretch>
        </p:blipFill>
        <p:spPr>
          <a:xfrm>
            <a:off x="-10268121" y="1027906"/>
            <a:ext cx="10179729" cy="5138793"/>
          </a:xfrm>
          <a:prstGeom prst="rect">
            <a:avLst/>
          </a:prstGeom>
        </p:spPr>
      </p:pic>
      <p:sp>
        <p:nvSpPr>
          <p:cNvPr id="8" name="Title 1">
            <a:extLst>
              <a:ext uri="{FF2B5EF4-FFF2-40B4-BE49-F238E27FC236}">
                <a16:creationId xmlns:a16="http://schemas.microsoft.com/office/drawing/2014/main" id="{42EEFB9F-AF6C-3B65-8264-F4CC0E8D89C3}"/>
              </a:ext>
            </a:extLst>
          </p:cNvPr>
          <p:cNvSpPr txBox="1">
            <a:spLocks/>
          </p:cNvSpPr>
          <p:nvPr/>
        </p:nvSpPr>
        <p:spPr>
          <a:xfrm>
            <a:off x="12466823" y="152400"/>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solidFill>
                  <a:srgbClr val="FFFFFF"/>
                </a:solidFill>
              </a:rPr>
              <a:t>Project requirement</a:t>
            </a:r>
          </a:p>
        </p:txBody>
      </p:sp>
      <p:pic>
        <p:nvPicPr>
          <p:cNvPr id="5" name="Picture Placeholder 9">
            <a:extLst>
              <a:ext uri="{FF2B5EF4-FFF2-40B4-BE49-F238E27FC236}">
                <a16:creationId xmlns:a16="http://schemas.microsoft.com/office/drawing/2014/main" id="{36B3F290-3191-610C-A316-C1E94432CE78}"/>
              </a:ext>
            </a:extLst>
          </p:cNvPr>
          <p:cNvPicPr>
            <a:picLocks noChangeAspect="1"/>
          </p:cNvPicPr>
          <p:nvPr/>
        </p:nvPicPr>
        <p:blipFill rotWithShape="1">
          <a:blip r:embed="rId8"/>
          <a:srcRect l="11852" r="21396" b="-2"/>
          <a:stretch/>
        </p:blipFill>
        <p:spPr>
          <a:xfrm rot="10590889">
            <a:off x="12277344" y="-6134971"/>
            <a:ext cx="19127941" cy="19127941"/>
          </a:xfrm>
          <a:prstGeom prst="ellipse">
            <a:avLst/>
          </a:prstGeom>
          <a:noFill/>
        </p:spPr>
      </p:pic>
    </p:spTree>
    <p:extLst>
      <p:ext uri="{BB962C8B-B14F-4D97-AF65-F5344CB8AC3E}">
        <p14:creationId xmlns:p14="http://schemas.microsoft.com/office/powerpoint/2010/main" val="788930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ADF15C-8027-AF0E-D781-14FDE19C96AE}"/>
              </a:ext>
            </a:extLst>
          </p:cNvPr>
          <p:cNvSpPr>
            <a:spLocks noGrp="1"/>
          </p:cNvSpPr>
          <p:nvPr>
            <p:ph type="title"/>
          </p:nvPr>
        </p:nvSpPr>
        <p:spPr>
          <a:xfrm>
            <a:off x="4553734" y="264911"/>
            <a:ext cx="6798541" cy="730847"/>
          </a:xfrm>
        </p:spPr>
        <p:txBody>
          <a:bodyPr anchor="b">
            <a:normAutofit/>
          </a:bodyPr>
          <a:lstStyle/>
          <a:p>
            <a:r>
              <a:rPr lang="en-US" sz="4000" b="1" dirty="0">
                <a:latin typeface="Amasis MT Pro Black" panose="02040A04050005020304" pitchFamily="18" charset="0"/>
              </a:rPr>
              <a:t>Conclusion</a:t>
            </a:r>
          </a:p>
        </p:txBody>
      </p:sp>
      <p:pic>
        <p:nvPicPr>
          <p:cNvPr id="5" name="Picture 4">
            <a:extLst>
              <a:ext uri="{FF2B5EF4-FFF2-40B4-BE49-F238E27FC236}">
                <a16:creationId xmlns:a16="http://schemas.microsoft.com/office/drawing/2014/main" id="{98BF810D-F081-75EC-8F3A-040605CBD12C}"/>
              </a:ext>
            </a:extLst>
          </p:cNvPr>
          <p:cNvPicPr>
            <a:picLocks noChangeAspect="1"/>
          </p:cNvPicPr>
          <p:nvPr/>
        </p:nvPicPr>
        <p:blipFill rotWithShape="1">
          <a:blip r:embed="rId2"/>
          <a:srcRect l="14805" r="44349" b="-1"/>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C8232C7D-4AEC-60DB-6A65-B245B19D0256}"/>
              </a:ext>
            </a:extLst>
          </p:cNvPr>
          <p:cNvSpPr>
            <a:spLocks noGrp="1"/>
          </p:cNvSpPr>
          <p:nvPr>
            <p:ph idx="1"/>
          </p:nvPr>
        </p:nvSpPr>
        <p:spPr>
          <a:xfrm>
            <a:off x="4673976" y="1059203"/>
            <a:ext cx="7518024" cy="5316430"/>
          </a:xfrm>
        </p:spPr>
        <p:txBody>
          <a:bodyPr>
            <a:normAutofit/>
          </a:bodyPr>
          <a:lstStyle/>
          <a:p>
            <a:r>
              <a:rPr lang="en-US" sz="2400" dirty="0">
                <a:latin typeface="Amasis MT Pro Black" panose="02040A04050005020304" pitchFamily="18" charset="0"/>
              </a:rPr>
              <a:t>In conclusion this project aims to build a big data project for orange Jordan using advanced data mining technology. The system main functionality (goal) is to transform client’s comments and feedbacks that are gathered from multiple sources, into beneficial insights and ideas that would help in maintaining a continuous improvement and innovation for the products and services at orange Jordan.</a:t>
            </a:r>
          </a:p>
          <a:p>
            <a:endParaRPr lang="en-US" sz="2400" dirty="0">
              <a:latin typeface="Amasis MT Pro Black" panose="02040A04050005020304" pitchFamily="18" charset="0"/>
            </a:endParaRPr>
          </a:p>
          <a:p>
            <a:r>
              <a:rPr lang="en-US" sz="2400" dirty="0">
                <a:latin typeface="Amasis MT Pro Black" panose="02040A04050005020304" pitchFamily="18" charset="0"/>
              </a:rPr>
              <a:t>This all was the planning phase and next I will hold a kickoff meeting with my team members to start working on the project.</a:t>
            </a:r>
          </a:p>
        </p:txBody>
      </p:sp>
      <p:pic>
        <p:nvPicPr>
          <p:cNvPr id="4" name="Picture Placeholder 9">
            <a:extLst>
              <a:ext uri="{FF2B5EF4-FFF2-40B4-BE49-F238E27FC236}">
                <a16:creationId xmlns:a16="http://schemas.microsoft.com/office/drawing/2014/main" id="{DD620BEB-8104-FC66-7EAB-5FFFDE75C329}"/>
              </a:ext>
            </a:extLst>
          </p:cNvPr>
          <p:cNvPicPr>
            <a:picLocks noChangeAspect="1"/>
          </p:cNvPicPr>
          <p:nvPr/>
        </p:nvPicPr>
        <p:blipFill rotWithShape="1">
          <a:blip r:embed="rId3"/>
          <a:srcRect l="11852" r="21396" b="-2"/>
          <a:stretch/>
        </p:blipFill>
        <p:spPr>
          <a:xfrm>
            <a:off x="-902607" y="702354"/>
            <a:ext cx="5453292" cy="5453292"/>
          </a:xfrm>
          <a:prstGeom prst="ellipse">
            <a:avLst/>
          </a:prstGeom>
          <a:noFill/>
        </p:spPr>
      </p:pic>
      <p:pic>
        <p:nvPicPr>
          <p:cNvPr id="7" name="Picture Placeholder 9" descr="cityscape">
            <a:extLst>
              <a:ext uri="{FF2B5EF4-FFF2-40B4-BE49-F238E27FC236}">
                <a16:creationId xmlns:a16="http://schemas.microsoft.com/office/drawing/2014/main" id="{5FE996AF-9181-2695-E340-E9CE81ADAB33}"/>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8980" r="2" b="2"/>
          <a:stretch/>
        </p:blipFill>
        <p:spPr>
          <a:xfrm>
            <a:off x="12192000" y="16"/>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11" name="Title 1">
            <a:extLst>
              <a:ext uri="{FF2B5EF4-FFF2-40B4-BE49-F238E27FC236}">
                <a16:creationId xmlns:a16="http://schemas.microsoft.com/office/drawing/2014/main" id="{A5926EF0-C8A3-5059-FF96-BEC908A93984}"/>
              </a:ext>
            </a:extLst>
          </p:cNvPr>
          <p:cNvSpPr txBox="1">
            <a:spLocks/>
          </p:cNvSpPr>
          <p:nvPr/>
        </p:nvSpPr>
        <p:spPr>
          <a:xfrm>
            <a:off x="-11775444" y="26491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t>Project Proposal Timeline</a:t>
            </a:r>
            <a:endParaRPr lang="en-US" sz="5400" dirty="0"/>
          </a:p>
        </p:txBody>
      </p:sp>
      <p:graphicFrame>
        <p:nvGraphicFramePr>
          <p:cNvPr id="12" name="Content Placeholder 2">
            <a:extLst>
              <a:ext uri="{FF2B5EF4-FFF2-40B4-BE49-F238E27FC236}">
                <a16:creationId xmlns:a16="http://schemas.microsoft.com/office/drawing/2014/main" id="{1FFA3E11-998E-C919-B31D-B6BFF0B6BF80}"/>
              </a:ext>
            </a:extLst>
          </p:cNvPr>
          <p:cNvGraphicFramePr>
            <a:graphicFrameLocks/>
          </p:cNvGraphicFramePr>
          <p:nvPr>
            <p:extLst>
              <p:ext uri="{D42A27DB-BD31-4B8C-83A1-F6EECF244321}">
                <p14:modId xmlns:p14="http://schemas.microsoft.com/office/powerpoint/2010/main" val="1585221987"/>
              </p:ext>
            </p:extLst>
          </p:nvPr>
        </p:nvGraphicFramePr>
        <p:xfrm>
          <a:off x="-11775444" y="2127873"/>
          <a:ext cx="10515600" cy="39488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12281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A69AAE0-49D5-4C8B-8BA2-55898C00E0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Placeholder 9" descr="cityscape">
            <a:extLst>
              <a:ext uri="{FF2B5EF4-FFF2-40B4-BE49-F238E27FC236}">
                <a16:creationId xmlns:a16="http://schemas.microsoft.com/office/drawing/2014/main" id="{73992B54-2EA5-0E43-7B77-58367AC79AA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t="8980" r="2" b="2"/>
          <a:stretch/>
        </p:blipFill>
        <p:spPr>
          <a:xfrm>
            <a:off x="-4" y="-4"/>
            <a:ext cx="7534640" cy="6857984"/>
          </a:xfrm>
          <a:custGeom>
            <a:avLst/>
            <a:gdLst/>
            <a:ahLst/>
            <a:cxnLst/>
            <a:rect l="l" t="t" r="r" b="b"/>
            <a:pathLst>
              <a:path w="7534640" h="6857984">
                <a:moveTo>
                  <a:pt x="0" y="0"/>
                </a:moveTo>
                <a:lnTo>
                  <a:pt x="7534640" y="0"/>
                </a:lnTo>
                <a:lnTo>
                  <a:pt x="7534640" y="3832811"/>
                </a:lnTo>
                <a:lnTo>
                  <a:pt x="7344853" y="3826712"/>
                </a:lnTo>
                <a:cubicBezTo>
                  <a:pt x="7344853" y="3826712"/>
                  <a:pt x="7341511" y="3826712"/>
                  <a:pt x="7341511" y="3826712"/>
                </a:cubicBezTo>
                <a:cubicBezTo>
                  <a:pt x="7274667" y="3823370"/>
                  <a:pt x="7211169" y="3823370"/>
                  <a:pt x="7144324" y="3820027"/>
                </a:cubicBezTo>
                <a:cubicBezTo>
                  <a:pt x="6913719" y="3820027"/>
                  <a:pt x="6683113" y="3820027"/>
                  <a:pt x="6455848" y="3820027"/>
                </a:cubicBezTo>
                <a:cubicBezTo>
                  <a:pt x="6231926" y="3910265"/>
                  <a:pt x="5987951" y="3833396"/>
                  <a:pt x="5767372" y="3903581"/>
                </a:cubicBezTo>
                <a:cubicBezTo>
                  <a:pt x="5533423" y="3900239"/>
                  <a:pt x="5312845" y="3970423"/>
                  <a:pt x="5082238" y="4000503"/>
                </a:cubicBezTo>
                <a:cubicBezTo>
                  <a:pt x="4908446" y="4013871"/>
                  <a:pt x="4731314" y="3997160"/>
                  <a:pt x="4570892" y="4067345"/>
                </a:cubicBezTo>
                <a:cubicBezTo>
                  <a:pt x="4447233" y="4124161"/>
                  <a:pt x="4350312" y="4197688"/>
                  <a:pt x="4483996" y="4348083"/>
                </a:cubicBezTo>
                <a:cubicBezTo>
                  <a:pt x="4644419" y="4344742"/>
                  <a:pt x="4627708" y="4598742"/>
                  <a:pt x="4788129" y="4561979"/>
                </a:cubicBezTo>
                <a:cubicBezTo>
                  <a:pt x="4754709" y="4678954"/>
                  <a:pt x="4641076" y="4618795"/>
                  <a:pt x="4600971" y="4705690"/>
                </a:cubicBezTo>
                <a:cubicBezTo>
                  <a:pt x="4684524" y="4779217"/>
                  <a:pt x="4844945" y="4725744"/>
                  <a:pt x="4871683" y="4879480"/>
                </a:cubicBezTo>
                <a:cubicBezTo>
                  <a:pt x="4838262" y="5039902"/>
                  <a:pt x="4945210" y="5019849"/>
                  <a:pt x="5032105" y="5029876"/>
                </a:cubicBezTo>
                <a:cubicBezTo>
                  <a:pt x="5239317" y="5049930"/>
                  <a:pt x="5439843" y="5063297"/>
                  <a:pt x="5643713" y="5096719"/>
                </a:cubicBezTo>
                <a:cubicBezTo>
                  <a:pt x="5693844" y="5106745"/>
                  <a:pt x="5810819" y="5083350"/>
                  <a:pt x="5800794" y="5186956"/>
                </a:cubicBezTo>
                <a:cubicBezTo>
                  <a:pt x="5790767" y="5270508"/>
                  <a:pt x="5700529" y="5240431"/>
                  <a:pt x="5643713" y="5243772"/>
                </a:cubicBezTo>
                <a:cubicBezTo>
                  <a:pt x="5329553" y="5283879"/>
                  <a:pt x="5012052" y="5220378"/>
                  <a:pt x="4701235" y="5223719"/>
                </a:cubicBezTo>
                <a:cubicBezTo>
                  <a:pt x="4664472" y="5223719"/>
                  <a:pt x="4657787" y="5334009"/>
                  <a:pt x="4577576" y="5297246"/>
                </a:cubicBezTo>
                <a:cubicBezTo>
                  <a:pt x="4788129" y="5397510"/>
                  <a:pt x="5767372" y="5424248"/>
                  <a:pt x="6094900" y="5477721"/>
                </a:cubicBezTo>
                <a:cubicBezTo>
                  <a:pt x="5754004" y="5858724"/>
                  <a:pt x="5429817" y="5628117"/>
                  <a:pt x="5159105" y="5842012"/>
                </a:cubicBezTo>
                <a:cubicBezTo>
                  <a:pt x="5159105" y="5842012"/>
                  <a:pt x="5212580" y="5842012"/>
                  <a:pt x="5443187" y="5912197"/>
                </a:cubicBezTo>
                <a:cubicBezTo>
                  <a:pt x="5627002" y="5969012"/>
                  <a:pt x="5536765" y="6049223"/>
                  <a:pt x="6001321" y="6202962"/>
                </a:cubicBezTo>
                <a:cubicBezTo>
                  <a:pt x="5824188" y="6253093"/>
                  <a:pt x="5593581" y="6156172"/>
                  <a:pt x="5506685" y="6416857"/>
                </a:cubicBezTo>
                <a:cubicBezTo>
                  <a:pt x="5643713" y="6463648"/>
                  <a:pt x="5807477" y="6420200"/>
                  <a:pt x="5904398" y="6543858"/>
                </a:cubicBezTo>
                <a:cubicBezTo>
                  <a:pt x="5934478" y="6580622"/>
                  <a:pt x="5964557" y="6604017"/>
                  <a:pt x="6001321" y="6624068"/>
                </a:cubicBezTo>
                <a:cubicBezTo>
                  <a:pt x="5984612" y="6630754"/>
                  <a:pt x="5964557" y="6637437"/>
                  <a:pt x="5951188" y="6644121"/>
                </a:cubicBezTo>
                <a:cubicBezTo>
                  <a:pt x="5977925" y="6667518"/>
                  <a:pt x="6663060" y="6794517"/>
                  <a:pt x="6836850" y="6797860"/>
                </a:cubicBezTo>
                <a:cubicBezTo>
                  <a:pt x="6761652" y="6822926"/>
                  <a:pt x="6636845" y="6844075"/>
                  <a:pt x="6553814" y="6856412"/>
                </a:cubicBezTo>
                <a:lnTo>
                  <a:pt x="6542822" y="6857984"/>
                </a:lnTo>
                <a:lnTo>
                  <a:pt x="0" y="6857984"/>
                </a:lnTo>
                <a:close/>
              </a:path>
            </a:pathLst>
          </a:custGeom>
        </p:spPr>
      </p:pic>
      <p:sp>
        <p:nvSpPr>
          <p:cNvPr id="11" name="TextBox 10">
            <a:extLst>
              <a:ext uri="{FF2B5EF4-FFF2-40B4-BE49-F238E27FC236}">
                <a16:creationId xmlns:a16="http://schemas.microsoft.com/office/drawing/2014/main" id="{F85E1E7F-54CD-1F82-E7E0-8C39D50FEC5C}"/>
              </a:ext>
            </a:extLst>
          </p:cNvPr>
          <p:cNvSpPr txBox="1"/>
          <p:nvPr/>
        </p:nvSpPr>
        <p:spPr>
          <a:xfrm>
            <a:off x="7283666" y="3877253"/>
            <a:ext cx="4139077" cy="2520628"/>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r>
              <a:rPr lang="en-US" sz="13800" b="1" kern="1200" dirty="0">
                <a:solidFill>
                  <a:schemeClr val="tx1"/>
                </a:solidFill>
                <a:latin typeface="Amasis MT Pro Black" panose="02040A04050005020304" pitchFamily="18" charset="0"/>
                <a:ea typeface="STXingkai" panose="020B0503020204020204" pitchFamily="2" charset="-122"/>
                <a:cs typeface="+mj-cs"/>
              </a:rPr>
              <a:t>Thank you !</a:t>
            </a:r>
          </a:p>
        </p:txBody>
      </p:sp>
      <p:pic>
        <p:nvPicPr>
          <p:cNvPr id="7" name="Picture Placeholder 9">
            <a:extLst>
              <a:ext uri="{FF2B5EF4-FFF2-40B4-BE49-F238E27FC236}">
                <a16:creationId xmlns:a16="http://schemas.microsoft.com/office/drawing/2014/main" id="{5111E86E-C4ED-C848-FD90-7A4C9CCA4BAB}"/>
              </a:ext>
            </a:extLst>
          </p:cNvPr>
          <p:cNvPicPr>
            <a:picLocks noChangeAspect="1"/>
          </p:cNvPicPr>
          <p:nvPr/>
        </p:nvPicPr>
        <p:blipFill rotWithShape="1">
          <a:blip r:embed="rId3"/>
          <a:srcRect l="6160" r="15709" b="3"/>
          <a:stretch/>
        </p:blipFill>
        <p:spPr>
          <a:xfrm>
            <a:off x="7534637" y="6"/>
            <a:ext cx="4657368" cy="3877247"/>
          </a:xfrm>
          <a:custGeom>
            <a:avLst/>
            <a:gdLst/>
            <a:ahLst/>
            <a:cxnLst/>
            <a:rect l="l" t="t" r="r" b="b"/>
            <a:pathLst>
              <a:path w="4538463" h="3877247">
                <a:moveTo>
                  <a:pt x="0" y="0"/>
                </a:moveTo>
                <a:lnTo>
                  <a:pt x="4538463" y="0"/>
                </a:lnTo>
                <a:lnTo>
                  <a:pt x="4538463" y="3437173"/>
                </a:lnTo>
                <a:lnTo>
                  <a:pt x="4530710" y="3429000"/>
                </a:lnTo>
                <a:cubicBezTo>
                  <a:pt x="4370289" y="3495842"/>
                  <a:pt x="4239946" y="3686344"/>
                  <a:pt x="4056129" y="3636211"/>
                </a:cubicBezTo>
                <a:cubicBezTo>
                  <a:pt x="3872313" y="3589422"/>
                  <a:pt x="3788760" y="3830055"/>
                  <a:pt x="3618310" y="3756528"/>
                </a:cubicBezTo>
                <a:cubicBezTo>
                  <a:pt x="3394389" y="3823371"/>
                  <a:pt x="3163783" y="3823371"/>
                  <a:pt x="2933176" y="3810002"/>
                </a:cubicBezTo>
                <a:cubicBezTo>
                  <a:pt x="2702570" y="3840081"/>
                  <a:pt x="2471962" y="3873503"/>
                  <a:pt x="2238015" y="3850107"/>
                </a:cubicBezTo>
                <a:cubicBezTo>
                  <a:pt x="2007408" y="3870161"/>
                  <a:pt x="1783486" y="3883529"/>
                  <a:pt x="1552880" y="3863476"/>
                </a:cubicBezTo>
                <a:cubicBezTo>
                  <a:pt x="1322274" y="3886870"/>
                  <a:pt x="1091667" y="3876844"/>
                  <a:pt x="864402" y="3860134"/>
                </a:cubicBezTo>
                <a:cubicBezTo>
                  <a:pt x="757455" y="3860134"/>
                  <a:pt x="653849" y="3856792"/>
                  <a:pt x="546902" y="3856792"/>
                </a:cubicBezTo>
                <a:cubicBezTo>
                  <a:pt x="404861" y="3850108"/>
                  <a:pt x="262821" y="3845095"/>
                  <a:pt x="120363" y="3840499"/>
                </a:cubicBezTo>
                <a:lnTo>
                  <a:pt x="0" y="3836632"/>
                </a:lnTo>
                <a:close/>
              </a:path>
            </a:pathLst>
          </a:custGeom>
          <a:noFill/>
        </p:spPr>
      </p:pic>
    </p:spTree>
    <p:extLst>
      <p:ext uri="{BB962C8B-B14F-4D97-AF65-F5344CB8AC3E}">
        <p14:creationId xmlns:p14="http://schemas.microsoft.com/office/powerpoint/2010/main" val="1609070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FA08454-85E0-07FD-D6DD-2744CC951DBA}"/>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latin typeface="Amasis MT Pro Black" panose="02040A04050005020304" pitchFamily="18" charset="0"/>
              </a:rPr>
              <a:t>Goals and benefits</a:t>
            </a:r>
          </a:p>
        </p:txBody>
      </p:sp>
      <p:sp>
        <p:nvSpPr>
          <p:cNvPr id="3" name="Content Placeholder 2">
            <a:extLst>
              <a:ext uri="{FF2B5EF4-FFF2-40B4-BE49-F238E27FC236}">
                <a16:creationId xmlns:a16="http://schemas.microsoft.com/office/drawing/2014/main" id="{2095AE4D-78CF-ABA8-2E58-25A7DE5E15B8}"/>
              </a:ext>
            </a:extLst>
          </p:cNvPr>
          <p:cNvSpPr>
            <a:spLocks/>
          </p:cNvSpPr>
          <p:nvPr/>
        </p:nvSpPr>
        <p:spPr>
          <a:xfrm>
            <a:off x="673796" y="2359514"/>
            <a:ext cx="4622606" cy="3936618"/>
          </a:xfrm>
          <a:prstGeom prst="rect">
            <a:avLst/>
          </a:prstGeom>
        </p:spPr>
        <p:txBody>
          <a:bodyPr>
            <a:normAutofit/>
          </a:bodyPr>
          <a:lstStyle/>
          <a:p>
            <a:pPr defTabSz="822960"/>
            <a:r>
              <a:rPr lang="en-US" sz="2880" b="1" kern="1200">
                <a:solidFill>
                  <a:schemeClr val="accent5">
                    <a:lumMod val="75000"/>
                  </a:schemeClr>
                </a:solidFill>
                <a:latin typeface="+mn-lt"/>
                <a:ea typeface="+mn-ea"/>
                <a:cs typeface="+mn-cs"/>
              </a:rPr>
              <a:t>Goals</a:t>
            </a:r>
            <a:endParaRPr lang="en-US" sz="3200" b="1">
              <a:solidFill>
                <a:schemeClr val="accent5">
                  <a:lumMod val="75000"/>
                </a:schemeClr>
              </a:solidFill>
            </a:endParaRPr>
          </a:p>
        </p:txBody>
      </p:sp>
      <p:sp>
        <p:nvSpPr>
          <p:cNvPr id="8" name="Content Placeholder 2">
            <a:extLst>
              <a:ext uri="{FF2B5EF4-FFF2-40B4-BE49-F238E27FC236}">
                <a16:creationId xmlns:a16="http://schemas.microsoft.com/office/drawing/2014/main" id="{91BA0456-B289-42A3-B6EE-8A0D53BA6BC6}"/>
              </a:ext>
            </a:extLst>
          </p:cNvPr>
          <p:cNvSpPr txBox="1">
            <a:spLocks/>
          </p:cNvSpPr>
          <p:nvPr/>
        </p:nvSpPr>
        <p:spPr>
          <a:xfrm>
            <a:off x="5804822" y="2368766"/>
            <a:ext cx="4622606" cy="39366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822960">
              <a:spcBef>
                <a:spcPts val="900"/>
              </a:spcBef>
              <a:buNone/>
            </a:pPr>
            <a:r>
              <a:rPr lang="en-US" sz="2880" b="1" kern="1200">
                <a:solidFill>
                  <a:schemeClr val="accent5">
                    <a:lumMod val="75000"/>
                  </a:schemeClr>
                </a:solidFill>
                <a:latin typeface="+mn-lt"/>
                <a:ea typeface="+mn-ea"/>
                <a:cs typeface="+mn-cs"/>
              </a:rPr>
              <a:t>Benefits</a:t>
            </a:r>
            <a:endParaRPr lang="en-US" sz="3200" b="1">
              <a:solidFill>
                <a:schemeClr val="accent5">
                  <a:lumMod val="75000"/>
                </a:schemeClr>
              </a:solidFill>
            </a:endParaRPr>
          </a:p>
        </p:txBody>
      </p:sp>
      <p:cxnSp>
        <p:nvCxnSpPr>
          <p:cNvPr id="11" name="Straight Connector 10">
            <a:extLst>
              <a:ext uri="{FF2B5EF4-FFF2-40B4-BE49-F238E27FC236}">
                <a16:creationId xmlns:a16="http://schemas.microsoft.com/office/drawing/2014/main" id="{6A56B397-3278-6022-6C30-9AE931DC8680}"/>
              </a:ext>
            </a:extLst>
          </p:cNvPr>
          <p:cNvCxnSpPr>
            <a:cxnSpLocks/>
          </p:cNvCxnSpPr>
          <p:nvPr/>
        </p:nvCxnSpPr>
        <p:spPr>
          <a:xfrm>
            <a:off x="673796" y="2112579"/>
            <a:ext cx="683050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FB1C283-C57B-FF79-FD1B-46A3CC106BC9}"/>
              </a:ext>
            </a:extLst>
          </p:cNvPr>
          <p:cNvSpPr txBox="1"/>
          <p:nvPr/>
        </p:nvSpPr>
        <p:spPr>
          <a:xfrm>
            <a:off x="1429541" y="3253239"/>
            <a:ext cx="3189912" cy="590931"/>
          </a:xfrm>
          <a:prstGeom prst="rect">
            <a:avLst/>
          </a:prstGeom>
          <a:noFill/>
        </p:spPr>
        <p:txBody>
          <a:bodyPr wrap="none" rtlCol="0">
            <a:spAutoFit/>
          </a:bodyPr>
          <a:lstStyle/>
          <a:p>
            <a:pPr defTabSz="822960"/>
            <a:r>
              <a:rPr lang="en-US" sz="1800" b="1" kern="1200">
                <a:solidFill>
                  <a:schemeClr val="tx1"/>
                </a:solidFill>
                <a:latin typeface="Amasis MT Pro Black" panose="02040A04050005020304" pitchFamily="18" charset="0"/>
                <a:ea typeface="+mn-ea"/>
                <a:cs typeface="+mn-cs"/>
              </a:rPr>
              <a:t>Understanding customers</a:t>
            </a:r>
          </a:p>
          <a:p>
            <a:pPr defTabSz="822960"/>
            <a:r>
              <a:rPr lang="en-US" sz="1440" b="1" kern="1200">
                <a:solidFill>
                  <a:schemeClr val="tx1"/>
                </a:solidFill>
                <a:latin typeface="Abadi Extra Light" panose="020B0204020104020204" pitchFamily="34" charset="0"/>
                <a:ea typeface="+mn-ea"/>
                <a:cs typeface="+mn-cs"/>
              </a:rPr>
              <a:t>Preferences, concerns, and sentiments</a:t>
            </a:r>
            <a:endParaRPr lang="en-US" sz="1400" b="1">
              <a:latin typeface="Abadi Extra Light" panose="020B0204020104020204" pitchFamily="34" charset="0"/>
            </a:endParaRPr>
          </a:p>
        </p:txBody>
      </p:sp>
      <p:sp>
        <p:nvSpPr>
          <p:cNvPr id="18" name="TextBox 17">
            <a:extLst>
              <a:ext uri="{FF2B5EF4-FFF2-40B4-BE49-F238E27FC236}">
                <a16:creationId xmlns:a16="http://schemas.microsoft.com/office/drawing/2014/main" id="{29896AF0-3BE2-1AB6-4638-A090571B8814}"/>
              </a:ext>
            </a:extLst>
          </p:cNvPr>
          <p:cNvSpPr txBox="1"/>
          <p:nvPr/>
        </p:nvSpPr>
        <p:spPr>
          <a:xfrm>
            <a:off x="1490035" y="4365283"/>
            <a:ext cx="3007128" cy="898708"/>
          </a:xfrm>
          <a:prstGeom prst="rect">
            <a:avLst/>
          </a:prstGeom>
          <a:noFill/>
        </p:spPr>
        <p:txBody>
          <a:bodyPr wrap="square" rtlCol="0">
            <a:spAutoFit/>
          </a:bodyPr>
          <a:lstStyle/>
          <a:p>
            <a:pPr defTabSz="822960"/>
            <a:r>
              <a:rPr lang="en-US" sz="1800" b="1" kern="1200">
                <a:solidFill>
                  <a:schemeClr val="tx1"/>
                </a:solidFill>
                <a:latin typeface="Amasis MT Pro Black" panose="02040A04050005020304" pitchFamily="18" charset="0"/>
                <a:ea typeface="+mn-ea"/>
                <a:cs typeface="+mn-cs"/>
              </a:rPr>
              <a:t>Real-Time Ideas</a:t>
            </a:r>
          </a:p>
          <a:p>
            <a:pPr defTabSz="822960"/>
            <a:r>
              <a:rPr lang="en-US" sz="1440" b="1" kern="1200">
                <a:solidFill>
                  <a:schemeClr val="tx1"/>
                </a:solidFill>
                <a:latin typeface="Abadi Extra Light" panose="020B0204020104020204" pitchFamily="34" charset="0"/>
                <a:ea typeface="+mn-ea"/>
                <a:cs typeface="+mn-cs"/>
              </a:rPr>
              <a:t>Transforming comments into Ideas</a:t>
            </a:r>
          </a:p>
          <a:p>
            <a:endParaRPr lang="en-US" sz="2000" b="1" dirty="0">
              <a:latin typeface="Amasis MT Pro Black" panose="02040A04050005020304" pitchFamily="18" charset="0"/>
            </a:endParaRPr>
          </a:p>
        </p:txBody>
      </p:sp>
      <p:sp>
        <p:nvSpPr>
          <p:cNvPr id="21" name="TextBox 20">
            <a:extLst>
              <a:ext uri="{FF2B5EF4-FFF2-40B4-BE49-F238E27FC236}">
                <a16:creationId xmlns:a16="http://schemas.microsoft.com/office/drawing/2014/main" id="{2DC11C97-5FA4-1582-2048-84C162CAA50F}"/>
              </a:ext>
            </a:extLst>
          </p:cNvPr>
          <p:cNvSpPr txBox="1"/>
          <p:nvPr/>
        </p:nvSpPr>
        <p:spPr>
          <a:xfrm>
            <a:off x="1490035" y="5453898"/>
            <a:ext cx="3823932" cy="618631"/>
          </a:xfrm>
          <a:prstGeom prst="rect">
            <a:avLst/>
          </a:prstGeom>
          <a:noFill/>
        </p:spPr>
        <p:txBody>
          <a:bodyPr wrap="none" rtlCol="0">
            <a:spAutoFit/>
          </a:bodyPr>
          <a:lstStyle/>
          <a:p>
            <a:pPr defTabSz="822960"/>
            <a:r>
              <a:rPr lang="en-US" sz="1800" b="1" kern="1200">
                <a:solidFill>
                  <a:schemeClr val="tx1"/>
                </a:solidFill>
                <a:latin typeface="Amasis MT Pro Black" panose="02040A04050005020304" pitchFamily="18" charset="0"/>
                <a:ea typeface="+mn-ea"/>
                <a:cs typeface="+mn-cs"/>
              </a:rPr>
              <a:t>Churn Prediction</a:t>
            </a:r>
          </a:p>
          <a:p>
            <a:pPr defTabSz="822960"/>
            <a:r>
              <a:rPr lang="en-US" sz="1620" kern="1200">
                <a:solidFill>
                  <a:schemeClr val="tx1"/>
                </a:solidFill>
                <a:latin typeface="Times New Roman" panose="02020603050405020304" pitchFamily="18" charset="0"/>
                <a:ea typeface="+mn-ea"/>
                <a:cs typeface="+mn-cs"/>
              </a:rPr>
              <a:t>Identify customers at risk for targeted effort</a:t>
            </a:r>
            <a:endParaRPr lang="en-US" sz="2000" b="1">
              <a:latin typeface="Amasis MT Pro Black" panose="02040A04050005020304" pitchFamily="18" charset="0"/>
            </a:endParaRPr>
          </a:p>
        </p:txBody>
      </p:sp>
      <p:sp>
        <p:nvSpPr>
          <p:cNvPr id="33" name="TextBox 32">
            <a:extLst>
              <a:ext uri="{FF2B5EF4-FFF2-40B4-BE49-F238E27FC236}">
                <a16:creationId xmlns:a16="http://schemas.microsoft.com/office/drawing/2014/main" id="{323F5894-A9C3-D0EB-4180-316BF3E25289}"/>
              </a:ext>
            </a:extLst>
          </p:cNvPr>
          <p:cNvSpPr txBox="1"/>
          <p:nvPr/>
        </p:nvSpPr>
        <p:spPr>
          <a:xfrm>
            <a:off x="6660096" y="3263750"/>
            <a:ext cx="4858108" cy="590931"/>
          </a:xfrm>
          <a:prstGeom prst="rect">
            <a:avLst/>
          </a:prstGeom>
          <a:noFill/>
        </p:spPr>
        <p:txBody>
          <a:bodyPr wrap="square" rtlCol="0">
            <a:spAutoFit/>
          </a:bodyPr>
          <a:lstStyle/>
          <a:p>
            <a:pPr defTabSz="822960"/>
            <a:r>
              <a:rPr lang="en-US" sz="1800" b="1" kern="1200">
                <a:solidFill>
                  <a:schemeClr val="tx1"/>
                </a:solidFill>
                <a:latin typeface="Amasis MT Pro Black" panose="02040A04050005020304" pitchFamily="18" charset="0"/>
                <a:ea typeface="+mn-ea"/>
                <a:cs typeface="+mn-cs"/>
              </a:rPr>
              <a:t>Improving products and services</a:t>
            </a:r>
          </a:p>
          <a:p>
            <a:pPr defTabSz="822960"/>
            <a:r>
              <a:rPr lang="en-US" sz="1440" b="1" kern="1200">
                <a:solidFill>
                  <a:schemeClr val="tx1"/>
                </a:solidFill>
                <a:latin typeface="Abadi Extra Light" panose="020B0204020104020204" pitchFamily="34" charset="0"/>
                <a:ea typeface="+mn-ea"/>
                <a:cs typeface="+mn-cs"/>
              </a:rPr>
              <a:t>Enhancing quality from customer feedback</a:t>
            </a:r>
            <a:endParaRPr lang="en-US" sz="1600" b="1">
              <a:latin typeface="Abadi Extra Light" panose="020B0204020104020204" pitchFamily="34" charset="0"/>
            </a:endParaRPr>
          </a:p>
        </p:txBody>
      </p:sp>
      <p:sp>
        <p:nvSpPr>
          <p:cNvPr id="36" name="TextBox 35">
            <a:extLst>
              <a:ext uri="{FF2B5EF4-FFF2-40B4-BE49-F238E27FC236}">
                <a16:creationId xmlns:a16="http://schemas.microsoft.com/office/drawing/2014/main" id="{AE9CE929-E50A-87A8-D731-DD639429C7BE}"/>
              </a:ext>
            </a:extLst>
          </p:cNvPr>
          <p:cNvSpPr txBox="1"/>
          <p:nvPr/>
        </p:nvSpPr>
        <p:spPr>
          <a:xfrm>
            <a:off x="6598328" y="4346687"/>
            <a:ext cx="4662437" cy="898708"/>
          </a:xfrm>
          <a:prstGeom prst="rect">
            <a:avLst/>
          </a:prstGeom>
          <a:noFill/>
        </p:spPr>
        <p:txBody>
          <a:bodyPr wrap="square" rtlCol="0">
            <a:spAutoFit/>
          </a:bodyPr>
          <a:lstStyle/>
          <a:p>
            <a:pPr defTabSz="822960"/>
            <a:r>
              <a:rPr lang="en-US" sz="1800" b="1" kern="1200">
                <a:solidFill>
                  <a:schemeClr val="tx1"/>
                </a:solidFill>
                <a:latin typeface="Amasis MT Pro Black" panose="02040A04050005020304" pitchFamily="18" charset="0"/>
                <a:ea typeface="+mn-ea"/>
                <a:cs typeface="+mn-cs"/>
              </a:rPr>
              <a:t>Competitive advantage</a:t>
            </a:r>
          </a:p>
          <a:p>
            <a:pPr defTabSz="822960"/>
            <a:r>
              <a:rPr lang="en-US" sz="1440" b="1" kern="1200">
                <a:solidFill>
                  <a:schemeClr val="tx1"/>
                </a:solidFill>
                <a:latin typeface="Abadi Extra Light" panose="020B0204020104020204" pitchFamily="34" charset="0"/>
                <a:ea typeface="+mn-ea"/>
                <a:cs typeface="+mn-cs"/>
              </a:rPr>
              <a:t>Helping Orange Jordan to lead the telecommunication industry</a:t>
            </a:r>
          </a:p>
          <a:p>
            <a:endParaRPr lang="en-US" sz="2000" b="1" dirty="0">
              <a:latin typeface="Amasis MT Pro Black" panose="02040A04050005020304" pitchFamily="18" charset="0"/>
            </a:endParaRPr>
          </a:p>
        </p:txBody>
      </p:sp>
      <p:sp>
        <p:nvSpPr>
          <p:cNvPr id="39" name="TextBox 38">
            <a:extLst>
              <a:ext uri="{FF2B5EF4-FFF2-40B4-BE49-F238E27FC236}">
                <a16:creationId xmlns:a16="http://schemas.microsoft.com/office/drawing/2014/main" id="{3DDB2885-0253-3FF5-6470-808D24E5694F}"/>
              </a:ext>
            </a:extLst>
          </p:cNvPr>
          <p:cNvSpPr txBox="1"/>
          <p:nvPr/>
        </p:nvSpPr>
        <p:spPr>
          <a:xfrm>
            <a:off x="6686570" y="5494668"/>
            <a:ext cx="4476675" cy="898708"/>
          </a:xfrm>
          <a:prstGeom prst="rect">
            <a:avLst/>
          </a:prstGeom>
          <a:noFill/>
        </p:spPr>
        <p:txBody>
          <a:bodyPr wrap="none" rtlCol="0">
            <a:spAutoFit/>
          </a:bodyPr>
          <a:lstStyle/>
          <a:p>
            <a:pPr defTabSz="822960"/>
            <a:r>
              <a:rPr lang="en-US" sz="1800" b="1" kern="1200">
                <a:solidFill>
                  <a:schemeClr val="tx1"/>
                </a:solidFill>
                <a:latin typeface="Amasis MT Pro Black" panose="02040A04050005020304" pitchFamily="18" charset="0"/>
                <a:ea typeface="+mn-ea"/>
                <a:cs typeface="+mn-cs"/>
              </a:rPr>
              <a:t>Customer satisfaction and Loyalty</a:t>
            </a:r>
          </a:p>
          <a:p>
            <a:pPr defTabSz="822960"/>
            <a:r>
              <a:rPr lang="en-US" sz="1440" b="1" kern="1200">
                <a:solidFill>
                  <a:schemeClr val="tx1"/>
                </a:solidFill>
                <a:latin typeface="Abadi Extra Light" panose="020B0204020104020204" pitchFamily="34" charset="0"/>
                <a:ea typeface="+mn-ea"/>
                <a:cs typeface="+mn-cs"/>
              </a:rPr>
              <a:t>Providing better customer experience and having their loyalty</a:t>
            </a:r>
          </a:p>
          <a:p>
            <a:endParaRPr lang="en-US" sz="2000" b="1" dirty="0">
              <a:latin typeface="Amasis MT Pro Black" panose="02040A04050005020304" pitchFamily="18" charset="0"/>
            </a:endParaRPr>
          </a:p>
        </p:txBody>
      </p:sp>
      <p:pic>
        <p:nvPicPr>
          <p:cNvPr id="41" name="Graphic 40" descr="Alarm clock with solid fill">
            <a:extLst>
              <a:ext uri="{FF2B5EF4-FFF2-40B4-BE49-F238E27FC236}">
                <a16:creationId xmlns:a16="http://schemas.microsoft.com/office/drawing/2014/main" id="{F828D122-7DEE-1729-4390-69AFB6838C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4187" y="4214015"/>
            <a:ext cx="827250" cy="827250"/>
          </a:xfrm>
          <a:prstGeom prst="rect">
            <a:avLst/>
          </a:prstGeom>
        </p:spPr>
      </p:pic>
      <p:pic>
        <p:nvPicPr>
          <p:cNvPr id="43" name="Graphic 42" descr="Angry face with solid fill with solid fill">
            <a:extLst>
              <a:ext uri="{FF2B5EF4-FFF2-40B4-BE49-F238E27FC236}">
                <a16:creationId xmlns:a16="http://schemas.microsoft.com/office/drawing/2014/main" id="{10282B9B-459A-5A7C-410E-2818CD8894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9366" y="5365204"/>
            <a:ext cx="827250" cy="827250"/>
          </a:xfrm>
          <a:prstGeom prst="rect">
            <a:avLst/>
          </a:prstGeom>
        </p:spPr>
      </p:pic>
      <p:pic>
        <p:nvPicPr>
          <p:cNvPr id="45" name="Graphic 44" descr="Crawl with solid fill">
            <a:extLst>
              <a:ext uri="{FF2B5EF4-FFF2-40B4-BE49-F238E27FC236}">
                <a16:creationId xmlns:a16="http://schemas.microsoft.com/office/drawing/2014/main" id="{2AD438DE-75F4-CA3F-027D-F9F786572D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42554" y="4256943"/>
            <a:ext cx="827250" cy="827250"/>
          </a:xfrm>
          <a:prstGeom prst="rect">
            <a:avLst/>
          </a:prstGeom>
        </p:spPr>
      </p:pic>
      <p:pic>
        <p:nvPicPr>
          <p:cNvPr id="47" name="Graphic 46" descr="Customer review with solid fill">
            <a:extLst>
              <a:ext uri="{FF2B5EF4-FFF2-40B4-BE49-F238E27FC236}">
                <a16:creationId xmlns:a16="http://schemas.microsoft.com/office/drawing/2014/main" id="{0D2F62DA-23D4-11EC-BC4C-0812AB4FDB1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7470" y="3130579"/>
            <a:ext cx="827250" cy="827250"/>
          </a:xfrm>
          <a:prstGeom prst="rect">
            <a:avLst/>
          </a:prstGeom>
        </p:spPr>
      </p:pic>
      <p:pic>
        <p:nvPicPr>
          <p:cNvPr id="49" name="Graphic 48" descr="Exponential Graph with solid fill">
            <a:extLst>
              <a:ext uri="{FF2B5EF4-FFF2-40B4-BE49-F238E27FC236}">
                <a16:creationId xmlns:a16="http://schemas.microsoft.com/office/drawing/2014/main" id="{24776E38-A45D-A3C3-B905-8271E202FEB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859320" y="3135080"/>
            <a:ext cx="827250" cy="827250"/>
          </a:xfrm>
          <a:prstGeom prst="rect">
            <a:avLst/>
          </a:prstGeom>
        </p:spPr>
      </p:pic>
      <p:pic>
        <p:nvPicPr>
          <p:cNvPr id="53" name="Graphic 52" descr="Rating 3 Star with solid fill">
            <a:extLst>
              <a:ext uri="{FF2B5EF4-FFF2-40B4-BE49-F238E27FC236}">
                <a16:creationId xmlns:a16="http://schemas.microsoft.com/office/drawing/2014/main" id="{2960D264-035E-F849-C515-B74697DE8B8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842554" y="5357875"/>
            <a:ext cx="827250" cy="827250"/>
          </a:xfrm>
          <a:prstGeom prst="rect">
            <a:avLst/>
          </a:prstGeom>
        </p:spPr>
      </p:pic>
    </p:spTree>
    <p:extLst>
      <p:ext uri="{BB962C8B-B14F-4D97-AF65-F5344CB8AC3E}">
        <p14:creationId xmlns:p14="http://schemas.microsoft.com/office/powerpoint/2010/main" val="1396955449"/>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B085BF8-2365-3ACB-8170-85C132A6D8A1}"/>
              </a:ext>
            </a:extLst>
          </p:cNvPr>
          <p:cNvGraphicFramePr>
            <a:graphicFrameLocks noGrp="1"/>
          </p:cNvGraphicFramePr>
          <p:nvPr>
            <p:ph idx="1"/>
            <p:extLst>
              <p:ext uri="{D42A27DB-BD31-4B8C-83A1-F6EECF244321}">
                <p14:modId xmlns:p14="http://schemas.microsoft.com/office/powerpoint/2010/main" val="3682276958"/>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34C98F08-D167-420A-3C57-AAA28EA9BCEF}"/>
              </a:ext>
            </a:extLst>
          </p:cNvPr>
          <p:cNvSpPr/>
          <p:nvPr/>
        </p:nvSpPr>
        <p:spPr>
          <a:xfrm>
            <a:off x="0" y="1770077"/>
            <a:ext cx="12192000"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Big data platform that performs operations (store, process, and analyze customer data) as well as Documentation and training material</a:t>
            </a:r>
          </a:p>
        </p:txBody>
      </p:sp>
      <p:sp>
        <p:nvSpPr>
          <p:cNvPr id="8" name="Rectangle: Rounded Corners 7">
            <a:extLst>
              <a:ext uri="{FF2B5EF4-FFF2-40B4-BE49-F238E27FC236}">
                <a16:creationId xmlns:a16="http://schemas.microsoft.com/office/drawing/2014/main" id="{DF038EA4-9C12-54CC-6445-524945E96D99}"/>
              </a:ext>
            </a:extLst>
          </p:cNvPr>
          <p:cNvSpPr/>
          <p:nvPr/>
        </p:nvSpPr>
        <p:spPr>
          <a:xfrm>
            <a:off x="-1" y="2990676"/>
            <a:ext cx="12191999"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Black" panose="02040A04050005020304" pitchFamily="18" charset="0"/>
              </a:rPr>
              <a:t>A dashboard for user interface that would provide users with accessibility to the outputs, visualizations, and tools that would help in managing insights</a:t>
            </a:r>
          </a:p>
        </p:txBody>
      </p:sp>
      <p:sp>
        <p:nvSpPr>
          <p:cNvPr id="9" name="Rectangle: Rounded Corners 8">
            <a:extLst>
              <a:ext uri="{FF2B5EF4-FFF2-40B4-BE49-F238E27FC236}">
                <a16:creationId xmlns:a16="http://schemas.microsoft.com/office/drawing/2014/main" id="{72D1BEF3-03F0-FD37-FCCE-24A34D3FAE8B}"/>
              </a:ext>
            </a:extLst>
          </p:cNvPr>
          <p:cNvSpPr/>
          <p:nvPr/>
        </p:nvSpPr>
        <p:spPr>
          <a:xfrm>
            <a:off x="0" y="4211275"/>
            <a:ext cx="12192000" cy="1048624"/>
          </a:xfrm>
          <a:prstGeom prst="roundRect">
            <a:avLst>
              <a:gd name="adj" fmla="val 182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Application interface that's integrated with current systems to ease the exchange between new big data system and the other platforms for the organization</a:t>
            </a:r>
            <a:endParaRPr lang="en-US" dirty="0">
              <a:solidFill>
                <a:schemeClr val="bg1"/>
              </a:solidFill>
              <a:latin typeface="Amasis MT Pro Black" panose="02040A04050005020304" pitchFamily="18" charset="0"/>
            </a:endParaRPr>
          </a:p>
        </p:txBody>
      </p:sp>
      <p:sp>
        <p:nvSpPr>
          <p:cNvPr id="10" name="Rectangle: Rounded Corners 9">
            <a:extLst>
              <a:ext uri="{FF2B5EF4-FFF2-40B4-BE49-F238E27FC236}">
                <a16:creationId xmlns:a16="http://schemas.microsoft.com/office/drawing/2014/main" id="{31E51A5B-C975-3FC5-E10D-C37C3287A67C}"/>
              </a:ext>
            </a:extLst>
          </p:cNvPr>
          <p:cNvSpPr/>
          <p:nvPr/>
        </p:nvSpPr>
        <p:spPr>
          <a:xfrm>
            <a:off x="-1" y="5431874"/>
            <a:ext cx="12192001"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40A04050005020304" pitchFamily="18" charset="0"/>
              </a:rPr>
              <a:t>Model that predicts customer churn and segmentation, to generate insights and recommendation</a:t>
            </a:r>
          </a:p>
        </p:txBody>
      </p:sp>
      <p:sp>
        <p:nvSpPr>
          <p:cNvPr id="11" name="Rectangle: Rounded Corners 10">
            <a:extLst>
              <a:ext uri="{FF2B5EF4-FFF2-40B4-BE49-F238E27FC236}">
                <a16:creationId xmlns:a16="http://schemas.microsoft.com/office/drawing/2014/main" id="{FFF94206-EBD8-C0B4-8796-8FA9D4E3CA39}"/>
              </a:ext>
            </a:extLst>
          </p:cNvPr>
          <p:cNvSpPr/>
          <p:nvPr/>
        </p:nvSpPr>
        <p:spPr>
          <a:xfrm>
            <a:off x="-12192009" y="5450993"/>
            <a:ext cx="12192000"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Quality of Ideas Generated</a:t>
            </a:r>
          </a:p>
        </p:txBody>
      </p:sp>
      <p:sp>
        <p:nvSpPr>
          <p:cNvPr id="12" name="Rectangle: Rounded Corners 11">
            <a:extLst>
              <a:ext uri="{FF2B5EF4-FFF2-40B4-BE49-F238E27FC236}">
                <a16:creationId xmlns:a16="http://schemas.microsoft.com/office/drawing/2014/main" id="{053985E1-6C88-9107-E299-F66B401FF36F}"/>
              </a:ext>
            </a:extLst>
          </p:cNvPr>
          <p:cNvSpPr/>
          <p:nvPr/>
        </p:nvSpPr>
        <p:spPr>
          <a:xfrm>
            <a:off x="-12191999" y="4211275"/>
            <a:ext cx="12191999"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Black" panose="02040A04050005020304" pitchFamily="18" charset="0"/>
              </a:rPr>
              <a:t>Reduction in Customer Complaints or Negative Feedback</a:t>
            </a:r>
          </a:p>
        </p:txBody>
      </p:sp>
      <p:sp>
        <p:nvSpPr>
          <p:cNvPr id="13" name="Rectangle: Rounded Corners 12">
            <a:extLst>
              <a:ext uri="{FF2B5EF4-FFF2-40B4-BE49-F238E27FC236}">
                <a16:creationId xmlns:a16="http://schemas.microsoft.com/office/drawing/2014/main" id="{3C0693E9-33A4-E6A0-290F-55CF08D73063}"/>
              </a:ext>
            </a:extLst>
          </p:cNvPr>
          <p:cNvSpPr/>
          <p:nvPr/>
        </p:nvSpPr>
        <p:spPr>
          <a:xfrm>
            <a:off x="-12192000" y="2971557"/>
            <a:ext cx="12192000" cy="1048624"/>
          </a:xfrm>
          <a:prstGeom prst="roundRect">
            <a:avLst>
              <a:gd name="adj" fmla="val 182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Impact on Business Metrics (e.g., revenue)</a:t>
            </a:r>
            <a:endParaRPr lang="en-US" dirty="0">
              <a:solidFill>
                <a:schemeClr val="bg1"/>
              </a:solidFill>
              <a:latin typeface="Amasis MT Pro Black" panose="02040A04050005020304" pitchFamily="18" charset="0"/>
            </a:endParaRPr>
          </a:p>
        </p:txBody>
      </p:sp>
      <p:sp>
        <p:nvSpPr>
          <p:cNvPr id="14" name="Rectangle: Rounded Corners 13">
            <a:extLst>
              <a:ext uri="{FF2B5EF4-FFF2-40B4-BE49-F238E27FC236}">
                <a16:creationId xmlns:a16="http://schemas.microsoft.com/office/drawing/2014/main" id="{7B92D7D6-06AC-FE44-ED6E-03CBA1A075D5}"/>
              </a:ext>
            </a:extLst>
          </p:cNvPr>
          <p:cNvSpPr/>
          <p:nvPr/>
        </p:nvSpPr>
        <p:spPr>
          <a:xfrm>
            <a:off x="-12192009" y="1775799"/>
            <a:ext cx="12192001"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40A04050005020304" pitchFamily="18" charset="0"/>
              </a:rPr>
              <a:t>Number of Successful Product or Service Improvements</a:t>
            </a:r>
          </a:p>
        </p:txBody>
      </p:sp>
      <p:graphicFrame>
        <p:nvGraphicFramePr>
          <p:cNvPr id="15" name="Content Placeholder 3">
            <a:extLst>
              <a:ext uri="{FF2B5EF4-FFF2-40B4-BE49-F238E27FC236}">
                <a16:creationId xmlns:a16="http://schemas.microsoft.com/office/drawing/2014/main" id="{E67F034B-7181-E6F3-748D-AF284B406D74}"/>
              </a:ext>
            </a:extLst>
          </p:cNvPr>
          <p:cNvGraphicFramePr>
            <a:graphicFrameLocks/>
          </p:cNvGraphicFramePr>
          <p:nvPr>
            <p:extLst>
              <p:ext uri="{D42A27DB-BD31-4B8C-83A1-F6EECF244321}">
                <p14:modId xmlns:p14="http://schemas.microsoft.com/office/powerpoint/2010/main" val="2648538482"/>
              </p:ext>
            </p:extLst>
          </p:nvPr>
        </p:nvGraphicFramePr>
        <p:xfrm>
          <a:off x="-12192008" y="0"/>
          <a:ext cx="12192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842897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B085BF8-2365-3ACB-8170-85C132A6D8A1}"/>
              </a:ext>
            </a:extLst>
          </p:cNvPr>
          <p:cNvGraphicFramePr>
            <a:graphicFrameLocks noGrp="1"/>
          </p:cNvGraphicFramePr>
          <p:nvPr>
            <p:ph idx="1"/>
            <p:extLst>
              <p:ext uri="{D42A27DB-BD31-4B8C-83A1-F6EECF244321}">
                <p14:modId xmlns:p14="http://schemas.microsoft.com/office/powerpoint/2010/main" val="182842490"/>
              </p:ext>
            </p:extLst>
          </p:nvPr>
        </p:nvGraphicFramePr>
        <p:xfrm>
          <a:off x="0" y="0"/>
          <a:ext cx="12192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34C98F08-D167-420A-3C57-AAA28EA9BCEF}"/>
              </a:ext>
            </a:extLst>
          </p:cNvPr>
          <p:cNvSpPr/>
          <p:nvPr/>
        </p:nvSpPr>
        <p:spPr>
          <a:xfrm>
            <a:off x="0" y="1770077"/>
            <a:ext cx="12192000"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Quality of Ideas Generated</a:t>
            </a:r>
          </a:p>
        </p:txBody>
      </p:sp>
      <p:sp>
        <p:nvSpPr>
          <p:cNvPr id="8" name="Rectangle: Rounded Corners 7">
            <a:extLst>
              <a:ext uri="{FF2B5EF4-FFF2-40B4-BE49-F238E27FC236}">
                <a16:creationId xmlns:a16="http://schemas.microsoft.com/office/drawing/2014/main" id="{DF038EA4-9C12-54CC-6445-524945E96D99}"/>
              </a:ext>
            </a:extLst>
          </p:cNvPr>
          <p:cNvSpPr/>
          <p:nvPr/>
        </p:nvSpPr>
        <p:spPr>
          <a:xfrm>
            <a:off x="-1" y="2990676"/>
            <a:ext cx="12191999"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Black" panose="02040A04050005020304" pitchFamily="18" charset="0"/>
              </a:rPr>
              <a:t>Reduction in Customer Complaints or Negative Feedback</a:t>
            </a:r>
          </a:p>
        </p:txBody>
      </p:sp>
      <p:sp>
        <p:nvSpPr>
          <p:cNvPr id="9" name="Rectangle: Rounded Corners 8">
            <a:extLst>
              <a:ext uri="{FF2B5EF4-FFF2-40B4-BE49-F238E27FC236}">
                <a16:creationId xmlns:a16="http://schemas.microsoft.com/office/drawing/2014/main" id="{72D1BEF3-03F0-FD37-FCCE-24A34D3FAE8B}"/>
              </a:ext>
            </a:extLst>
          </p:cNvPr>
          <p:cNvSpPr/>
          <p:nvPr/>
        </p:nvSpPr>
        <p:spPr>
          <a:xfrm>
            <a:off x="0" y="4211275"/>
            <a:ext cx="12192000" cy="1048624"/>
          </a:xfrm>
          <a:prstGeom prst="roundRect">
            <a:avLst>
              <a:gd name="adj" fmla="val 182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Impact on Business Metrics (e.g., revenue)</a:t>
            </a:r>
            <a:endParaRPr lang="en-US" dirty="0">
              <a:solidFill>
                <a:schemeClr val="bg1"/>
              </a:solidFill>
              <a:latin typeface="Amasis MT Pro Black" panose="02040A04050005020304" pitchFamily="18" charset="0"/>
            </a:endParaRPr>
          </a:p>
        </p:txBody>
      </p:sp>
      <p:sp>
        <p:nvSpPr>
          <p:cNvPr id="10" name="Rectangle: Rounded Corners 9">
            <a:extLst>
              <a:ext uri="{FF2B5EF4-FFF2-40B4-BE49-F238E27FC236}">
                <a16:creationId xmlns:a16="http://schemas.microsoft.com/office/drawing/2014/main" id="{31E51A5B-C975-3FC5-E10D-C37C3287A67C}"/>
              </a:ext>
            </a:extLst>
          </p:cNvPr>
          <p:cNvSpPr/>
          <p:nvPr/>
        </p:nvSpPr>
        <p:spPr>
          <a:xfrm>
            <a:off x="-1" y="5431874"/>
            <a:ext cx="12192001"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40A04050005020304" pitchFamily="18" charset="0"/>
              </a:rPr>
              <a:t>Number of Successful Product or Service Improvements</a:t>
            </a:r>
          </a:p>
        </p:txBody>
      </p:sp>
      <p:graphicFrame>
        <p:nvGraphicFramePr>
          <p:cNvPr id="18" name="Content Placeholder 3">
            <a:extLst>
              <a:ext uri="{FF2B5EF4-FFF2-40B4-BE49-F238E27FC236}">
                <a16:creationId xmlns:a16="http://schemas.microsoft.com/office/drawing/2014/main" id="{CF726A45-2925-ED44-D1B7-E0479CC802F0}"/>
              </a:ext>
            </a:extLst>
          </p:cNvPr>
          <p:cNvGraphicFramePr>
            <a:graphicFrameLocks/>
          </p:cNvGraphicFramePr>
          <p:nvPr>
            <p:extLst>
              <p:ext uri="{D42A27DB-BD31-4B8C-83A1-F6EECF244321}">
                <p14:modId xmlns:p14="http://schemas.microsoft.com/office/powerpoint/2010/main" val="2555432672"/>
              </p:ext>
            </p:extLst>
          </p:nvPr>
        </p:nvGraphicFramePr>
        <p:xfrm>
          <a:off x="12192001" y="0"/>
          <a:ext cx="12192000" cy="685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9" name="Rectangle: Rounded Corners 18">
            <a:extLst>
              <a:ext uri="{FF2B5EF4-FFF2-40B4-BE49-F238E27FC236}">
                <a16:creationId xmlns:a16="http://schemas.microsoft.com/office/drawing/2014/main" id="{92849EFA-6504-45E5-508A-AC541F9359AC}"/>
              </a:ext>
            </a:extLst>
          </p:cNvPr>
          <p:cNvSpPr/>
          <p:nvPr/>
        </p:nvSpPr>
        <p:spPr>
          <a:xfrm>
            <a:off x="12191997" y="5430601"/>
            <a:ext cx="12192000"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Big data platform that performs operations (store, process, and analyze customer data) as well as Documentation and training material</a:t>
            </a:r>
          </a:p>
        </p:txBody>
      </p:sp>
      <p:sp>
        <p:nvSpPr>
          <p:cNvPr id="20" name="Rectangle: Rounded Corners 19">
            <a:extLst>
              <a:ext uri="{FF2B5EF4-FFF2-40B4-BE49-F238E27FC236}">
                <a16:creationId xmlns:a16="http://schemas.microsoft.com/office/drawing/2014/main" id="{D8F15849-A29C-18BC-8A23-26004E71801B}"/>
              </a:ext>
            </a:extLst>
          </p:cNvPr>
          <p:cNvSpPr/>
          <p:nvPr/>
        </p:nvSpPr>
        <p:spPr>
          <a:xfrm>
            <a:off x="12191998" y="4207082"/>
            <a:ext cx="12191999"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Amasis MT Pro Black" panose="02040A04050005020304" pitchFamily="18" charset="0"/>
              </a:rPr>
              <a:t>A dashboard for user interface that would provide users with accessibility to the outputs, visualizations, and tools that would help in managing insights</a:t>
            </a:r>
          </a:p>
        </p:txBody>
      </p:sp>
      <p:sp>
        <p:nvSpPr>
          <p:cNvPr id="21" name="Rectangle: Rounded Corners 20">
            <a:extLst>
              <a:ext uri="{FF2B5EF4-FFF2-40B4-BE49-F238E27FC236}">
                <a16:creationId xmlns:a16="http://schemas.microsoft.com/office/drawing/2014/main" id="{B925D71B-6D34-9FE8-DBA0-1083B6782678}"/>
              </a:ext>
            </a:extLst>
          </p:cNvPr>
          <p:cNvSpPr/>
          <p:nvPr/>
        </p:nvSpPr>
        <p:spPr>
          <a:xfrm>
            <a:off x="12192000" y="2989403"/>
            <a:ext cx="12192000" cy="1048624"/>
          </a:xfrm>
          <a:prstGeom prst="roundRect">
            <a:avLst>
              <a:gd name="adj" fmla="val 182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Amasis MT Pro Black" panose="02040A04050005020304" pitchFamily="18" charset="0"/>
              </a:rPr>
              <a:t>Application interface that's integrated with current systems to ease the exchange between new big data system and the other platforms for the organization</a:t>
            </a:r>
            <a:endParaRPr lang="en-US" dirty="0">
              <a:solidFill>
                <a:schemeClr val="bg1"/>
              </a:solidFill>
              <a:latin typeface="Amasis MT Pro Black" panose="02040A04050005020304" pitchFamily="18" charset="0"/>
            </a:endParaRPr>
          </a:p>
        </p:txBody>
      </p:sp>
      <p:sp>
        <p:nvSpPr>
          <p:cNvPr id="22" name="Rectangle: Rounded Corners 21">
            <a:extLst>
              <a:ext uri="{FF2B5EF4-FFF2-40B4-BE49-F238E27FC236}">
                <a16:creationId xmlns:a16="http://schemas.microsoft.com/office/drawing/2014/main" id="{1A3826F9-92CA-CABE-A54B-F3173CC96CDF}"/>
              </a:ext>
            </a:extLst>
          </p:cNvPr>
          <p:cNvSpPr/>
          <p:nvPr/>
        </p:nvSpPr>
        <p:spPr>
          <a:xfrm>
            <a:off x="12192000" y="1770077"/>
            <a:ext cx="12192001" cy="10486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sis MT Pro Black" panose="02040A04050005020304" pitchFamily="18" charset="0"/>
              </a:rPr>
              <a:t>Model that predicts customer churn and segmentation, to generate insights and recommendation</a:t>
            </a:r>
          </a:p>
        </p:txBody>
      </p:sp>
    </p:spTree>
    <p:extLst>
      <p:ext uri="{BB962C8B-B14F-4D97-AF65-F5344CB8AC3E}">
        <p14:creationId xmlns:p14="http://schemas.microsoft.com/office/powerpoint/2010/main" val="133254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3" name="Content Placeholder 2">
            <a:extLst>
              <a:ext uri="{FF2B5EF4-FFF2-40B4-BE49-F238E27FC236}">
                <a16:creationId xmlns:a16="http://schemas.microsoft.com/office/drawing/2014/main" id="{B7AF1B44-2E3A-8204-1E30-A817D4760FB7}"/>
              </a:ext>
            </a:extLst>
          </p:cNvPr>
          <p:cNvSpPr>
            <a:spLocks noGrp="1"/>
          </p:cNvSpPr>
          <p:nvPr>
            <p:ph idx="1"/>
          </p:nvPr>
        </p:nvSpPr>
        <p:spPr>
          <a:xfrm>
            <a:off x="838200" y="1666875"/>
            <a:ext cx="10515600" cy="4510088"/>
          </a:xfrm>
        </p:spPr>
        <p:txBody>
          <a:bodyPr/>
          <a:lstStyle/>
          <a:p>
            <a:pPr marL="0" indent="0">
              <a:buNone/>
            </a:pPr>
            <a:r>
              <a:rPr lang="en-US" dirty="0"/>
              <a:t>This project involved the use of waterfall methodology. It provided clear structure and planed timeline.</a:t>
            </a:r>
          </a:p>
          <a:p>
            <a:pPr marL="0" indent="0">
              <a:buNone/>
            </a:pPr>
            <a:endParaRPr lang="en-US" dirty="0"/>
          </a:p>
        </p:txBody>
      </p:sp>
      <p:sp>
        <p:nvSpPr>
          <p:cNvPr id="14" name="Rectangle 13">
            <a:extLst>
              <a:ext uri="{FF2B5EF4-FFF2-40B4-BE49-F238E27FC236}">
                <a16:creationId xmlns:a16="http://schemas.microsoft.com/office/drawing/2014/main" id="{015E6F6F-3B4A-1BA7-6F50-E6515876BE30}"/>
              </a:ext>
            </a:extLst>
          </p:cNvPr>
          <p:cNvSpPr/>
          <p:nvPr/>
        </p:nvSpPr>
        <p:spPr>
          <a:xfrm>
            <a:off x="257175" y="4346574"/>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 design</a:t>
            </a:r>
          </a:p>
        </p:txBody>
      </p:sp>
      <p:sp>
        <p:nvSpPr>
          <p:cNvPr id="15" name="Rectangle 14">
            <a:extLst>
              <a:ext uri="{FF2B5EF4-FFF2-40B4-BE49-F238E27FC236}">
                <a16:creationId xmlns:a16="http://schemas.microsoft.com/office/drawing/2014/main" id="{A29EECBB-F9AC-8D0C-EBBF-23140B1F7ECD}"/>
              </a:ext>
            </a:extLst>
          </p:cNvPr>
          <p:cNvSpPr/>
          <p:nvPr/>
        </p:nvSpPr>
        <p:spPr>
          <a:xfrm>
            <a:off x="7105649" y="6057900"/>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a:t>
            </a:r>
          </a:p>
        </p:txBody>
      </p:sp>
      <p:sp>
        <p:nvSpPr>
          <p:cNvPr id="16" name="Rectangle 15">
            <a:extLst>
              <a:ext uri="{FF2B5EF4-FFF2-40B4-BE49-F238E27FC236}">
                <a16:creationId xmlns:a16="http://schemas.microsoft.com/office/drawing/2014/main" id="{8390DFDC-03BF-DA11-C2F5-460552936BE1}"/>
              </a:ext>
            </a:extLst>
          </p:cNvPr>
          <p:cNvSpPr/>
          <p:nvPr/>
        </p:nvSpPr>
        <p:spPr>
          <a:xfrm>
            <a:off x="3848100" y="5191125"/>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7" name="Rectangle 16">
            <a:extLst>
              <a:ext uri="{FF2B5EF4-FFF2-40B4-BE49-F238E27FC236}">
                <a16:creationId xmlns:a16="http://schemas.microsoft.com/office/drawing/2014/main" id="{1E4A57B6-9C4A-FC0B-EB7D-F914DF5C1220}"/>
              </a:ext>
            </a:extLst>
          </p:cNvPr>
          <p:cNvSpPr/>
          <p:nvPr/>
        </p:nvSpPr>
        <p:spPr>
          <a:xfrm>
            <a:off x="3848100" y="3421059"/>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a:t>
            </a:r>
          </a:p>
          <a:p>
            <a:pPr algn="ctr"/>
            <a:r>
              <a:rPr lang="en-US" dirty="0"/>
              <a:t>setup</a:t>
            </a:r>
          </a:p>
        </p:txBody>
      </p:sp>
      <p:sp>
        <p:nvSpPr>
          <p:cNvPr id="18" name="Rectangle 17">
            <a:extLst>
              <a:ext uri="{FF2B5EF4-FFF2-40B4-BE49-F238E27FC236}">
                <a16:creationId xmlns:a16="http://schemas.microsoft.com/office/drawing/2014/main" id="{FCB0E55A-0579-A867-DACA-C4AA9BE96023}"/>
              </a:ext>
            </a:extLst>
          </p:cNvPr>
          <p:cNvSpPr/>
          <p:nvPr/>
        </p:nvSpPr>
        <p:spPr>
          <a:xfrm>
            <a:off x="3833812" y="4264027"/>
            <a:ext cx="1695443"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preparation</a:t>
            </a:r>
          </a:p>
        </p:txBody>
      </p:sp>
      <p:sp>
        <p:nvSpPr>
          <p:cNvPr id="19" name="Rectangle 18">
            <a:extLst>
              <a:ext uri="{FF2B5EF4-FFF2-40B4-BE49-F238E27FC236}">
                <a16:creationId xmlns:a16="http://schemas.microsoft.com/office/drawing/2014/main" id="{73B75424-772F-9EA4-364B-823FBCB935F4}"/>
              </a:ext>
            </a:extLst>
          </p:cNvPr>
          <p:cNvSpPr/>
          <p:nvPr/>
        </p:nvSpPr>
        <p:spPr>
          <a:xfrm>
            <a:off x="3848100" y="2636835"/>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setup</a:t>
            </a:r>
          </a:p>
        </p:txBody>
      </p:sp>
      <p:sp>
        <p:nvSpPr>
          <p:cNvPr id="20" name="Rectangle 19">
            <a:extLst>
              <a:ext uri="{FF2B5EF4-FFF2-40B4-BE49-F238E27FC236}">
                <a16:creationId xmlns:a16="http://schemas.microsoft.com/office/drawing/2014/main" id="{B4DC7A19-65EC-A398-0218-E4136EF7CDBA}"/>
              </a:ext>
            </a:extLst>
          </p:cNvPr>
          <p:cNvSpPr/>
          <p:nvPr/>
        </p:nvSpPr>
        <p:spPr>
          <a:xfrm>
            <a:off x="7105649" y="2636835"/>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Testing, Validation, and </a:t>
            </a:r>
            <a:r>
              <a:rPr lang="en-US" sz="1400" dirty="0" err="1"/>
              <a:t>Improvment</a:t>
            </a:r>
            <a:endParaRPr lang="en-US" sz="1400" dirty="0"/>
          </a:p>
        </p:txBody>
      </p:sp>
      <p:sp>
        <p:nvSpPr>
          <p:cNvPr id="21" name="Rectangle 20">
            <a:extLst>
              <a:ext uri="{FF2B5EF4-FFF2-40B4-BE49-F238E27FC236}">
                <a16:creationId xmlns:a16="http://schemas.microsoft.com/office/drawing/2014/main" id="{BFBB6C9C-67BF-306F-6C8B-A8AB26F318A4}"/>
              </a:ext>
            </a:extLst>
          </p:cNvPr>
          <p:cNvSpPr/>
          <p:nvPr/>
        </p:nvSpPr>
        <p:spPr>
          <a:xfrm>
            <a:off x="7105649" y="4264027"/>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sp>
        <p:nvSpPr>
          <p:cNvPr id="22" name="Rectangle 21">
            <a:extLst>
              <a:ext uri="{FF2B5EF4-FFF2-40B4-BE49-F238E27FC236}">
                <a16:creationId xmlns:a16="http://schemas.microsoft.com/office/drawing/2014/main" id="{2A3867B1-9EB3-8B9A-A285-03861EAB7A91}"/>
              </a:ext>
            </a:extLst>
          </p:cNvPr>
          <p:cNvSpPr/>
          <p:nvPr/>
        </p:nvSpPr>
        <p:spPr>
          <a:xfrm>
            <a:off x="3848100" y="6057900"/>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Development</a:t>
            </a:r>
          </a:p>
        </p:txBody>
      </p:sp>
      <p:sp>
        <p:nvSpPr>
          <p:cNvPr id="23" name="Rectangle 22">
            <a:extLst>
              <a:ext uri="{FF2B5EF4-FFF2-40B4-BE49-F238E27FC236}">
                <a16:creationId xmlns:a16="http://schemas.microsoft.com/office/drawing/2014/main" id="{B6821DA7-66AD-D730-3F02-C2B4011C96D8}"/>
              </a:ext>
            </a:extLst>
          </p:cNvPr>
          <p:cNvSpPr/>
          <p:nvPr/>
        </p:nvSpPr>
        <p:spPr>
          <a:xfrm>
            <a:off x="9668292" y="4264026"/>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sp>
        <p:nvSpPr>
          <p:cNvPr id="24" name="Left Brace 23">
            <a:extLst>
              <a:ext uri="{FF2B5EF4-FFF2-40B4-BE49-F238E27FC236}">
                <a16:creationId xmlns:a16="http://schemas.microsoft.com/office/drawing/2014/main" id="{22468550-960C-7EC0-A026-E613F43B2897}"/>
              </a:ext>
            </a:extLst>
          </p:cNvPr>
          <p:cNvSpPr/>
          <p:nvPr/>
        </p:nvSpPr>
        <p:spPr>
          <a:xfrm>
            <a:off x="3157537" y="2562224"/>
            <a:ext cx="771525" cy="4105275"/>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0FCB393-8032-41F3-C5A1-9653A21B69EA}"/>
              </a:ext>
            </a:extLst>
          </p:cNvPr>
          <p:cNvCxnSpPr>
            <a:cxnSpLocks/>
            <a:stCxn id="14" idx="3"/>
            <a:endCxn id="48" idx="0"/>
          </p:cNvCxnSpPr>
          <p:nvPr/>
        </p:nvCxnSpPr>
        <p:spPr>
          <a:xfrm flipV="1">
            <a:off x="1819275" y="4614861"/>
            <a:ext cx="689045" cy="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2196D7-37F0-0E77-C680-18015C2CEC37}"/>
              </a:ext>
            </a:extLst>
          </p:cNvPr>
          <p:cNvCxnSpPr>
            <a:stCxn id="19" idx="2"/>
            <a:endCxn id="17" idx="0"/>
          </p:cNvCxnSpPr>
          <p:nvPr/>
        </p:nvCxnSpPr>
        <p:spPr>
          <a:xfrm>
            <a:off x="4629150" y="3173410"/>
            <a:ext cx="0" cy="2476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4F8522-DC25-B127-7681-C2902A43F283}"/>
              </a:ext>
            </a:extLst>
          </p:cNvPr>
          <p:cNvCxnSpPr>
            <a:cxnSpLocks/>
            <a:stCxn id="17" idx="2"/>
          </p:cNvCxnSpPr>
          <p:nvPr/>
        </p:nvCxnSpPr>
        <p:spPr>
          <a:xfrm>
            <a:off x="4629150" y="3957634"/>
            <a:ext cx="0" cy="310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9BF859E-F063-B43B-65D3-BF12D47D8290}"/>
              </a:ext>
            </a:extLst>
          </p:cNvPr>
          <p:cNvCxnSpPr>
            <a:cxnSpLocks/>
            <a:endCxn id="16" idx="0"/>
          </p:cNvCxnSpPr>
          <p:nvPr/>
        </p:nvCxnSpPr>
        <p:spPr>
          <a:xfrm>
            <a:off x="4629150" y="4850609"/>
            <a:ext cx="0" cy="340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F7A16-6960-5777-482B-6C405E7BCB31}"/>
              </a:ext>
            </a:extLst>
          </p:cNvPr>
          <p:cNvCxnSpPr>
            <a:cxnSpLocks/>
            <a:stCxn id="16" idx="2"/>
            <a:endCxn id="22" idx="0"/>
          </p:cNvCxnSpPr>
          <p:nvPr/>
        </p:nvCxnSpPr>
        <p:spPr>
          <a:xfrm>
            <a:off x="4629150" y="5727700"/>
            <a:ext cx="0" cy="330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16712CA5-EBB1-34BD-1B78-9CCFEF1B1C8C}"/>
              </a:ext>
            </a:extLst>
          </p:cNvPr>
          <p:cNvCxnSpPr>
            <a:cxnSpLocks/>
            <a:stCxn id="58" idx="1"/>
            <a:endCxn id="20" idx="1"/>
          </p:cNvCxnSpPr>
          <p:nvPr/>
        </p:nvCxnSpPr>
        <p:spPr>
          <a:xfrm rot="10800000" flipH="1">
            <a:off x="5957877" y="2905124"/>
            <a:ext cx="1147771" cy="1709739"/>
          </a:xfrm>
          <a:prstGeom prst="bentConnector5">
            <a:avLst>
              <a:gd name="adj1" fmla="val 46473"/>
              <a:gd name="adj2" fmla="val 100557"/>
              <a:gd name="adj3" fmla="val 99755"/>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A2176E2-48D0-BCD0-DD5F-0F72690F2DB0}"/>
              </a:ext>
            </a:extLst>
          </p:cNvPr>
          <p:cNvCxnSpPr>
            <a:cxnSpLocks/>
            <a:stCxn id="20" idx="2"/>
            <a:endCxn id="21" idx="0"/>
          </p:cNvCxnSpPr>
          <p:nvPr/>
        </p:nvCxnSpPr>
        <p:spPr>
          <a:xfrm>
            <a:off x="7886699" y="3173410"/>
            <a:ext cx="0" cy="1090617"/>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9EFD0E1-75D8-0CA4-31DB-B3E06289838B}"/>
              </a:ext>
            </a:extLst>
          </p:cNvPr>
          <p:cNvCxnSpPr>
            <a:stCxn id="21" idx="2"/>
            <a:endCxn id="15" idx="0"/>
          </p:cNvCxnSpPr>
          <p:nvPr/>
        </p:nvCxnSpPr>
        <p:spPr>
          <a:xfrm>
            <a:off x="7886699" y="4800602"/>
            <a:ext cx="0" cy="125729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DABFF413-F80F-DD35-5598-9B2485FA87F5}"/>
              </a:ext>
            </a:extLst>
          </p:cNvPr>
          <p:cNvCxnSpPr>
            <a:cxnSpLocks/>
            <a:stCxn id="21" idx="3"/>
            <a:endCxn id="23" idx="1"/>
          </p:cNvCxnSpPr>
          <p:nvPr/>
        </p:nvCxnSpPr>
        <p:spPr>
          <a:xfrm flipV="1">
            <a:off x="8667749" y="4532314"/>
            <a:ext cx="1000543" cy="1"/>
          </a:xfrm>
          <a:prstGeom prst="bentConnector3">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4E14094-93E6-E779-C18F-87AFBBB5C6D1}"/>
              </a:ext>
            </a:extLst>
          </p:cNvPr>
          <p:cNvSpPr txBox="1"/>
          <p:nvPr/>
        </p:nvSpPr>
        <p:spPr>
          <a:xfrm rot="16200000">
            <a:off x="1664291" y="4430195"/>
            <a:ext cx="2057390" cy="369332"/>
          </a:xfrm>
          <a:prstGeom prst="rect">
            <a:avLst/>
          </a:prstGeom>
          <a:noFill/>
        </p:spPr>
        <p:txBody>
          <a:bodyPr wrap="square" rtlCol="0">
            <a:spAutoFit/>
          </a:bodyPr>
          <a:lstStyle/>
          <a:p>
            <a:r>
              <a:rPr lang="en-US" dirty="0">
                <a:ln w="0"/>
                <a:solidFill>
                  <a:schemeClr val="accent1"/>
                </a:solidFill>
                <a:effectLst>
                  <a:outerShdw blurRad="38100" dist="38100" dir="2700000" algn="tl">
                    <a:srgbClr val="000000">
                      <a:alpha val="43137"/>
                    </a:srgbClr>
                  </a:outerShdw>
                </a:effectLst>
                <a:latin typeface="Amasis MT Pro Black" panose="02040A04050005020304" pitchFamily="18" charset="0"/>
              </a:rPr>
              <a:t>Implementation</a:t>
            </a:r>
          </a:p>
        </p:txBody>
      </p:sp>
      <p:sp>
        <p:nvSpPr>
          <p:cNvPr id="58" name="Right Brace 57">
            <a:extLst>
              <a:ext uri="{FF2B5EF4-FFF2-40B4-BE49-F238E27FC236}">
                <a16:creationId xmlns:a16="http://schemas.microsoft.com/office/drawing/2014/main" id="{6275E8B0-0B0E-C399-578F-B8AB05636F5E}"/>
              </a:ext>
            </a:extLst>
          </p:cNvPr>
          <p:cNvSpPr/>
          <p:nvPr/>
        </p:nvSpPr>
        <p:spPr>
          <a:xfrm>
            <a:off x="5386807" y="2562224"/>
            <a:ext cx="571071" cy="4105275"/>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Oval 67">
            <a:extLst>
              <a:ext uri="{FF2B5EF4-FFF2-40B4-BE49-F238E27FC236}">
                <a16:creationId xmlns:a16="http://schemas.microsoft.com/office/drawing/2014/main" id="{ACC4480A-9652-D6EB-ECB8-8707F21C76F1}"/>
              </a:ext>
            </a:extLst>
          </p:cNvPr>
          <p:cNvSpPr/>
          <p:nvPr/>
        </p:nvSpPr>
        <p:spPr>
          <a:xfrm>
            <a:off x="12916661" y="7753365"/>
            <a:ext cx="2428874"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Project charter</a:t>
            </a:r>
          </a:p>
        </p:txBody>
      </p:sp>
      <p:sp>
        <p:nvSpPr>
          <p:cNvPr id="69" name="Oval 68">
            <a:extLst>
              <a:ext uri="{FF2B5EF4-FFF2-40B4-BE49-F238E27FC236}">
                <a16:creationId xmlns:a16="http://schemas.microsoft.com/office/drawing/2014/main" id="{97ADDDED-F6B7-02B2-8E67-CD5CC095AADA}"/>
              </a:ext>
            </a:extLst>
          </p:cNvPr>
          <p:cNvSpPr/>
          <p:nvPr/>
        </p:nvSpPr>
        <p:spPr>
          <a:xfrm>
            <a:off x="2877653" y="-1871641"/>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Budget</a:t>
            </a:r>
          </a:p>
        </p:txBody>
      </p:sp>
      <p:sp>
        <p:nvSpPr>
          <p:cNvPr id="70" name="Oval 69">
            <a:extLst>
              <a:ext uri="{FF2B5EF4-FFF2-40B4-BE49-F238E27FC236}">
                <a16:creationId xmlns:a16="http://schemas.microsoft.com/office/drawing/2014/main" id="{5626BC11-3555-80B8-0755-43B299312CC9}"/>
              </a:ext>
            </a:extLst>
          </p:cNvPr>
          <p:cNvSpPr/>
          <p:nvPr/>
        </p:nvSpPr>
        <p:spPr>
          <a:xfrm>
            <a:off x="-2871834" y="7753365"/>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Project Scope</a:t>
            </a:r>
          </a:p>
        </p:txBody>
      </p:sp>
      <p:sp>
        <p:nvSpPr>
          <p:cNvPr id="71" name="Oval 70">
            <a:extLst>
              <a:ext uri="{FF2B5EF4-FFF2-40B4-BE49-F238E27FC236}">
                <a16:creationId xmlns:a16="http://schemas.microsoft.com/office/drawing/2014/main" id="{94F6FAC3-7837-1541-AB87-67DEE1D111FD}"/>
              </a:ext>
            </a:extLst>
          </p:cNvPr>
          <p:cNvSpPr/>
          <p:nvPr/>
        </p:nvSpPr>
        <p:spPr>
          <a:xfrm>
            <a:off x="6531762" y="-1835209"/>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WBS Dictionary</a:t>
            </a:r>
          </a:p>
        </p:txBody>
      </p:sp>
      <p:sp>
        <p:nvSpPr>
          <p:cNvPr id="72" name="Oval 71">
            <a:extLst>
              <a:ext uri="{FF2B5EF4-FFF2-40B4-BE49-F238E27FC236}">
                <a16:creationId xmlns:a16="http://schemas.microsoft.com/office/drawing/2014/main" id="{9150691F-2E80-A064-BBDF-887E7BF6EA76}"/>
              </a:ext>
            </a:extLst>
          </p:cNvPr>
          <p:cNvSpPr/>
          <p:nvPr/>
        </p:nvSpPr>
        <p:spPr>
          <a:xfrm>
            <a:off x="-2871834" y="-157944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73" name="Oval 72">
            <a:extLst>
              <a:ext uri="{FF2B5EF4-FFF2-40B4-BE49-F238E27FC236}">
                <a16:creationId xmlns:a16="http://schemas.microsoft.com/office/drawing/2014/main" id="{8A1D3F91-786C-67B6-4E2A-E5599D958D0A}"/>
              </a:ext>
            </a:extLst>
          </p:cNvPr>
          <p:cNvSpPr/>
          <p:nvPr/>
        </p:nvSpPr>
        <p:spPr>
          <a:xfrm>
            <a:off x="6801358" y="779066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74" name="Oval 73">
            <a:extLst>
              <a:ext uri="{FF2B5EF4-FFF2-40B4-BE49-F238E27FC236}">
                <a16:creationId xmlns:a16="http://schemas.microsoft.com/office/drawing/2014/main" id="{C423E84A-6F3F-C3C5-9B57-A3DA9E65FC6C}"/>
              </a:ext>
            </a:extLst>
          </p:cNvPr>
          <p:cNvSpPr/>
          <p:nvPr/>
        </p:nvSpPr>
        <p:spPr>
          <a:xfrm>
            <a:off x="3243467" y="779066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
        <p:nvSpPr>
          <p:cNvPr id="75" name="Oval 74">
            <a:extLst>
              <a:ext uri="{FF2B5EF4-FFF2-40B4-BE49-F238E27FC236}">
                <a16:creationId xmlns:a16="http://schemas.microsoft.com/office/drawing/2014/main" id="{14CE1321-460E-DDAB-E3A0-5F66460933C5}"/>
              </a:ext>
            </a:extLst>
          </p:cNvPr>
          <p:cNvSpPr/>
          <p:nvPr/>
        </p:nvSpPr>
        <p:spPr>
          <a:xfrm>
            <a:off x="12916661" y="-1581134"/>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Tree>
    <p:extLst>
      <p:ext uri="{BB962C8B-B14F-4D97-AF65-F5344CB8AC3E}">
        <p14:creationId xmlns:p14="http://schemas.microsoft.com/office/powerpoint/2010/main" val="34522514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7BBA-E5E3-529A-62BF-A6C23D1C8515}"/>
              </a:ext>
            </a:extLst>
          </p:cNvPr>
          <p:cNvSpPr>
            <a:spLocks noGrp="1"/>
          </p:cNvSpPr>
          <p:nvPr>
            <p:ph type="title"/>
          </p:nvPr>
        </p:nvSpPr>
        <p:spPr>
          <a:xfrm>
            <a:off x="838199" y="365125"/>
            <a:ext cx="10515600" cy="1460500"/>
          </a:xfrm>
        </p:spPr>
        <p:txBody>
          <a:bodyPr>
            <a:normAutofit/>
          </a:bodyPr>
          <a:lstStyle/>
          <a:p>
            <a:pPr algn="ctr"/>
            <a:r>
              <a:rPr lang="en-US" sz="4800" dirty="0">
                <a:latin typeface="Amasis MT Pro Black" panose="02040A04050005020304" pitchFamily="18" charset="0"/>
              </a:rPr>
              <a:t>Project Management Strategy</a:t>
            </a:r>
          </a:p>
        </p:txBody>
      </p:sp>
      <p:sp>
        <p:nvSpPr>
          <p:cNvPr id="3" name="Content Placeholder 2">
            <a:extLst>
              <a:ext uri="{FF2B5EF4-FFF2-40B4-BE49-F238E27FC236}">
                <a16:creationId xmlns:a16="http://schemas.microsoft.com/office/drawing/2014/main" id="{B7AF1B44-2E3A-8204-1E30-A817D4760FB7}"/>
              </a:ext>
            </a:extLst>
          </p:cNvPr>
          <p:cNvSpPr>
            <a:spLocks noGrp="1"/>
          </p:cNvSpPr>
          <p:nvPr>
            <p:ph idx="1"/>
          </p:nvPr>
        </p:nvSpPr>
        <p:spPr>
          <a:xfrm>
            <a:off x="838200" y="1666875"/>
            <a:ext cx="10515600" cy="4510088"/>
          </a:xfrm>
        </p:spPr>
        <p:txBody>
          <a:bodyPr/>
          <a:lstStyle/>
          <a:p>
            <a:pPr marL="0" indent="0">
              <a:buNone/>
            </a:pPr>
            <a:r>
              <a:rPr lang="en-US" dirty="0"/>
              <a:t>This project involved the use of waterfall methodology. It provided clear structure and planed timeline.</a:t>
            </a:r>
          </a:p>
          <a:p>
            <a:pPr marL="0" indent="0">
              <a:buNone/>
            </a:pPr>
            <a:endParaRPr lang="en-US" dirty="0"/>
          </a:p>
        </p:txBody>
      </p:sp>
      <p:sp>
        <p:nvSpPr>
          <p:cNvPr id="14" name="Rectangle 13">
            <a:extLst>
              <a:ext uri="{FF2B5EF4-FFF2-40B4-BE49-F238E27FC236}">
                <a16:creationId xmlns:a16="http://schemas.microsoft.com/office/drawing/2014/main" id="{015E6F6F-3B4A-1BA7-6F50-E6515876BE30}"/>
              </a:ext>
            </a:extLst>
          </p:cNvPr>
          <p:cNvSpPr/>
          <p:nvPr/>
        </p:nvSpPr>
        <p:spPr>
          <a:xfrm>
            <a:off x="-3671887" y="4375149"/>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 design</a:t>
            </a:r>
          </a:p>
        </p:txBody>
      </p:sp>
      <p:sp>
        <p:nvSpPr>
          <p:cNvPr id="16" name="Rectangle 15">
            <a:extLst>
              <a:ext uri="{FF2B5EF4-FFF2-40B4-BE49-F238E27FC236}">
                <a16:creationId xmlns:a16="http://schemas.microsoft.com/office/drawing/2014/main" id="{8390DFDC-03BF-DA11-C2F5-460552936BE1}"/>
              </a:ext>
            </a:extLst>
          </p:cNvPr>
          <p:cNvSpPr/>
          <p:nvPr/>
        </p:nvSpPr>
        <p:spPr>
          <a:xfrm>
            <a:off x="4533900" y="9412290"/>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analysis</a:t>
            </a:r>
          </a:p>
        </p:txBody>
      </p:sp>
      <p:sp>
        <p:nvSpPr>
          <p:cNvPr id="17" name="Rectangle 16">
            <a:extLst>
              <a:ext uri="{FF2B5EF4-FFF2-40B4-BE49-F238E27FC236}">
                <a16:creationId xmlns:a16="http://schemas.microsoft.com/office/drawing/2014/main" id="{1E4A57B6-9C4A-FC0B-EB7D-F914DF5C1220}"/>
              </a:ext>
            </a:extLst>
          </p:cNvPr>
          <p:cNvSpPr/>
          <p:nvPr/>
        </p:nvSpPr>
        <p:spPr>
          <a:xfrm>
            <a:off x="4533900" y="7642224"/>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Infrastructure</a:t>
            </a:r>
          </a:p>
          <a:p>
            <a:pPr algn="ctr"/>
            <a:r>
              <a:rPr lang="en-US" dirty="0"/>
              <a:t>setup</a:t>
            </a:r>
          </a:p>
        </p:txBody>
      </p:sp>
      <p:sp>
        <p:nvSpPr>
          <p:cNvPr id="18" name="Rectangle 17">
            <a:extLst>
              <a:ext uri="{FF2B5EF4-FFF2-40B4-BE49-F238E27FC236}">
                <a16:creationId xmlns:a16="http://schemas.microsoft.com/office/drawing/2014/main" id="{FCB0E55A-0579-A867-DACA-C4AA9BE96023}"/>
              </a:ext>
            </a:extLst>
          </p:cNvPr>
          <p:cNvSpPr/>
          <p:nvPr/>
        </p:nvSpPr>
        <p:spPr>
          <a:xfrm>
            <a:off x="4519612" y="8485192"/>
            <a:ext cx="1695443"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Collection, preparation</a:t>
            </a:r>
          </a:p>
        </p:txBody>
      </p:sp>
      <p:sp>
        <p:nvSpPr>
          <p:cNvPr id="19" name="Rectangle 18">
            <a:extLst>
              <a:ext uri="{FF2B5EF4-FFF2-40B4-BE49-F238E27FC236}">
                <a16:creationId xmlns:a16="http://schemas.microsoft.com/office/drawing/2014/main" id="{73B75424-772F-9EA4-364B-823FBCB935F4}"/>
              </a:ext>
            </a:extLst>
          </p:cNvPr>
          <p:cNvSpPr/>
          <p:nvPr/>
        </p:nvSpPr>
        <p:spPr>
          <a:xfrm>
            <a:off x="4533900" y="6858000"/>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Software setup</a:t>
            </a:r>
          </a:p>
        </p:txBody>
      </p:sp>
      <p:sp>
        <p:nvSpPr>
          <p:cNvPr id="22" name="Rectangle 21">
            <a:extLst>
              <a:ext uri="{FF2B5EF4-FFF2-40B4-BE49-F238E27FC236}">
                <a16:creationId xmlns:a16="http://schemas.microsoft.com/office/drawing/2014/main" id="{2A3867B1-9EB3-8B9A-A285-03861EAB7A91}"/>
              </a:ext>
            </a:extLst>
          </p:cNvPr>
          <p:cNvSpPr/>
          <p:nvPr/>
        </p:nvSpPr>
        <p:spPr>
          <a:xfrm>
            <a:off x="4533900" y="10279065"/>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Development</a:t>
            </a:r>
          </a:p>
        </p:txBody>
      </p:sp>
      <p:sp>
        <p:nvSpPr>
          <p:cNvPr id="24" name="Left Brace 23">
            <a:extLst>
              <a:ext uri="{FF2B5EF4-FFF2-40B4-BE49-F238E27FC236}">
                <a16:creationId xmlns:a16="http://schemas.microsoft.com/office/drawing/2014/main" id="{22468550-960C-7EC0-A026-E613F43B2897}"/>
              </a:ext>
            </a:extLst>
          </p:cNvPr>
          <p:cNvSpPr/>
          <p:nvPr/>
        </p:nvSpPr>
        <p:spPr>
          <a:xfrm>
            <a:off x="-771525" y="2590799"/>
            <a:ext cx="771525" cy="4105275"/>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70FCB393-8032-41F3-C5A1-9653A21B69EA}"/>
              </a:ext>
            </a:extLst>
          </p:cNvPr>
          <p:cNvCxnSpPr>
            <a:cxnSpLocks/>
            <a:stCxn id="14" idx="3"/>
            <a:endCxn id="48" idx="0"/>
          </p:cNvCxnSpPr>
          <p:nvPr/>
        </p:nvCxnSpPr>
        <p:spPr>
          <a:xfrm flipV="1">
            <a:off x="-2109787" y="4643436"/>
            <a:ext cx="689045" cy="1"/>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B2196D7-37F0-0E77-C680-18015C2CEC37}"/>
              </a:ext>
            </a:extLst>
          </p:cNvPr>
          <p:cNvCxnSpPr>
            <a:stCxn id="19" idx="2"/>
            <a:endCxn id="17" idx="0"/>
          </p:cNvCxnSpPr>
          <p:nvPr/>
        </p:nvCxnSpPr>
        <p:spPr>
          <a:xfrm>
            <a:off x="5314950" y="7394575"/>
            <a:ext cx="0" cy="2476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4F8522-DC25-B127-7681-C2902A43F283}"/>
              </a:ext>
            </a:extLst>
          </p:cNvPr>
          <p:cNvCxnSpPr>
            <a:cxnSpLocks/>
            <a:stCxn id="17" idx="2"/>
          </p:cNvCxnSpPr>
          <p:nvPr/>
        </p:nvCxnSpPr>
        <p:spPr>
          <a:xfrm>
            <a:off x="5314950" y="8178799"/>
            <a:ext cx="0" cy="310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9BF859E-F063-B43B-65D3-BF12D47D8290}"/>
              </a:ext>
            </a:extLst>
          </p:cNvPr>
          <p:cNvCxnSpPr>
            <a:cxnSpLocks/>
            <a:endCxn id="16" idx="0"/>
          </p:cNvCxnSpPr>
          <p:nvPr/>
        </p:nvCxnSpPr>
        <p:spPr>
          <a:xfrm>
            <a:off x="5314950" y="9071774"/>
            <a:ext cx="0" cy="34051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F7A16-6960-5777-482B-6C405E7BCB31}"/>
              </a:ext>
            </a:extLst>
          </p:cNvPr>
          <p:cNvCxnSpPr>
            <a:cxnSpLocks/>
            <a:stCxn id="16" idx="2"/>
            <a:endCxn id="22" idx="0"/>
          </p:cNvCxnSpPr>
          <p:nvPr/>
        </p:nvCxnSpPr>
        <p:spPr>
          <a:xfrm>
            <a:off x="5314950" y="9948865"/>
            <a:ext cx="0" cy="3302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24E14094-93E6-E779-C18F-87AFBBB5C6D1}"/>
              </a:ext>
            </a:extLst>
          </p:cNvPr>
          <p:cNvSpPr txBox="1"/>
          <p:nvPr/>
        </p:nvSpPr>
        <p:spPr>
          <a:xfrm rot="16200000">
            <a:off x="-2264771" y="4458770"/>
            <a:ext cx="2057390" cy="369332"/>
          </a:xfrm>
          <a:prstGeom prst="rect">
            <a:avLst/>
          </a:prstGeom>
          <a:noFill/>
        </p:spPr>
        <p:txBody>
          <a:bodyPr wrap="square" rtlCol="0">
            <a:spAutoFit/>
          </a:bodyPr>
          <a:lstStyle/>
          <a:p>
            <a:r>
              <a:rPr lang="en-US" dirty="0">
                <a:ln w="0"/>
                <a:solidFill>
                  <a:schemeClr val="accent1"/>
                </a:solidFill>
                <a:effectLst>
                  <a:outerShdw blurRad="38100" dist="38100" dir="2700000" algn="tl">
                    <a:srgbClr val="000000">
                      <a:alpha val="43137"/>
                    </a:srgbClr>
                  </a:outerShdw>
                </a:effectLst>
                <a:latin typeface="Amasis MT Pro Black" panose="02040A04050005020304" pitchFamily="18" charset="0"/>
              </a:rPr>
              <a:t>Implementation</a:t>
            </a:r>
          </a:p>
        </p:txBody>
      </p:sp>
      <p:sp>
        <p:nvSpPr>
          <p:cNvPr id="4" name="TextBox 3">
            <a:extLst>
              <a:ext uri="{FF2B5EF4-FFF2-40B4-BE49-F238E27FC236}">
                <a16:creationId xmlns:a16="http://schemas.microsoft.com/office/drawing/2014/main" id="{32629A08-2650-115C-C01D-ADD191193145}"/>
              </a:ext>
            </a:extLst>
          </p:cNvPr>
          <p:cNvSpPr txBox="1"/>
          <p:nvPr/>
        </p:nvSpPr>
        <p:spPr>
          <a:xfrm>
            <a:off x="838199" y="2800350"/>
            <a:ext cx="10515600" cy="954107"/>
          </a:xfrm>
          <a:prstGeom prst="rect">
            <a:avLst/>
          </a:prstGeom>
          <a:noFill/>
        </p:spPr>
        <p:txBody>
          <a:bodyPr wrap="square" rtlCol="0">
            <a:spAutoFit/>
          </a:bodyPr>
          <a:lstStyle/>
          <a:p>
            <a:r>
              <a:rPr lang="en-US" sz="2800" dirty="0"/>
              <a:t>During my project I prepared Information on several important aspects:</a:t>
            </a:r>
          </a:p>
          <a:p>
            <a:r>
              <a:rPr lang="en-US" sz="2800" dirty="0"/>
              <a:t> </a:t>
            </a:r>
          </a:p>
        </p:txBody>
      </p:sp>
      <p:sp>
        <p:nvSpPr>
          <p:cNvPr id="7" name="Oval 6">
            <a:extLst>
              <a:ext uri="{FF2B5EF4-FFF2-40B4-BE49-F238E27FC236}">
                <a16:creationId xmlns:a16="http://schemas.microsoft.com/office/drawing/2014/main" id="{84CAC894-3D09-A105-DD86-2CA69EACC39A}"/>
              </a:ext>
            </a:extLst>
          </p:cNvPr>
          <p:cNvSpPr/>
          <p:nvPr/>
        </p:nvSpPr>
        <p:spPr>
          <a:xfrm>
            <a:off x="3435336" y="3756064"/>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Budget</a:t>
            </a:r>
          </a:p>
        </p:txBody>
      </p:sp>
      <p:sp>
        <p:nvSpPr>
          <p:cNvPr id="8" name="Oval 7">
            <a:extLst>
              <a:ext uri="{FF2B5EF4-FFF2-40B4-BE49-F238E27FC236}">
                <a16:creationId xmlns:a16="http://schemas.microsoft.com/office/drawing/2014/main" id="{90CD0D74-EFD5-4542-D24E-0ACE5C00960C}"/>
              </a:ext>
            </a:extLst>
          </p:cNvPr>
          <p:cNvSpPr/>
          <p:nvPr/>
        </p:nvSpPr>
        <p:spPr>
          <a:xfrm>
            <a:off x="8629606" y="3732338"/>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Project Scope</a:t>
            </a:r>
          </a:p>
        </p:txBody>
      </p:sp>
      <p:sp>
        <p:nvSpPr>
          <p:cNvPr id="9" name="Oval 8">
            <a:extLst>
              <a:ext uri="{FF2B5EF4-FFF2-40B4-BE49-F238E27FC236}">
                <a16:creationId xmlns:a16="http://schemas.microsoft.com/office/drawing/2014/main" id="{1F58B4F0-F924-50AB-7C12-976334D443A0}"/>
              </a:ext>
            </a:extLst>
          </p:cNvPr>
          <p:cNvSpPr/>
          <p:nvPr/>
        </p:nvSpPr>
        <p:spPr>
          <a:xfrm>
            <a:off x="6032471" y="3732338"/>
            <a:ext cx="2428873"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WBS Dictionary</a:t>
            </a:r>
          </a:p>
        </p:txBody>
      </p:sp>
      <p:sp>
        <p:nvSpPr>
          <p:cNvPr id="25" name="Oval 24">
            <a:extLst>
              <a:ext uri="{FF2B5EF4-FFF2-40B4-BE49-F238E27FC236}">
                <a16:creationId xmlns:a16="http://schemas.microsoft.com/office/drawing/2014/main" id="{F128A56B-DC64-2902-5A6A-63744449B520}"/>
              </a:ext>
            </a:extLst>
          </p:cNvPr>
          <p:cNvSpPr/>
          <p:nvPr/>
        </p:nvSpPr>
        <p:spPr>
          <a:xfrm>
            <a:off x="8629606" y="5242959"/>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Stakeholder matrix</a:t>
            </a:r>
          </a:p>
        </p:txBody>
      </p:sp>
      <p:sp>
        <p:nvSpPr>
          <p:cNvPr id="27" name="Oval 26">
            <a:extLst>
              <a:ext uri="{FF2B5EF4-FFF2-40B4-BE49-F238E27FC236}">
                <a16:creationId xmlns:a16="http://schemas.microsoft.com/office/drawing/2014/main" id="{3BB6F89C-CCB0-62F1-01A5-6659A987CA3C}"/>
              </a:ext>
            </a:extLst>
          </p:cNvPr>
          <p:cNvSpPr/>
          <p:nvPr/>
        </p:nvSpPr>
        <p:spPr>
          <a:xfrm>
            <a:off x="6032471" y="528012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Quality management</a:t>
            </a:r>
          </a:p>
          <a:p>
            <a:pPr algn="ctr"/>
            <a:r>
              <a:rPr lang="en-US" sz="2200" dirty="0"/>
              <a:t>plan</a:t>
            </a:r>
          </a:p>
        </p:txBody>
      </p:sp>
      <p:sp>
        <p:nvSpPr>
          <p:cNvPr id="29" name="Oval 28">
            <a:extLst>
              <a:ext uri="{FF2B5EF4-FFF2-40B4-BE49-F238E27FC236}">
                <a16:creationId xmlns:a16="http://schemas.microsoft.com/office/drawing/2014/main" id="{25EEA099-09A8-43FF-0CDE-0E70FE9D3018}"/>
              </a:ext>
            </a:extLst>
          </p:cNvPr>
          <p:cNvSpPr/>
          <p:nvPr/>
        </p:nvSpPr>
        <p:spPr>
          <a:xfrm>
            <a:off x="3435336" y="533560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Critical path</a:t>
            </a:r>
          </a:p>
        </p:txBody>
      </p:sp>
      <p:sp>
        <p:nvSpPr>
          <p:cNvPr id="30" name="Oval 29">
            <a:extLst>
              <a:ext uri="{FF2B5EF4-FFF2-40B4-BE49-F238E27FC236}">
                <a16:creationId xmlns:a16="http://schemas.microsoft.com/office/drawing/2014/main" id="{F1C36188-6399-DE0E-EFC1-78102175DF29}"/>
              </a:ext>
            </a:extLst>
          </p:cNvPr>
          <p:cNvSpPr/>
          <p:nvPr/>
        </p:nvSpPr>
        <p:spPr>
          <a:xfrm>
            <a:off x="781050" y="5335608"/>
            <a:ext cx="2428875"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dirty="0"/>
              <a:t>Risk management plan</a:t>
            </a:r>
          </a:p>
        </p:txBody>
      </p:sp>
      <p:sp>
        <p:nvSpPr>
          <p:cNvPr id="6" name="Rectangle 5">
            <a:extLst>
              <a:ext uri="{FF2B5EF4-FFF2-40B4-BE49-F238E27FC236}">
                <a16:creationId xmlns:a16="http://schemas.microsoft.com/office/drawing/2014/main" id="{BD3156AE-A2E7-67BF-3B98-51854FDBF05A}"/>
              </a:ext>
            </a:extLst>
          </p:cNvPr>
          <p:cNvSpPr/>
          <p:nvPr/>
        </p:nvSpPr>
        <p:spPr>
          <a:xfrm>
            <a:off x="13910841" y="6136367"/>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Training </a:t>
            </a:r>
          </a:p>
        </p:txBody>
      </p:sp>
      <p:sp>
        <p:nvSpPr>
          <p:cNvPr id="10" name="Rectangle 9">
            <a:extLst>
              <a:ext uri="{FF2B5EF4-FFF2-40B4-BE49-F238E27FC236}">
                <a16:creationId xmlns:a16="http://schemas.microsoft.com/office/drawing/2014/main" id="{47C9556B-9203-62BD-F7BE-0EABEEF37FE7}"/>
              </a:ext>
            </a:extLst>
          </p:cNvPr>
          <p:cNvSpPr/>
          <p:nvPr/>
        </p:nvSpPr>
        <p:spPr>
          <a:xfrm>
            <a:off x="13910841" y="2715302"/>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Testing, Validation, and </a:t>
            </a:r>
            <a:r>
              <a:rPr lang="en-US" sz="1400" dirty="0" err="1"/>
              <a:t>Improvment</a:t>
            </a:r>
            <a:endParaRPr lang="en-US" sz="1400" dirty="0"/>
          </a:p>
        </p:txBody>
      </p:sp>
      <p:sp>
        <p:nvSpPr>
          <p:cNvPr id="11" name="Rectangle 10">
            <a:extLst>
              <a:ext uri="{FF2B5EF4-FFF2-40B4-BE49-F238E27FC236}">
                <a16:creationId xmlns:a16="http://schemas.microsoft.com/office/drawing/2014/main" id="{0992C5CD-B930-5651-8691-A00C7D3DA4C4}"/>
              </a:ext>
            </a:extLst>
          </p:cNvPr>
          <p:cNvSpPr/>
          <p:nvPr/>
        </p:nvSpPr>
        <p:spPr>
          <a:xfrm>
            <a:off x="13910841" y="4342494"/>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Deployment</a:t>
            </a:r>
          </a:p>
        </p:txBody>
      </p:sp>
      <p:sp>
        <p:nvSpPr>
          <p:cNvPr id="12" name="Rectangle 11">
            <a:extLst>
              <a:ext uri="{FF2B5EF4-FFF2-40B4-BE49-F238E27FC236}">
                <a16:creationId xmlns:a16="http://schemas.microsoft.com/office/drawing/2014/main" id="{C1777683-EA36-9442-485D-5DF5ABD09C50}"/>
              </a:ext>
            </a:extLst>
          </p:cNvPr>
          <p:cNvSpPr/>
          <p:nvPr/>
        </p:nvSpPr>
        <p:spPr>
          <a:xfrm>
            <a:off x="16473484" y="4342493"/>
            <a:ext cx="1562100" cy="536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Monitoring</a:t>
            </a:r>
          </a:p>
        </p:txBody>
      </p:sp>
      <p:cxnSp>
        <p:nvCxnSpPr>
          <p:cNvPr id="13" name="Connector: Elbow 12">
            <a:extLst>
              <a:ext uri="{FF2B5EF4-FFF2-40B4-BE49-F238E27FC236}">
                <a16:creationId xmlns:a16="http://schemas.microsoft.com/office/drawing/2014/main" id="{A503ACEF-F71D-141E-0D15-1E52A8111E49}"/>
              </a:ext>
            </a:extLst>
          </p:cNvPr>
          <p:cNvCxnSpPr>
            <a:cxnSpLocks/>
            <a:stCxn id="36" idx="1"/>
            <a:endCxn id="10" idx="1"/>
          </p:cNvCxnSpPr>
          <p:nvPr/>
        </p:nvCxnSpPr>
        <p:spPr>
          <a:xfrm rot="10800000" flipH="1">
            <a:off x="12763069" y="2983591"/>
            <a:ext cx="1147771" cy="1709739"/>
          </a:xfrm>
          <a:prstGeom prst="bentConnector5">
            <a:avLst>
              <a:gd name="adj1" fmla="val 46473"/>
              <a:gd name="adj2" fmla="val 100557"/>
              <a:gd name="adj3" fmla="val 99755"/>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10E5AC-2303-9E0A-2F8A-D4D4969248E9}"/>
              </a:ext>
            </a:extLst>
          </p:cNvPr>
          <p:cNvCxnSpPr>
            <a:cxnSpLocks/>
            <a:stCxn id="10" idx="2"/>
            <a:endCxn id="11" idx="0"/>
          </p:cNvCxnSpPr>
          <p:nvPr/>
        </p:nvCxnSpPr>
        <p:spPr>
          <a:xfrm>
            <a:off x="14691891" y="3251877"/>
            <a:ext cx="0" cy="1090617"/>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A623878-4F97-C39D-4659-56EE1F2C8415}"/>
              </a:ext>
            </a:extLst>
          </p:cNvPr>
          <p:cNvCxnSpPr>
            <a:stCxn id="11" idx="2"/>
            <a:endCxn id="6" idx="0"/>
          </p:cNvCxnSpPr>
          <p:nvPr/>
        </p:nvCxnSpPr>
        <p:spPr>
          <a:xfrm>
            <a:off x="14691891" y="4879069"/>
            <a:ext cx="0" cy="125729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68980D1-1BFE-5C08-297F-29352372DC87}"/>
              </a:ext>
            </a:extLst>
          </p:cNvPr>
          <p:cNvCxnSpPr>
            <a:cxnSpLocks/>
            <a:stCxn id="11" idx="3"/>
            <a:endCxn id="12" idx="1"/>
          </p:cNvCxnSpPr>
          <p:nvPr/>
        </p:nvCxnSpPr>
        <p:spPr>
          <a:xfrm flipV="1">
            <a:off x="15472941" y="4610781"/>
            <a:ext cx="1000543" cy="1"/>
          </a:xfrm>
          <a:prstGeom prst="bentConnector3">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ight Brace 35">
            <a:extLst>
              <a:ext uri="{FF2B5EF4-FFF2-40B4-BE49-F238E27FC236}">
                <a16:creationId xmlns:a16="http://schemas.microsoft.com/office/drawing/2014/main" id="{EFC4DFA3-3EC4-825A-0337-207DE931476A}"/>
              </a:ext>
            </a:extLst>
          </p:cNvPr>
          <p:cNvSpPr/>
          <p:nvPr/>
        </p:nvSpPr>
        <p:spPr>
          <a:xfrm>
            <a:off x="12191999" y="2640691"/>
            <a:ext cx="571071" cy="4105275"/>
          </a:xfrm>
          <a:prstGeom prst="righ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Oval 4">
            <a:extLst>
              <a:ext uri="{FF2B5EF4-FFF2-40B4-BE49-F238E27FC236}">
                <a16:creationId xmlns:a16="http://schemas.microsoft.com/office/drawing/2014/main" id="{045A02CE-B7C9-8E33-7ABD-AEA1EE7323F8}"/>
              </a:ext>
            </a:extLst>
          </p:cNvPr>
          <p:cNvSpPr/>
          <p:nvPr/>
        </p:nvSpPr>
        <p:spPr>
          <a:xfrm>
            <a:off x="757999" y="3754457"/>
            <a:ext cx="2428874" cy="115726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Project charter</a:t>
            </a:r>
          </a:p>
        </p:txBody>
      </p:sp>
    </p:spTree>
    <p:extLst>
      <p:ext uri="{BB962C8B-B14F-4D97-AF65-F5344CB8AC3E}">
        <p14:creationId xmlns:p14="http://schemas.microsoft.com/office/powerpoint/2010/main" val="2063723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2480</TotalTime>
  <Words>2474</Words>
  <Application>Microsoft Office PowerPoint</Application>
  <PresentationFormat>Widescreen</PresentationFormat>
  <Paragraphs>510</Paragraphs>
  <Slides>44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Abadi Extra Light</vt:lpstr>
      <vt:lpstr>ADLaM Display</vt:lpstr>
      <vt:lpstr>Aharoni</vt:lpstr>
      <vt:lpstr>Amasis MT Pro Black</vt:lpstr>
      <vt:lpstr>Arial</vt:lpstr>
      <vt:lpstr>Calibri</vt:lpstr>
      <vt:lpstr>Calibri Light</vt:lpstr>
      <vt:lpstr>Times New Roman</vt:lpstr>
      <vt:lpstr>Office Theme</vt:lpstr>
      <vt:lpstr>Project Proposal</vt:lpstr>
      <vt:lpstr>Table of content</vt:lpstr>
      <vt:lpstr>The Problem</vt:lpstr>
      <vt:lpstr>The Solution</vt:lpstr>
      <vt:lpstr>Goals and benefits</vt:lpstr>
      <vt:lpstr>PowerPoint Presentation</vt:lpstr>
      <vt:lpstr>PowerPoint Presentation</vt:lpstr>
      <vt:lpstr>Project Management Strategy</vt:lpstr>
      <vt:lpstr>Project Management Strategy</vt:lpstr>
      <vt:lpstr>Project charter</vt:lpstr>
      <vt:lpstr>Project charter</vt:lpstr>
      <vt:lpstr>Project Management Strategy</vt:lpstr>
      <vt:lpstr>PowerPoint Presentation</vt:lpstr>
      <vt:lpstr>Project Scope</vt:lpstr>
      <vt:lpstr>Project Management Strategy</vt:lpstr>
      <vt:lpstr>WBS dictionary</vt:lpstr>
      <vt:lpstr>WBS dictionary</vt:lpstr>
      <vt:lpstr>WBS dictionary</vt:lpstr>
      <vt:lpstr>Project Management Strategy</vt:lpstr>
      <vt:lpstr>Budget</vt:lpstr>
      <vt:lpstr>      Budget</vt:lpstr>
      <vt:lpstr>Project Management Strategy</vt:lpstr>
      <vt:lpstr>Critical Path</vt:lpstr>
      <vt:lpstr>The critical path is the longest sequence of important tasks that must be completed on time for the entire project to be finished on the time specified. Any delays in any of the tasks in the critical path will directly impact the project timeline, while delays in the non-critical tasks will not affect the end date. Critical path = 5 + 3 + 3 + 4 + 2 + 12 + 10 + 14 +7 + 8 + 14 + 30 + 10 + 16 + 5+ 4 + 7 +20 + 5 = 179 days Other path = 5 +3 + 6 +2 + 12 + 10 + 14  + 7 + 8 + 14 + 30 + 10 + 16 + 5 + 4 + 7 + 7 = 160  days</vt:lpstr>
      <vt:lpstr>Project Management Strategy</vt:lpstr>
      <vt:lpstr>Stakeholder matrix</vt:lpstr>
      <vt:lpstr>Stakeholder matrix A tool used to categorize stake holders based on their interest and influence on a project. It helps in knowing how to deal with each stakeholder.</vt:lpstr>
      <vt:lpstr>Project Management Strategy</vt:lpstr>
      <vt:lpstr>Project Management Strategy</vt:lpstr>
      <vt:lpstr>PowerPoint Presentation</vt:lpstr>
      <vt:lpstr>Communication Management Plan</vt:lpstr>
      <vt:lpstr>Project Management Strategy</vt:lpstr>
      <vt:lpstr>Project Management Strategy</vt:lpstr>
      <vt:lpstr>Risk management plan</vt:lpstr>
      <vt:lpstr>PowerPoint Presentation</vt:lpstr>
      <vt:lpstr>Project Management Strategy</vt:lpstr>
      <vt:lpstr>PowerPoint Presentation</vt:lpstr>
      <vt:lpstr>PowerPoint Presentation</vt:lpstr>
      <vt:lpstr>Project Management Strategy</vt:lpstr>
      <vt:lpstr>Project requirement</vt:lpstr>
      <vt:lpstr>Project requirement</vt:lpstr>
      <vt:lpstr>Project Proposal 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dc:title>
  <dc:creator>YOUSEF ABU ALI</dc:creator>
  <cp:lastModifiedBy>YOUSEF ABU ALI</cp:lastModifiedBy>
  <cp:revision>2</cp:revision>
  <dcterms:created xsi:type="dcterms:W3CDTF">2024-01-08T13:24:10Z</dcterms:created>
  <dcterms:modified xsi:type="dcterms:W3CDTF">2024-01-23T15:19:35Z</dcterms:modified>
</cp:coreProperties>
</file>