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9E130-DD85-4C95-B5FB-F6CD531781B9}" v="257" dt="2021-11-22T10:41:08.929"/>
    <p1510:client id="{BE23F209-FC44-4C99-8F1C-6D9A785E2EEC}" v="1070" dt="2022-03-18T15:58:17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sefahmed98/GRABIR-ui" TargetMode="External"/><Relationship Id="rId2" Type="http://schemas.openxmlformats.org/officeDocument/2006/relationships/hyperlink" Target="https://github.com/yousefahmed98/GRABIR-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a typeface="+mj-lt"/>
                <a:cs typeface="+mj-lt"/>
              </a:rPr>
              <a:t>GRABIR</a:t>
            </a:r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r>
              <a:rPr lang="en-US" sz="2400" b="1" dirty="0">
                <a:solidFill>
                  <a:srgbClr val="C00000"/>
                </a:solidFill>
                <a:ea typeface="+mj-lt"/>
                <a:cs typeface="+mj-lt"/>
              </a:rPr>
              <a:t>[</a:t>
            </a:r>
            <a:r>
              <a:rPr lang="en-US" sz="2400" dirty="0">
                <a:ea typeface="+mj-lt"/>
                <a:cs typeface="+mj-lt"/>
                <a:hlinkClick r:id="rId2"/>
              </a:rPr>
              <a:t>https://github.com/yousefahmed98/GRABIR-core</a:t>
            </a:r>
            <a:r>
              <a:rPr lang="en-US" sz="2400" b="1" dirty="0">
                <a:solidFill>
                  <a:srgbClr val="C00000"/>
                </a:solidFill>
                <a:ea typeface="+mj-lt"/>
                <a:cs typeface="+mj-lt"/>
              </a:rPr>
              <a:t>]</a:t>
            </a:r>
            <a:br>
              <a:rPr lang="en-US" sz="2400" b="1" dirty="0">
                <a:solidFill>
                  <a:srgbClr val="C00000"/>
                </a:solidFill>
                <a:ea typeface="+mj-lt"/>
                <a:cs typeface="+mj-lt"/>
              </a:rPr>
            </a:br>
            <a:r>
              <a:rPr lang="en-US" sz="2400" b="1" dirty="0">
                <a:solidFill>
                  <a:srgbClr val="C00000"/>
                </a:solidFill>
                <a:ea typeface="+mj-lt"/>
                <a:cs typeface="+mj-lt"/>
              </a:rPr>
              <a:t>[</a:t>
            </a:r>
            <a:r>
              <a:rPr lang="en-US" sz="2400" dirty="0">
                <a:ea typeface="+mj-lt"/>
                <a:cs typeface="+mj-lt"/>
                <a:hlinkClick r:id="rId3"/>
              </a:rPr>
              <a:t>https://github.com/yousefahmed98/GRABIR-ui</a:t>
            </a:r>
            <a:r>
              <a:rPr lang="en-US" sz="2400" b="1" dirty="0">
                <a:solidFill>
                  <a:srgbClr val="C00000"/>
                </a:solidFill>
                <a:ea typeface="+mj-lt"/>
                <a:cs typeface="+mj-lt"/>
                <a:hlinkClick r:id="rId3"/>
              </a:rPr>
              <a:t>]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cs typeface="Calibri"/>
              </a:rPr>
              <a:t>Nehal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Rahma Ramadan</a:t>
            </a:r>
            <a:endParaRPr lang="en-US" dirty="0">
              <a:cs typeface="Calibri"/>
            </a:endParaRP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Sherif</a:t>
            </a:r>
            <a:r>
              <a:rPr lang="en-US" dirty="0">
                <a:ea typeface="+mn-lt"/>
                <a:cs typeface="+mn-lt"/>
              </a:rPr>
              <a:t> El-</a:t>
            </a:r>
            <a:r>
              <a:rPr lang="en-US" dirty="0" err="1">
                <a:ea typeface="+mn-lt"/>
                <a:cs typeface="+mn-lt"/>
              </a:rPr>
              <a:t>Shafey</a:t>
            </a: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Shrouq</a:t>
            </a:r>
            <a:r>
              <a:rPr lang="en-US" dirty="0">
                <a:ea typeface="+mn-lt"/>
                <a:cs typeface="+mn-lt"/>
              </a:rPr>
              <a:t> Hussein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Yousef Ahmed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9DED3F1-6E05-4C61-A8E8-3394849A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6" y="107495"/>
            <a:ext cx="2743200" cy="17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Idea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Grabir</a:t>
            </a:r>
            <a:r>
              <a:rPr lang="en-US" dirty="0">
                <a:cs typeface="Calibri"/>
              </a:rPr>
              <a:t> is a website to create a new way to buy products from outside the countries </a:t>
            </a:r>
          </a:p>
          <a:p>
            <a:r>
              <a:rPr lang="en-US" dirty="0">
                <a:cs typeface="Calibri"/>
              </a:rPr>
              <a:t>we solved the problem that you don’t have someone to help you to bring something from outside by connect to people together </a:t>
            </a:r>
          </a:p>
          <a:p>
            <a:r>
              <a:rPr lang="en-US" dirty="0">
                <a:cs typeface="Calibri"/>
              </a:rPr>
              <a:t>first client is someone outside the country and have a space in his bags that can </a:t>
            </a:r>
            <a:r>
              <a:rPr lang="en-US" dirty="0">
                <a:ea typeface="+mn-lt"/>
                <a:cs typeface="+mn-lt"/>
              </a:rPr>
              <a:t>exploit it by bring some products to our second client</a:t>
            </a:r>
          </a:p>
          <a:p>
            <a:r>
              <a:rPr lang="en-US" dirty="0">
                <a:cs typeface="Calibri" panose="020F0502020204030204"/>
              </a:rPr>
              <a:t>Second client is someone who want to buy a product from outside but he needs someone to bring this product to him 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53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Features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[functional requirements]</a:t>
            </a:r>
          </a:p>
          <a:p>
            <a:pPr lvl="1"/>
            <a:r>
              <a:rPr lang="en-US" dirty="0">
                <a:cs typeface="Calibri"/>
              </a:rPr>
              <a:t>First user can see all product details that's will buy </a:t>
            </a:r>
          </a:p>
          <a:p>
            <a:pPr lvl="2"/>
            <a:r>
              <a:rPr lang="en-US" dirty="0">
                <a:cs typeface="Calibri"/>
              </a:rPr>
              <a:t>And can make an offer on this product </a:t>
            </a:r>
          </a:p>
          <a:p>
            <a:pPr lvl="2"/>
            <a:r>
              <a:rPr lang="en-US" dirty="0">
                <a:cs typeface="Calibri"/>
              </a:rPr>
              <a:t>After accepting his offer he get his money</a:t>
            </a:r>
          </a:p>
          <a:p>
            <a:pPr lvl="1"/>
            <a:r>
              <a:rPr lang="en-US" dirty="0">
                <a:cs typeface="Calibri"/>
              </a:rPr>
              <a:t>Second user can post all product details on the website</a:t>
            </a:r>
          </a:p>
          <a:p>
            <a:pPr lvl="2"/>
            <a:r>
              <a:rPr lang="en-US" dirty="0">
                <a:cs typeface="Calibri"/>
              </a:rPr>
              <a:t>After posting the product details he can see all offers that he will get on it</a:t>
            </a:r>
          </a:p>
          <a:p>
            <a:pPr lvl="2"/>
            <a:r>
              <a:rPr lang="en-US" dirty="0">
                <a:cs typeface="Calibri"/>
              </a:rPr>
              <a:t>And he can accept the offer then he will </a:t>
            </a:r>
            <a:r>
              <a:rPr lang="en-US" dirty="0">
                <a:ea typeface="+mn-lt"/>
                <a:cs typeface="+mn-lt"/>
              </a:rPr>
              <a:t>pay all costs </a:t>
            </a:r>
          </a:p>
          <a:p>
            <a:r>
              <a:rPr lang="en-US" dirty="0">
                <a:cs typeface="Calibri"/>
              </a:rPr>
              <a:t>[non-functional requirements]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[possible users &amp; roles]</a:t>
            </a:r>
          </a:p>
          <a:p>
            <a:pPr lvl="1"/>
            <a:r>
              <a:rPr lang="en-US" dirty="0">
                <a:cs typeface="Calibri"/>
              </a:rPr>
              <a:t>All users that's travels a lot </a:t>
            </a:r>
          </a:p>
          <a:p>
            <a:pPr lvl="1"/>
            <a:r>
              <a:rPr lang="en-US" dirty="0">
                <a:cs typeface="Calibri"/>
              </a:rPr>
              <a:t>And users who want a products from outside </a:t>
            </a:r>
          </a:p>
        </p:txBody>
      </p:sp>
    </p:spTree>
    <p:extLst>
      <p:ext uri="{BB962C8B-B14F-4D97-AF65-F5344CB8AC3E}">
        <p14:creationId xmlns:p14="http://schemas.microsoft.com/office/powerpoint/2010/main" val="11163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 panose="020F0302020204030204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[technologies used]</a:t>
            </a:r>
          </a:p>
          <a:p>
            <a:pPr lvl="1"/>
            <a:r>
              <a:rPr lang="en-US" dirty="0">
                <a:cs typeface="Calibri"/>
              </a:rPr>
              <a:t>Python ( Django framework)</a:t>
            </a:r>
          </a:p>
          <a:p>
            <a:pPr lvl="1"/>
            <a:r>
              <a:rPr lang="en-US" dirty="0">
                <a:cs typeface="Calibri"/>
              </a:rPr>
              <a:t>React (front end framework)</a:t>
            </a:r>
          </a:p>
          <a:p>
            <a:r>
              <a:rPr lang="en-US" dirty="0">
                <a:cs typeface="Calibri"/>
              </a:rPr>
              <a:t>[project structure used]</a:t>
            </a:r>
          </a:p>
          <a:p>
            <a:pPr lvl="1"/>
            <a:r>
              <a:rPr lang="en-US" dirty="0">
                <a:cs typeface="Calibri"/>
              </a:rPr>
              <a:t>We create a core project (backend) based on Django rest frame work </a:t>
            </a:r>
          </a:p>
          <a:p>
            <a:pPr lvl="1"/>
            <a:r>
              <a:rPr lang="en-US" dirty="0">
                <a:cs typeface="Calibri"/>
              </a:rPr>
              <a:t>We create a </a:t>
            </a:r>
            <a:r>
              <a:rPr lang="en-US" dirty="0" err="1">
                <a:cs typeface="Calibri"/>
              </a:rPr>
              <a:t>ui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project </a:t>
            </a:r>
            <a:r>
              <a:rPr lang="en-US" dirty="0">
                <a:cs typeface="Calibri"/>
              </a:rPr>
              <a:t>(frontend) using react </a:t>
            </a:r>
          </a:p>
        </p:txBody>
      </p:sp>
    </p:spTree>
    <p:extLst>
      <p:ext uri="{BB962C8B-B14F-4D97-AF65-F5344CB8AC3E}">
        <p14:creationId xmlns:p14="http://schemas.microsoft.com/office/powerpoint/2010/main" val="24108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B6B6-263F-4BE9-92A1-94DE694D0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346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GRABIR [https://github.com/yousefahmed98/GRABIR-core] [https://github.com/yousefahmed98/GRABIR-ui]</vt:lpstr>
      <vt:lpstr>Project Idea</vt:lpstr>
      <vt:lpstr>Project Features</vt:lpstr>
      <vt:lpstr>Tools &amp; Technologies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216</cp:revision>
  <dcterms:created xsi:type="dcterms:W3CDTF">2021-11-22T10:19:41Z</dcterms:created>
  <dcterms:modified xsi:type="dcterms:W3CDTF">2022-03-18T15:58:52Z</dcterms:modified>
</cp:coreProperties>
</file>