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63" r:id="rId6"/>
    <p:sldId id="264" r:id="rId7"/>
    <p:sldId id="260" r:id="rId8"/>
    <p:sldId id="261"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69598-5E8B-4AE3-96DE-4894544CCFE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19EBEDC-556B-492F-A9E2-FCD44E16FA3E}">
      <dgm:prSet/>
      <dgm:spPr/>
      <dgm:t>
        <a:bodyPr/>
        <a:lstStyle/>
        <a:p>
          <a:r>
            <a:rPr lang="ar-AE" dirty="0"/>
            <a:t>بناء اداة لفحص جهاز او اجهزة في شبكة معينة </a:t>
          </a:r>
          <a:endParaRPr lang="en-US" dirty="0"/>
        </a:p>
      </dgm:t>
    </dgm:pt>
    <dgm:pt modelId="{AA95A850-8855-4285-B9CB-7DD9FFD20DD4}" type="parTrans" cxnId="{2E7CAFAF-0F66-4826-90B7-9BC93D618EA9}">
      <dgm:prSet/>
      <dgm:spPr/>
      <dgm:t>
        <a:bodyPr/>
        <a:lstStyle/>
        <a:p>
          <a:endParaRPr lang="en-US"/>
        </a:p>
      </dgm:t>
    </dgm:pt>
    <dgm:pt modelId="{C2DE991C-792E-4546-ACE9-F92022784C71}" type="sibTrans" cxnId="{2E7CAFAF-0F66-4826-90B7-9BC93D618EA9}">
      <dgm:prSet/>
      <dgm:spPr/>
      <dgm:t>
        <a:bodyPr/>
        <a:lstStyle/>
        <a:p>
          <a:endParaRPr lang="en-US"/>
        </a:p>
      </dgm:t>
    </dgm:pt>
    <dgm:pt modelId="{EAA1B918-CD8D-497B-B44A-280B940C08E2}">
      <dgm:prSet/>
      <dgm:spPr/>
      <dgm:t>
        <a:bodyPr/>
        <a:lstStyle/>
        <a:p>
          <a:r>
            <a:rPr lang="ar-AE" dirty="0"/>
            <a:t>الفحص والتعريف على المنافذ المفتوحة في كل جهاز بحثا عن الثغرات المعروفة </a:t>
          </a:r>
          <a:r>
            <a:rPr lang="ar-SA" dirty="0"/>
            <a:t>ال</a:t>
          </a:r>
          <a:r>
            <a:rPr lang="ar-AE" dirty="0"/>
            <a:t>متعلقة بالخدمات الشغالة</a:t>
          </a:r>
          <a:endParaRPr lang="en-US" dirty="0"/>
        </a:p>
      </dgm:t>
    </dgm:pt>
    <dgm:pt modelId="{4EA9A5F1-8929-4F84-A5C1-57F0E0A78751}" type="parTrans" cxnId="{061F722C-3D4F-4504-9B94-A02F5C1D6AA6}">
      <dgm:prSet/>
      <dgm:spPr/>
      <dgm:t>
        <a:bodyPr/>
        <a:lstStyle/>
        <a:p>
          <a:endParaRPr lang="en-US"/>
        </a:p>
      </dgm:t>
    </dgm:pt>
    <dgm:pt modelId="{3A88BE60-864C-4A03-980F-A1D5A4BEF2A0}" type="sibTrans" cxnId="{061F722C-3D4F-4504-9B94-A02F5C1D6AA6}">
      <dgm:prSet/>
      <dgm:spPr/>
      <dgm:t>
        <a:bodyPr/>
        <a:lstStyle/>
        <a:p>
          <a:endParaRPr lang="en-US"/>
        </a:p>
      </dgm:t>
    </dgm:pt>
    <dgm:pt modelId="{16829D16-CD97-4DDC-8831-57059ACE139D}">
      <dgm:prSet/>
      <dgm:spPr/>
      <dgm:t>
        <a:bodyPr/>
        <a:lstStyle/>
        <a:p>
          <a:r>
            <a:rPr lang="ar-AE"/>
            <a:t>يتم استخدام البرنامج في فريق المهام لكشف نقاط ضعف في الشبكات والاجهزة الموجودة فيها</a:t>
          </a:r>
          <a:endParaRPr lang="en-US"/>
        </a:p>
      </dgm:t>
    </dgm:pt>
    <dgm:pt modelId="{28F23E87-D0C1-4CEA-86F8-A643E5E57B06}" type="parTrans" cxnId="{D474BF8D-1C62-4789-93CE-8A0D56439060}">
      <dgm:prSet/>
      <dgm:spPr/>
      <dgm:t>
        <a:bodyPr/>
        <a:lstStyle/>
        <a:p>
          <a:endParaRPr lang="en-US"/>
        </a:p>
      </dgm:t>
    </dgm:pt>
    <dgm:pt modelId="{A22709BB-1FC6-4C74-B827-456D303D1978}" type="sibTrans" cxnId="{D474BF8D-1C62-4789-93CE-8A0D56439060}">
      <dgm:prSet/>
      <dgm:spPr/>
      <dgm:t>
        <a:bodyPr/>
        <a:lstStyle/>
        <a:p>
          <a:endParaRPr lang="en-US"/>
        </a:p>
      </dgm:t>
    </dgm:pt>
    <dgm:pt modelId="{39630169-AD2E-204A-BBFD-3B9F06205420}" type="pres">
      <dgm:prSet presAssocID="{DC969598-5E8B-4AE3-96DE-4894544CCFE8}" presName="hierChild1" presStyleCnt="0">
        <dgm:presLayoutVars>
          <dgm:chPref val="1"/>
          <dgm:dir/>
          <dgm:animOne val="branch"/>
          <dgm:animLvl val="lvl"/>
          <dgm:resizeHandles/>
        </dgm:presLayoutVars>
      </dgm:prSet>
      <dgm:spPr/>
    </dgm:pt>
    <dgm:pt modelId="{F63867F4-0230-1F44-964A-87C39D09F15E}" type="pres">
      <dgm:prSet presAssocID="{16829D16-CD97-4DDC-8831-57059ACE139D}" presName="hierRoot1" presStyleCnt="0"/>
      <dgm:spPr/>
    </dgm:pt>
    <dgm:pt modelId="{667EDF17-E7AF-C04D-B0D4-E9A393C703A4}" type="pres">
      <dgm:prSet presAssocID="{16829D16-CD97-4DDC-8831-57059ACE139D}" presName="composite" presStyleCnt="0"/>
      <dgm:spPr/>
    </dgm:pt>
    <dgm:pt modelId="{8BD56E8D-6142-6D48-AEC7-2B01069BD35A}" type="pres">
      <dgm:prSet presAssocID="{16829D16-CD97-4DDC-8831-57059ACE139D}" presName="background" presStyleLbl="node0" presStyleIdx="0" presStyleCnt="3"/>
      <dgm:spPr/>
    </dgm:pt>
    <dgm:pt modelId="{EEECF99C-F12C-A24A-A002-691AEF5842FC}" type="pres">
      <dgm:prSet presAssocID="{16829D16-CD97-4DDC-8831-57059ACE139D}" presName="text" presStyleLbl="fgAcc0" presStyleIdx="0" presStyleCnt="3">
        <dgm:presLayoutVars>
          <dgm:chPref val="3"/>
        </dgm:presLayoutVars>
      </dgm:prSet>
      <dgm:spPr/>
    </dgm:pt>
    <dgm:pt modelId="{213AAC92-0D8A-1F40-89BB-190E0CA77D97}" type="pres">
      <dgm:prSet presAssocID="{16829D16-CD97-4DDC-8831-57059ACE139D}" presName="hierChild2" presStyleCnt="0"/>
      <dgm:spPr/>
    </dgm:pt>
    <dgm:pt modelId="{4971FFBF-D2C3-A04D-9226-41BAD052D6B9}" type="pres">
      <dgm:prSet presAssocID="{EAA1B918-CD8D-497B-B44A-280B940C08E2}" presName="hierRoot1" presStyleCnt="0"/>
      <dgm:spPr/>
    </dgm:pt>
    <dgm:pt modelId="{68812ADD-DFE6-4149-BEB3-E2CA02AB764F}" type="pres">
      <dgm:prSet presAssocID="{EAA1B918-CD8D-497B-B44A-280B940C08E2}" presName="composite" presStyleCnt="0"/>
      <dgm:spPr/>
    </dgm:pt>
    <dgm:pt modelId="{8AA3DEFD-6637-AF4B-946D-E82E6417E79E}" type="pres">
      <dgm:prSet presAssocID="{EAA1B918-CD8D-497B-B44A-280B940C08E2}" presName="background" presStyleLbl="node0" presStyleIdx="1" presStyleCnt="3"/>
      <dgm:spPr/>
    </dgm:pt>
    <dgm:pt modelId="{AECF6BCC-87C3-414F-A6EB-B8EC25F264D6}" type="pres">
      <dgm:prSet presAssocID="{EAA1B918-CD8D-497B-B44A-280B940C08E2}" presName="text" presStyleLbl="fgAcc0" presStyleIdx="1" presStyleCnt="3">
        <dgm:presLayoutVars>
          <dgm:chPref val="3"/>
        </dgm:presLayoutVars>
      </dgm:prSet>
      <dgm:spPr/>
    </dgm:pt>
    <dgm:pt modelId="{7835AE5F-09B0-B24F-B310-5192A456E347}" type="pres">
      <dgm:prSet presAssocID="{EAA1B918-CD8D-497B-B44A-280B940C08E2}" presName="hierChild2" presStyleCnt="0"/>
      <dgm:spPr/>
    </dgm:pt>
    <dgm:pt modelId="{2672AC1D-0105-C64B-AA7A-2F47B9015A66}" type="pres">
      <dgm:prSet presAssocID="{219EBEDC-556B-492F-A9E2-FCD44E16FA3E}" presName="hierRoot1" presStyleCnt="0"/>
      <dgm:spPr/>
    </dgm:pt>
    <dgm:pt modelId="{59631399-47B8-BC4E-9D75-EBF3DCFBE8B7}" type="pres">
      <dgm:prSet presAssocID="{219EBEDC-556B-492F-A9E2-FCD44E16FA3E}" presName="composite" presStyleCnt="0"/>
      <dgm:spPr/>
    </dgm:pt>
    <dgm:pt modelId="{A9F5F643-8B2C-D746-8888-8BD33172D1B3}" type="pres">
      <dgm:prSet presAssocID="{219EBEDC-556B-492F-A9E2-FCD44E16FA3E}" presName="background" presStyleLbl="node0" presStyleIdx="2" presStyleCnt="3"/>
      <dgm:spPr/>
    </dgm:pt>
    <dgm:pt modelId="{F9FAC149-BDFF-5E40-BCBA-76B1FADFC0AD}" type="pres">
      <dgm:prSet presAssocID="{219EBEDC-556B-492F-A9E2-FCD44E16FA3E}" presName="text" presStyleLbl="fgAcc0" presStyleIdx="2" presStyleCnt="3">
        <dgm:presLayoutVars>
          <dgm:chPref val="3"/>
        </dgm:presLayoutVars>
      </dgm:prSet>
      <dgm:spPr/>
    </dgm:pt>
    <dgm:pt modelId="{089ACB23-7913-5B43-8520-CC73B298E34B}" type="pres">
      <dgm:prSet presAssocID="{219EBEDC-556B-492F-A9E2-FCD44E16FA3E}" presName="hierChild2" presStyleCnt="0"/>
      <dgm:spPr/>
    </dgm:pt>
  </dgm:ptLst>
  <dgm:cxnLst>
    <dgm:cxn modelId="{6234E423-A246-8642-90C6-596B3D040C4C}" type="presOf" srcId="{EAA1B918-CD8D-497B-B44A-280B940C08E2}" destId="{AECF6BCC-87C3-414F-A6EB-B8EC25F264D6}" srcOrd="0" destOrd="0" presId="urn:microsoft.com/office/officeart/2005/8/layout/hierarchy1"/>
    <dgm:cxn modelId="{061F722C-3D4F-4504-9B94-A02F5C1D6AA6}" srcId="{DC969598-5E8B-4AE3-96DE-4894544CCFE8}" destId="{EAA1B918-CD8D-497B-B44A-280B940C08E2}" srcOrd="1" destOrd="0" parTransId="{4EA9A5F1-8929-4F84-A5C1-57F0E0A78751}" sibTransId="{3A88BE60-864C-4A03-980F-A1D5A4BEF2A0}"/>
    <dgm:cxn modelId="{20F9CC6C-4DD2-5F4E-BC39-9D6A1571738A}" type="presOf" srcId="{DC969598-5E8B-4AE3-96DE-4894544CCFE8}" destId="{39630169-AD2E-204A-BBFD-3B9F06205420}" srcOrd="0" destOrd="0" presId="urn:microsoft.com/office/officeart/2005/8/layout/hierarchy1"/>
    <dgm:cxn modelId="{6A5E827B-F8F0-3C4B-8E65-DF850C02DCC5}" type="presOf" srcId="{16829D16-CD97-4DDC-8831-57059ACE139D}" destId="{EEECF99C-F12C-A24A-A002-691AEF5842FC}" srcOrd="0" destOrd="0" presId="urn:microsoft.com/office/officeart/2005/8/layout/hierarchy1"/>
    <dgm:cxn modelId="{D474BF8D-1C62-4789-93CE-8A0D56439060}" srcId="{DC969598-5E8B-4AE3-96DE-4894544CCFE8}" destId="{16829D16-CD97-4DDC-8831-57059ACE139D}" srcOrd="0" destOrd="0" parTransId="{28F23E87-D0C1-4CEA-86F8-A643E5E57B06}" sibTransId="{A22709BB-1FC6-4C74-B827-456D303D1978}"/>
    <dgm:cxn modelId="{24284196-FAC1-2E47-A58C-06E851289FF8}" type="presOf" srcId="{219EBEDC-556B-492F-A9E2-FCD44E16FA3E}" destId="{F9FAC149-BDFF-5E40-BCBA-76B1FADFC0AD}" srcOrd="0" destOrd="0" presId="urn:microsoft.com/office/officeart/2005/8/layout/hierarchy1"/>
    <dgm:cxn modelId="{2E7CAFAF-0F66-4826-90B7-9BC93D618EA9}" srcId="{DC969598-5E8B-4AE3-96DE-4894544CCFE8}" destId="{219EBEDC-556B-492F-A9E2-FCD44E16FA3E}" srcOrd="2" destOrd="0" parTransId="{AA95A850-8855-4285-B9CB-7DD9FFD20DD4}" sibTransId="{C2DE991C-792E-4546-ACE9-F92022784C71}"/>
    <dgm:cxn modelId="{99028344-2F90-5949-B480-2C803874D35D}" type="presParOf" srcId="{39630169-AD2E-204A-BBFD-3B9F06205420}" destId="{F63867F4-0230-1F44-964A-87C39D09F15E}" srcOrd="0" destOrd="0" presId="urn:microsoft.com/office/officeart/2005/8/layout/hierarchy1"/>
    <dgm:cxn modelId="{3B53ED82-A8E7-DD4A-89E3-C9F15C719ED5}" type="presParOf" srcId="{F63867F4-0230-1F44-964A-87C39D09F15E}" destId="{667EDF17-E7AF-C04D-B0D4-E9A393C703A4}" srcOrd="0" destOrd="0" presId="urn:microsoft.com/office/officeart/2005/8/layout/hierarchy1"/>
    <dgm:cxn modelId="{9A3D7729-365F-8847-BFC3-4DAD84959355}" type="presParOf" srcId="{667EDF17-E7AF-C04D-B0D4-E9A393C703A4}" destId="{8BD56E8D-6142-6D48-AEC7-2B01069BD35A}" srcOrd="0" destOrd="0" presId="urn:microsoft.com/office/officeart/2005/8/layout/hierarchy1"/>
    <dgm:cxn modelId="{88DB80BC-7E47-0440-88D2-64BF5D0D451F}" type="presParOf" srcId="{667EDF17-E7AF-C04D-B0D4-E9A393C703A4}" destId="{EEECF99C-F12C-A24A-A002-691AEF5842FC}" srcOrd="1" destOrd="0" presId="urn:microsoft.com/office/officeart/2005/8/layout/hierarchy1"/>
    <dgm:cxn modelId="{F18FBC68-3AFC-6841-932E-A69ED20628BB}" type="presParOf" srcId="{F63867F4-0230-1F44-964A-87C39D09F15E}" destId="{213AAC92-0D8A-1F40-89BB-190E0CA77D97}" srcOrd="1" destOrd="0" presId="urn:microsoft.com/office/officeart/2005/8/layout/hierarchy1"/>
    <dgm:cxn modelId="{B386B5C1-AE4B-934D-92E1-B5309192A322}" type="presParOf" srcId="{39630169-AD2E-204A-BBFD-3B9F06205420}" destId="{4971FFBF-D2C3-A04D-9226-41BAD052D6B9}" srcOrd="1" destOrd="0" presId="urn:microsoft.com/office/officeart/2005/8/layout/hierarchy1"/>
    <dgm:cxn modelId="{B5EEF972-82B9-4645-BDA6-E28E203BE0A1}" type="presParOf" srcId="{4971FFBF-D2C3-A04D-9226-41BAD052D6B9}" destId="{68812ADD-DFE6-4149-BEB3-E2CA02AB764F}" srcOrd="0" destOrd="0" presId="urn:microsoft.com/office/officeart/2005/8/layout/hierarchy1"/>
    <dgm:cxn modelId="{01A243AC-DB71-E64A-AD24-13BBEA28CE0E}" type="presParOf" srcId="{68812ADD-DFE6-4149-BEB3-E2CA02AB764F}" destId="{8AA3DEFD-6637-AF4B-946D-E82E6417E79E}" srcOrd="0" destOrd="0" presId="urn:microsoft.com/office/officeart/2005/8/layout/hierarchy1"/>
    <dgm:cxn modelId="{3F6A228F-781E-5647-96E3-1C43735EA64D}" type="presParOf" srcId="{68812ADD-DFE6-4149-BEB3-E2CA02AB764F}" destId="{AECF6BCC-87C3-414F-A6EB-B8EC25F264D6}" srcOrd="1" destOrd="0" presId="urn:microsoft.com/office/officeart/2005/8/layout/hierarchy1"/>
    <dgm:cxn modelId="{473D45CD-6182-4F41-A7EC-301348CCF538}" type="presParOf" srcId="{4971FFBF-D2C3-A04D-9226-41BAD052D6B9}" destId="{7835AE5F-09B0-B24F-B310-5192A456E347}" srcOrd="1" destOrd="0" presId="urn:microsoft.com/office/officeart/2005/8/layout/hierarchy1"/>
    <dgm:cxn modelId="{4DB8E19F-E378-9F4D-BFF6-0C7C179E9174}" type="presParOf" srcId="{39630169-AD2E-204A-BBFD-3B9F06205420}" destId="{2672AC1D-0105-C64B-AA7A-2F47B9015A66}" srcOrd="2" destOrd="0" presId="urn:microsoft.com/office/officeart/2005/8/layout/hierarchy1"/>
    <dgm:cxn modelId="{C37A639C-BCC7-524F-B1E5-12D23CC98B46}" type="presParOf" srcId="{2672AC1D-0105-C64B-AA7A-2F47B9015A66}" destId="{59631399-47B8-BC4E-9D75-EBF3DCFBE8B7}" srcOrd="0" destOrd="0" presId="urn:microsoft.com/office/officeart/2005/8/layout/hierarchy1"/>
    <dgm:cxn modelId="{EBD9E365-14D4-8946-9B34-9B083A6A5E9F}" type="presParOf" srcId="{59631399-47B8-BC4E-9D75-EBF3DCFBE8B7}" destId="{A9F5F643-8B2C-D746-8888-8BD33172D1B3}" srcOrd="0" destOrd="0" presId="urn:microsoft.com/office/officeart/2005/8/layout/hierarchy1"/>
    <dgm:cxn modelId="{7DAEDDC4-01BE-1848-8CD3-5DB1CA7DE9EE}" type="presParOf" srcId="{59631399-47B8-BC4E-9D75-EBF3DCFBE8B7}" destId="{F9FAC149-BDFF-5E40-BCBA-76B1FADFC0AD}" srcOrd="1" destOrd="0" presId="urn:microsoft.com/office/officeart/2005/8/layout/hierarchy1"/>
    <dgm:cxn modelId="{002F25DA-E8CE-F74D-AB93-1A66DAAB4A4A}" type="presParOf" srcId="{2672AC1D-0105-C64B-AA7A-2F47B9015A66}" destId="{089ACB23-7913-5B43-8520-CC73B298E3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AA02AD-E2AC-4ABA-B1EF-9E0BFF254302}"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C98E0FF-BB60-452F-ABCB-C1C7FD3C1F2F}">
      <dgm:prSet/>
      <dgm:spPr/>
      <dgm:t>
        <a:bodyPr/>
        <a:lstStyle/>
        <a:p>
          <a:r>
            <a:rPr lang="ar-KW" dirty="0"/>
            <a:t>مشاكل عامة مع اعادة الضبط</a:t>
          </a:r>
          <a:endParaRPr lang="en-US" dirty="0"/>
        </a:p>
      </dgm:t>
    </dgm:pt>
    <dgm:pt modelId="{D2467B49-4979-45D8-87E0-9ADBF2BAAC6A}" type="parTrans" cxnId="{9B5289F4-165A-4DE2-9F8B-ED7BDADD710E}">
      <dgm:prSet/>
      <dgm:spPr/>
      <dgm:t>
        <a:bodyPr/>
        <a:lstStyle/>
        <a:p>
          <a:endParaRPr lang="en-US"/>
        </a:p>
      </dgm:t>
    </dgm:pt>
    <dgm:pt modelId="{79778760-1664-4924-9190-50232874194D}" type="sibTrans" cxnId="{9B5289F4-165A-4DE2-9F8B-ED7BDADD710E}">
      <dgm:prSet/>
      <dgm:spPr/>
      <dgm:t>
        <a:bodyPr/>
        <a:lstStyle/>
        <a:p>
          <a:endParaRPr lang="en-US"/>
        </a:p>
      </dgm:t>
    </dgm:pt>
    <dgm:pt modelId="{684125EE-8224-4550-8A5A-EE238D91EE49}">
      <dgm:prSet/>
      <dgm:spPr/>
      <dgm:t>
        <a:bodyPr/>
        <a:lstStyle/>
        <a:p>
          <a:r>
            <a:rPr lang="ar-KW" dirty="0"/>
            <a:t>مشاكل مع موقع </a:t>
          </a:r>
          <a:r>
            <a:rPr lang="en-US" dirty="0"/>
            <a:t>NVD </a:t>
          </a:r>
        </a:p>
      </dgm:t>
    </dgm:pt>
    <dgm:pt modelId="{99D0E43F-DA4C-49B7-BEA9-7DD3EB88A8F7}" type="parTrans" cxnId="{FEA13F5A-F270-4610-9F5B-CC97009A405A}">
      <dgm:prSet/>
      <dgm:spPr/>
      <dgm:t>
        <a:bodyPr/>
        <a:lstStyle/>
        <a:p>
          <a:endParaRPr lang="en-US"/>
        </a:p>
      </dgm:t>
    </dgm:pt>
    <dgm:pt modelId="{E855F73B-25F4-4D46-9D9C-D8AF1A5B8133}" type="sibTrans" cxnId="{FEA13F5A-F270-4610-9F5B-CC97009A405A}">
      <dgm:prSet/>
      <dgm:spPr/>
      <dgm:t>
        <a:bodyPr/>
        <a:lstStyle/>
        <a:p>
          <a:endParaRPr lang="en-US"/>
        </a:p>
      </dgm:t>
    </dgm:pt>
    <dgm:pt modelId="{87505DAE-B4F0-4A3A-86E8-38F5AE7A64BF}">
      <dgm:prSet/>
      <dgm:spPr/>
      <dgm:t>
        <a:bodyPr/>
        <a:lstStyle/>
        <a:p>
          <a:r>
            <a:rPr lang="ar-KW" dirty="0"/>
            <a:t>مشاكل مع الشبكات الكثيفة</a:t>
          </a:r>
          <a:endParaRPr lang="en-US" dirty="0"/>
        </a:p>
      </dgm:t>
    </dgm:pt>
    <dgm:pt modelId="{3F3E7B2E-B16B-48D2-931A-055B5E165625}" type="sibTrans" cxnId="{79FBC876-CD50-447B-B2D4-216D5CF9E096}">
      <dgm:prSet/>
      <dgm:spPr/>
      <dgm:t>
        <a:bodyPr/>
        <a:lstStyle/>
        <a:p>
          <a:endParaRPr lang="en-US"/>
        </a:p>
      </dgm:t>
    </dgm:pt>
    <dgm:pt modelId="{7CBC4E9A-C26D-4EA1-B52F-5B7EAE20E0B1}" type="parTrans" cxnId="{79FBC876-CD50-447B-B2D4-216D5CF9E096}">
      <dgm:prSet/>
      <dgm:spPr/>
      <dgm:t>
        <a:bodyPr/>
        <a:lstStyle/>
        <a:p>
          <a:endParaRPr lang="en-US"/>
        </a:p>
      </dgm:t>
    </dgm:pt>
    <dgm:pt modelId="{56E01A08-CD30-E142-82E7-2150E8DA5D04}" type="pres">
      <dgm:prSet presAssocID="{28AA02AD-E2AC-4ABA-B1EF-9E0BFF254302}" presName="Name0" presStyleCnt="0">
        <dgm:presLayoutVars>
          <dgm:dir/>
          <dgm:animLvl val="lvl"/>
          <dgm:resizeHandles val="exact"/>
        </dgm:presLayoutVars>
      </dgm:prSet>
      <dgm:spPr/>
    </dgm:pt>
    <dgm:pt modelId="{7FC340A0-F0BF-E44F-B098-4D4AA42FC907}" type="pres">
      <dgm:prSet presAssocID="{AC98E0FF-BB60-452F-ABCB-C1C7FD3C1F2F}" presName="linNode" presStyleCnt="0"/>
      <dgm:spPr/>
    </dgm:pt>
    <dgm:pt modelId="{A539EF6D-8C5E-9549-9149-3411C206E187}" type="pres">
      <dgm:prSet presAssocID="{AC98E0FF-BB60-452F-ABCB-C1C7FD3C1F2F}" presName="parentText" presStyleLbl="node1" presStyleIdx="0" presStyleCnt="3">
        <dgm:presLayoutVars>
          <dgm:chMax val="1"/>
          <dgm:bulletEnabled val="1"/>
        </dgm:presLayoutVars>
      </dgm:prSet>
      <dgm:spPr/>
    </dgm:pt>
    <dgm:pt modelId="{86486763-91DB-3A44-8E85-A37DA9341861}" type="pres">
      <dgm:prSet presAssocID="{79778760-1664-4924-9190-50232874194D}" presName="sp" presStyleCnt="0"/>
      <dgm:spPr/>
    </dgm:pt>
    <dgm:pt modelId="{6C216D87-B877-1245-8F81-F7FA4FC16444}" type="pres">
      <dgm:prSet presAssocID="{684125EE-8224-4550-8A5A-EE238D91EE49}" presName="linNode" presStyleCnt="0"/>
      <dgm:spPr/>
    </dgm:pt>
    <dgm:pt modelId="{F523DE71-DBC4-D844-9EE8-5AFB677E4338}" type="pres">
      <dgm:prSet presAssocID="{684125EE-8224-4550-8A5A-EE238D91EE49}" presName="parentText" presStyleLbl="node1" presStyleIdx="1" presStyleCnt="3">
        <dgm:presLayoutVars>
          <dgm:chMax val="1"/>
          <dgm:bulletEnabled val="1"/>
        </dgm:presLayoutVars>
      </dgm:prSet>
      <dgm:spPr/>
    </dgm:pt>
    <dgm:pt modelId="{834D8AB6-CFCA-154F-9AA4-4FFC445D1346}" type="pres">
      <dgm:prSet presAssocID="{E855F73B-25F4-4D46-9D9C-D8AF1A5B8133}" presName="sp" presStyleCnt="0"/>
      <dgm:spPr/>
    </dgm:pt>
    <dgm:pt modelId="{FE78AF8B-BC50-DD45-8DB2-F22429E1ADAC}" type="pres">
      <dgm:prSet presAssocID="{87505DAE-B4F0-4A3A-86E8-38F5AE7A64BF}" presName="linNode" presStyleCnt="0"/>
      <dgm:spPr/>
    </dgm:pt>
    <dgm:pt modelId="{539A8CD8-181C-174F-BCA1-4BDBC6A4CB73}" type="pres">
      <dgm:prSet presAssocID="{87505DAE-B4F0-4A3A-86E8-38F5AE7A64BF}" presName="parentText" presStyleLbl="node1" presStyleIdx="2" presStyleCnt="3">
        <dgm:presLayoutVars>
          <dgm:chMax val="1"/>
          <dgm:bulletEnabled val="1"/>
        </dgm:presLayoutVars>
      </dgm:prSet>
      <dgm:spPr/>
    </dgm:pt>
  </dgm:ptLst>
  <dgm:cxnLst>
    <dgm:cxn modelId="{3A6C1529-C98A-C34F-9D54-44BACD4C2DF1}" type="presOf" srcId="{28AA02AD-E2AC-4ABA-B1EF-9E0BFF254302}" destId="{56E01A08-CD30-E142-82E7-2150E8DA5D04}" srcOrd="0" destOrd="0" presId="urn:microsoft.com/office/officeart/2005/8/layout/vList5"/>
    <dgm:cxn modelId="{FEA13F5A-F270-4610-9F5B-CC97009A405A}" srcId="{28AA02AD-E2AC-4ABA-B1EF-9E0BFF254302}" destId="{684125EE-8224-4550-8A5A-EE238D91EE49}" srcOrd="1" destOrd="0" parTransId="{99D0E43F-DA4C-49B7-BEA9-7DD3EB88A8F7}" sibTransId="{E855F73B-25F4-4D46-9D9C-D8AF1A5B8133}"/>
    <dgm:cxn modelId="{79FBC876-CD50-447B-B2D4-216D5CF9E096}" srcId="{28AA02AD-E2AC-4ABA-B1EF-9E0BFF254302}" destId="{87505DAE-B4F0-4A3A-86E8-38F5AE7A64BF}" srcOrd="2" destOrd="0" parTransId="{7CBC4E9A-C26D-4EA1-B52F-5B7EAE20E0B1}" sibTransId="{3F3E7B2E-B16B-48D2-931A-055B5E165625}"/>
    <dgm:cxn modelId="{278D8CA8-4523-EB40-8950-5618E8FB41B8}" type="presOf" srcId="{AC98E0FF-BB60-452F-ABCB-C1C7FD3C1F2F}" destId="{A539EF6D-8C5E-9549-9149-3411C206E187}" srcOrd="0" destOrd="0" presId="urn:microsoft.com/office/officeart/2005/8/layout/vList5"/>
    <dgm:cxn modelId="{DFBF16B2-8C72-E94C-914E-3527B734B27B}" type="presOf" srcId="{87505DAE-B4F0-4A3A-86E8-38F5AE7A64BF}" destId="{539A8CD8-181C-174F-BCA1-4BDBC6A4CB73}" srcOrd="0" destOrd="0" presId="urn:microsoft.com/office/officeart/2005/8/layout/vList5"/>
    <dgm:cxn modelId="{789DADF0-4243-1842-B50A-1430441343EC}" type="presOf" srcId="{684125EE-8224-4550-8A5A-EE238D91EE49}" destId="{F523DE71-DBC4-D844-9EE8-5AFB677E4338}" srcOrd="0" destOrd="0" presId="urn:microsoft.com/office/officeart/2005/8/layout/vList5"/>
    <dgm:cxn modelId="{9B5289F4-165A-4DE2-9F8B-ED7BDADD710E}" srcId="{28AA02AD-E2AC-4ABA-B1EF-9E0BFF254302}" destId="{AC98E0FF-BB60-452F-ABCB-C1C7FD3C1F2F}" srcOrd="0" destOrd="0" parTransId="{D2467B49-4979-45D8-87E0-9ADBF2BAAC6A}" sibTransId="{79778760-1664-4924-9190-50232874194D}"/>
    <dgm:cxn modelId="{B5C0A32C-1F7A-4743-8172-B00F393C0DDE}" type="presParOf" srcId="{56E01A08-CD30-E142-82E7-2150E8DA5D04}" destId="{7FC340A0-F0BF-E44F-B098-4D4AA42FC907}" srcOrd="0" destOrd="0" presId="urn:microsoft.com/office/officeart/2005/8/layout/vList5"/>
    <dgm:cxn modelId="{923B1719-16A0-5246-89BA-EDBD185683CD}" type="presParOf" srcId="{7FC340A0-F0BF-E44F-B098-4D4AA42FC907}" destId="{A539EF6D-8C5E-9549-9149-3411C206E187}" srcOrd="0" destOrd="0" presId="urn:microsoft.com/office/officeart/2005/8/layout/vList5"/>
    <dgm:cxn modelId="{005365B4-9970-DE47-BA76-F700030ED1B7}" type="presParOf" srcId="{56E01A08-CD30-E142-82E7-2150E8DA5D04}" destId="{86486763-91DB-3A44-8E85-A37DA9341861}" srcOrd="1" destOrd="0" presId="urn:microsoft.com/office/officeart/2005/8/layout/vList5"/>
    <dgm:cxn modelId="{9686F865-225D-E641-937A-1E8B916994BC}" type="presParOf" srcId="{56E01A08-CD30-E142-82E7-2150E8DA5D04}" destId="{6C216D87-B877-1245-8F81-F7FA4FC16444}" srcOrd="2" destOrd="0" presId="urn:microsoft.com/office/officeart/2005/8/layout/vList5"/>
    <dgm:cxn modelId="{EB9EB37F-4974-5649-985E-FD5DE227BFC4}" type="presParOf" srcId="{6C216D87-B877-1245-8F81-F7FA4FC16444}" destId="{F523DE71-DBC4-D844-9EE8-5AFB677E4338}" srcOrd="0" destOrd="0" presId="urn:microsoft.com/office/officeart/2005/8/layout/vList5"/>
    <dgm:cxn modelId="{60251CE8-7ED4-4F43-A67C-4C952C4F4A35}" type="presParOf" srcId="{56E01A08-CD30-E142-82E7-2150E8DA5D04}" destId="{834D8AB6-CFCA-154F-9AA4-4FFC445D1346}" srcOrd="3" destOrd="0" presId="urn:microsoft.com/office/officeart/2005/8/layout/vList5"/>
    <dgm:cxn modelId="{650BCC2D-A61D-DA4D-9584-1034C18B0B1F}" type="presParOf" srcId="{56E01A08-CD30-E142-82E7-2150E8DA5D04}" destId="{FE78AF8B-BC50-DD45-8DB2-F22429E1ADAC}" srcOrd="4" destOrd="0" presId="urn:microsoft.com/office/officeart/2005/8/layout/vList5"/>
    <dgm:cxn modelId="{BA43E124-DACC-C243-9277-403971331351}" type="presParOf" srcId="{FE78AF8B-BC50-DD45-8DB2-F22429E1ADAC}" destId="{539A8CD8-181C-174F-BCA1-4BDBC6A4CB7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56E8D-6142-6D48-AEC7-2B01069BD35A}">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CF99C-F12C-A24A-A002-691AEF5842FC}">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a:t>يتم استخدام البرنامج في فريق المهام لكشف نقاط ضعف في الشبكات والاجهزة الموجودة فيها</a:t>
          </a:r>
          <a:endParaRPr lang="en-US" sz="2300" kern="1200"/>
        </a:p>
      </dsp:txBody>
      <dsp:txXfrm>
        <a:off x="383617" y="1447754"/>
        <a:ext cx="2847502" cy="1768010"/>
      </dsp:txXfrm>
    </dsp:sp>
    <dsp:sp modelId="{8AA3DEFD-6637-AF4B-946D-E82E6417E79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F6BCC-87C3-414F-A6EB-B8EC25F264D6}">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dirty="0"/>
            <a:t>الفحص والتعريف على المنافذ المفتوحة في كل جهاز بحثا عن الثغرات المعروفة </a:t>
          </a:r>
          <a:r>
            <a:rPr lang="ar-SA" sz="2300" kern="1200" dirty="0"/>
            <a:t>ال</a:t>
          </a:r>
          <a:r>
            <a:rPr lang="ar-AE" sz="2300" kern="1200" dirty="0"/>
            <a:t>متعلقة بالخدمات الشغالة</a:t>
          </a:r>
          <a:endParaRPr lang="en-US" sz="2300" kern="1200" dirty="0"/>
        </a:p>
      </dsp:txBody>
      <dsp:txXfrm>
        <a:off x="3998355" y="1447754"/>
        <a:ext cx="2847502" cy="1768010"/>
      </dsp:txXfrm>
    </dsp:sp>
    <dsp:sp modelId="{A9F5F643-8B2C-D746-8888-8BD33172D1B3}">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AC149-BDFF-5E40-BCBA-76B1FADFC0AD}">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dirty="0"/>
            <a:t>بناء اداة لفحص جهاز او اجهزة في شبكة معينة </a:t>
          </a:r>
          <a:endParaRPr lang="en-US" sz="2300" kern="1200" dirty="0"/>
        </a:p>
      </dsp:txBody>
      <dsp:txXfrm>
        <a:off x="7613092" y="1447754"/>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9EF6D-8C5E-9549-9149-3411C206E187}">
      <dsp:nvSpPr>
        <dsp:cNvPr id="0" name=""/>
        <dsp:cNvSpPr/>
      </dsp:nvSpPr>
      <dsp:spPr>
        <a:xfrm>
          <a:off x="3496905"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ar-KW" sz="3900" kern="1200" dirty="0"/>
            <a:t>مشاكل عامة مع اعادة الضبط</a:t>
          </a:r>
          <a:endParaRPr lang="en-US" sz="3900" kern="1200" dirty="0"/>
        </a:p>
      </dsp:txBody>
      <dsp:txXfrm>
        <a:off x="3562865" y="68007"/>
        <a:ext cx="3802098" cy="1219276"/>
      </dsp:txXfrm>
    </dsp:sp>
    <dsp:sp modelId="{F523DE71-DBC4-D844-9EE8-5AFB677E4338}">
      <dsp:nvSpPr>
        <dsp:cNvPr id="0" name=""/>
        <dsp:cNvSpPr/>
      </dsp:nvSpPr>
      <dsp:spPr>
        <a:xfrm>
          <a:off x="3496905" y="1420804"/>
          <a:ext cx="3934018" cy="135119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ar-KW" sz="3900" kern="1200" dirty="0"/>
            <a:t>مشاكل مع موقع </a:t>
          </a:r>
          <a:r>
            <a:rPr lang="en-US" sz="3900" kern="1200" dirty="0"/>
            <a:t>NVD </a:t>
          </a:r>
        </a:p>
      </dsp:txBody>
      <dsp:txXfrm>
        <a:off x="3562865" y="1486764"/>
        <a:ext cx="3802098" cy="1219276"/>
      </dsp:txXfrm>
    </dsp:sp>
    <dsp:sp modelId="{539A8CD8-181C-174F-BCA1-4BDBC6A4CB73}">
      <dsp:nvSpPr>
        <dsp:cNvPr id="0" name=""/>
        <dsp:cNvSpPr/>
      </dsp:nvSpPr>
      <dsp:spPr>
        <a:xfrm>
          <a:off x="3496905" y="2839560"/>
          <a:ext cx="3934018" cy="135119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ar-KW" sz="3900" kern="1200" dirty="0"/>
            <a:t>مشاكل مع الشبكات الكثيفة</a:t>
          </a:r>
          <a:endParaRPr lang="en-US" sz="3900" kern="1200" dirty="0"/>
        </a:p>
      </dsp:txBody>
      <dsp:txXfrm>
        <a:off x="3562865"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4B81-EC5D-CF49-829F-2272B28B36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DC1B8-B900-EF49-9007-76FD3E244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80677-B139-8F4C-A7E1-B45D0B70CE1D}"/>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FD574103-C89C-7045-A8D7-4BCAE574D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4F030-CFBA-0C41-95C7-357D16B81997}"/>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66243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1D2F-6120-3643-A27C-F662FD1630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8EE0B-6909-8A44-8FCD-58D2A366F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6B4C5-9E7B-3144-8A52-213A7ABABB25}"/>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30DC4504-729E-2C49-91B9-12FDBC9E2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FCD6A-6C4C-1E4C-83AD-CEDFAE79C56D}"/>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401466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48D0B-29A3-314E-9448-CC8A2D5F29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F2126-4F8E-374C-9CD1-714BCC64A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E0074-C303-9548-B791-4D499547D208}"/>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B69EAFA1-9D21-5341-9FF5-7033491EF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8940E-4AFB-724A-9875-82BF6197F8B0}"/>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90022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0D84-7F25-8B43-B3BA-AD5101582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3F5C2-DAEA-084B-80C7-7F334CDD0D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CA4BB-C837-4847-9E7A-1593CDCC5DBC}"/>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67E5E99D-FF92-C84C-858A-EC66297AC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A3D8F-DB50-4E49-87E4-CC17C383C2F6}"/>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22838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4E61-3259-224F-BD85-FC4BFCA53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C5D4F-194A-F24F-A8B0-6A1F2E21D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79E6E-B29F-4640-BC08-747361B51EFE}"/>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DCB14588-D9FC-6D40-83BC-B6AC91413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CE1C5-DD82-0644-9CD9-F7C870FAB4D9}"/>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375890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6B93-7DB6-D844-91F4-76312E9FC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9B261C-1170-B443-BFEB-6D15BB635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02F3DB-902D-044E-AD4F-F05E7D0C0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5EC7A-178E-FB4D-9974-2AC03FDE9D1C}"/>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6" name="Footer Placeholder 5">
            <a:extLst>
              <a:ext uri="{FF2B5EF4-FFF2-40B4-BE49-F238E27FC236}">
                <a16:creationId xmlns:a16="http://schemas.microsoft.com/office/drawing/2014/main" id="{F890026E-B6C8-5843-86EA-894FC60D7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03F9C-D9F5-EC4C-A03A-9F7BB628CADA}"/>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30274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6788-A547-CD4A-8229-B7A727F2C8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0876E3-0244-264E-94B8-BFD306F4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F3BBE-8E48-1A43-B5AA-7AC79D693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0FC96-991C-0A4B-9F6B-19C111FD0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F6A30-D510-0849-9127-CB00139B4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7CEBC-6FD3-F843-AB70-E4A31E6E855D}"/>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8" name="Footer Placeholder 7">
            <a:extLst>
              <a:ext uri="{FF2B5EF4-FFF2-40B4-BE49-F238E27FC236}">
                <a16:creationId xmlns:a16="http://schemas.microsoft.com/office/drawing/2014/main" id="{27F7D1DF-DA7F-294B-BCB2-25358EF28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3514B-0E52-5D46-A973-44567AC0A50E}"/>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93184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7257-39DD-D247-B1C1-C3CE3792E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4F569-6448-0E44-9AF0-AD7D5E8220D2}"/>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4" name="Footer Placeholder 3">
            <a:extLst>
              <a:ext uri="{FF2B5EF4-FFF2-40B4-BE49-F238E27FC236}">
                <a16:creationId xmlns:a16="http://schemas.microsoft.com/office/drawing/2014/main" id="{8551E83C-87E4-8541-B943-541D6EC498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22BC3C-86ED-6A4B-8628-6317771D3F64}"/>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24254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1A113-0E44-1248-A01C-F0BDB379F46B}"/>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3" name="Footer Placeholder 2">
            <a:extLst>
              <a:ext uri="{FF2B5EF4-FFF2-40B4-BE49-F238E27FC236}">
                <a16:creationId xmlns:a16="http://schemas.microsoft.com/office/drawing/2014/main" id="{F6987A60-1C95-EF42-9CC5-C2A66804E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483D2C-4ABF-6946-AF97-0524C91DF230}"/>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55686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E-DDCC-6343-AF89-1053B14D1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5A545-FFB1-8840-8F76-1C96CE1AC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123F02-7E8A-CF43-80B8-A9104FAEE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0BDA-645F-A64D-987D-1A60794FF262}"/>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6" name="Footer Placeholder 5">
            <a:extLst>
              <a:ext uri="{FF2B5EF4-FFF2-40B4-BE49-F238E27FC236}">
                <a16:creationId xmlns:a16="http://schemas.microsoft.com/office/drawing/2014/main" id="{908B320B-EB22-F445-A2A2-BF9AC5DEF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CBBE3-8AE6-AC4E-B50F-BF332BDED8C7}"/>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63328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7CFD-6784-1D4C-B8AB-715DC142B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5B7B9-92A5-874F-A816-4EB162577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2C986-F5D9-EB45-A0F9-CF4FC0848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121C7-55ED-B241-AFAD-E34E9F98521B}"/>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6" name="Footer Placeholder 5">
            <a:extLst>
              <a:ext uri="{FF2B5EF4-FFF2-40B4-BE49-F238E27FC236}">
                <a16:creationId xmlns:a16="http://schemas.microsoft.com/office/drawing/2014/main" id="{8F5DBFF3-6A1E-304F-9976-E96E7E14D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25BDB-BC43-8945-B47D-70909B97FCEB}"/>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26723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EF694-49F1-5C42-B2C7-558B525DC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601F69-257E-B746-A371-B9C46F1E0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21000-4EE3-2B40-B025-1FA19158B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69B1778D-F674-B048-92FC-29BF59E39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5E7DF0-37E2-E641-BD8A-0F85E2B0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A50E-8358-F74B-9A37-B4DED8960972}" type="slidenum">
              <a:rPr lang="en-US" smtClean="0"/>
              <a:t>‹#›</a:t>
            </a:fld>
            <a:endParaRPr lang="en-US"/>
          </a:p>
        </p:txBody>
      </p:sp>
    </p:spTree>
    <p:extLst>
      <p:ext uri="{BB962C8B-B14F-4D97-AF65-F5344CB8AC3E}">
        <p14:creationId xmlns:p14="http://schemas.microsoft.com/office/powerpoint/2010/main" val="345366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military company&#10;&#10;Description automatically generated">
            <a:extLst>
              <a:ext uri="{FF2B5EF4-FFF2-40B4-BE49-F238E27FC236}">
                <a16:creationId xmlns:a16="http://schemas.microsoft.com/office/drawing/2014/main" id="{A1A94670-431F-E741-B189-59F7F4B93468}"/>
              </a:ext>
            </a:extLst>
          </p:cNvPr>
          <p:cNvPicPr>
            <a:picLocks noChangeAspect="1"/>
          </p:cNvPicPr>
          <p:nvPr/>
        </p:nvPicPr>
        <p:blipFill rotWithShape="1">
          <a:blip r:embed="rId2"/>
          <a:srcRect t="21439" r="2" b="5727"/>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6CB224-A738-DB4B-9E8A-551830D6A8EA}"/>
              </a:ext>
            </a:extLst>
          </p:cNvPr>
          <p:cNvSpPr>
            <a:spLocks noGrp="1"/>
          </p:cNvSpPr>
          <p:nvPr>
            <p:ph type="ctrTitle"/>
          </p:nvPr>
        </p:nvSpPr>
        <p:spPr>
          <a:xfrm>
            <a:off x="477981" y="1122363"/>
            <a:ext cx="4735150" cy="3204134"/>
          </a:xfrm>
        </p:spPr>
        <p:txBody>
          <a:bodyPr anchor="b">
            <a:normAutofit/>
          </a:bodyPr>
          <a:lstStyle/>
          <a:p>
            <a:pPr algn="l"/>
            <a:r>
              <a:rPr lang="en-US" sz="4800" dirty="0">
                <a:solidFill>
                  <a:schemeClr val="bg1"/>
                </a:solidFill>
              </a:rPr>
              <a:t>Network Scanner</a:t>
            </a:r>
          </a:p>
        </p:txBody>
      </p:sp>
      <p:sp>
        <p:nvSpPr>
          <p:cNvPr id="3" name="Subtitle 2">
            <a:extLst>
              <a:ext uri="{FF2B5EF4-FFF2-40B4-BE49-F238E27FC236}">
                <a16:creationId xmlns:a16="http://schemas.microsoft.com/office/drawing/2014/main" id="{93E3DE0A-A711-F449-B29F-1BA5F020C876}"/>
              </a:ext>
            </a:extLst>
          </p:cNvPr>
          <p:cNvSpPr>
            <a:spLocks noGrp="1"/>
          </p:cNvSpPr>
          <p:nvPr>
            <p:ph type="subTitle" idx="1"/>
          </p:nvPr>
        </p:nvSpPr>
        <p:spPr>
          <a:xfrm>
            <a:off x="477980" y="4872922"/>
            <a:ext cx="4023359" cy="1208141"/>
          </a:xfrm>
        </p:spPr>
        <p:txBody>
          <a:bodyPr>
            <a:normAutofit/>
          </a:bodyPr>
          <a:lstStyle/>
          <a:p>
            <a:pPr algn="l"/>
            <a:r>
              <a:rPr lang="en-US" sz="1300">
                <a:solidFill>
                  <a:schemeClr val="bg1"/>
                </a:solidFill>
              </a:rPr>
              <a:t>Yousef Akbar</a:t>
            </a:r>
          </a:p>
          <a:p>
            <a:pPr algn="l"/>
            <a:r>
              <a:rPr lang="en-US" sz="1300">
                <a:solidFill>
                  <a:schemeClr val="bg1"/>
                </a:solidFill>
              </a:rPr>
              <a:t>Khalid Al-Ghunaim</a:t>
            </a:r>
          </a:p>
          <a:p>
            <a:pPr algn="l"/>
            <a:r>
              <a:rPr lang="en-US" sz="1300">
                <a:solidFill>
                  <a:schemeClr val="bg1"/>
                </a:solidFill>
              </a:rPr>
              <a:t>Khaled Karam</a:t>
            </a:r>
          </a:p>
          <a:p>
            <a:pPr algn="l"/>
            <a:r>
              <a:rPr lang="en-US" sz="1300">
                <a:solidFill>
                  <a:schemeClr val="bg1"/>
                </a:solidFill>
              </a:rPr>
              <a:t>Abdulaziz Al-Abdulrazzaq</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300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8609E7-CECC-36A6-BAF3-01B2FE5792A4}"/>
              </a:ext>
            </a:extLst>
          </p:cNvPr>
          <p:cNvPicPr>
            <a:picLocks noChangeAspect="1"/>
          </p:cNvPicPr>
          <p:nvPr/>
        </p:nvPicPr>
        <p:blipFill rotWithShape="1">
          <a:blip r:embed="rId2">
            <a:duotone>
              <a:schemeClr val="bg2">
                <a:shade val="45000"/>
                <a:satMod val="135000"/>
              </a:schemeClr>
              <a:prstClr val="white"/>
            </a:duotone>
          </a:blip>
          <a:srcRect t="11931" b="3800"/>
          <a:stretch/>
        </p:blipFill>
        <p:spPr>
          <a:xfrm>
            <a:off x="20" y="365125"/>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46B71-87F9-7945-8287-178F6A5A12D8}"/>
              </a:ext>
            </a:extLst>
          </p:cNvPr>
          <p:cNvSpPr>
            <a:spLocks noGrp="1"/>
          </p:cNvSpPr>
          <p:nvPr>
            <p:ph type="title"/>
          </p:nvPr>
        </p:nvSpPr>
        <p:spPr>
          <a:xfrm>
            <a:off x="838200" y="365125"/>
            <a:ext cx="10515600" cy="1325563"/>
          </a:xfrm>
        </p:spPr>
        <p:txBody>
          <a:bodyPr>
            <a:normAutofit/>
          </a:bodyPr>
          <a:lstStyle/>
          <a:p>
            <a:pPr algn="r"/>
            <a:r>
              <a:rPr lang="ar-AE" dirty="0"/>
              <a:t>الخطوات التالية</a:t>
            </a:r>
            <a:endParaRPr lang="en-US" dirty="0"/>
          </a:p>
        </p:txBody>
      </p:sp>
      <p:sp>
        <p:nvSpPr>
          <p:cNvPr id="4" name="Content Placeholder 3">
            <a:extLst>
              <a:ext uri="{FF2B5EF4-FFF2-40B4-BE49-F238E27FC236}">
                <a16:creationId xmlns:a16="http://schemas.microsoft.com/office/drawing/2014/main" id="{14D2A413-ADA9-446A-860D-86E7E5D8C9F4}"/>
              </a:ext>
            </a:extLst>
          </p:cNvPr>
          <p:cNvSpPr>
            <a:spLocks noGrp="1"/>
          </p:cNvSpPr>
          <p:nvPr>
            <p:ph idx="1"/>
          </p:nvPr>
        </p:nvSpPr>
        <p:spPr/>
        <p:txBody>
          <a:bodyPr>
            <a:normAutofit/>
          </a:bodyPr>
          <a:lstStyle/>
          <a:p>
            <a:pPr marL="0" indent="0" algn="r">
              <a:lnSpc>
                <a:spcPct val="150000"/>
              </a:lnSpc>
              <a:buNone/>
            </a:pPr>
            <a:r>
              <a:rPr lang="ar-KW" sz="3600" dirty="0"/>
              <a:t>- اضافة خاصية الكشف عن وجود جدار حماية قبل عمل الفحص</a:t>
            </a:r>
            <a:endParaRPr lang="en-US" sz="3600" dirty="0"/>
          </a:p>
          <a:p>
            <a:pPr marL="0" indent="0" algn="r">
              <a:lnSpc>
                <a:spcPct val="150000"/>
              </a:lnSpc>
              <a:buNone/>
            </a:pPr>
            <a:r>
              <a:rPr lang="en-US" sz="3600" dirty="0"/>
              <a:t>⁠</a:t>
            </a:r>
            <a:r>
              <a:rPr lang="ar-KW" sz="3600" dirty="0"/>
              <a:t>- تجاوز برامج الحماية وجدار الحماية</a:t>
            </a:r>
            <a:endParaRPr lang="en-US" sz="3600" dirty="0"/>
          </a:p>
          <a:p>
            <a:pPr marL="0" indent="0" algn="r">
              <a:lnSpc>
                <a:spcPct val="150000"/>
              </a:lnSpc>
              <a:buNone/>
            </a:pPr>
            <a:r>
              <a:rPr lang="ar-KW" sz="3600" dirty="0"/>
              <a:t> ⁠- اصدار تقرير استطلاع بعد الانتهاء من الفحص</a:t>
            </a:r>
          </a:p>
          <a:p>
            <a:pPr marL="0" indent="0" algn="r">
              <a:lnSpc>
                <a:spcPct val="150000"/>
              </a:lnSpc>
              <a:buNone/>
            </a:pPr>
            <a:r>
              <a:rPr lang="ar-KW" sz="3600" dirty="0"/>
              <a:t> - بناء خريطة للشبكة</a:t>
            </a:r>
            <a:endParaRPr lang="en-US" sz="3600" dirty="0"/>
          </a:p>
        </p:txBody>
      </p:sp>
    </p:spTree>
    <p:extLst>
      <p:ext uri="{BB962C8B-B14F-4D97-AF65-F5344CB8AC3E}">
        <p14:creationId xmlns:p14="http://schemas.microsoft.com/office/powerpoint/2010/main" val="280078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27C0B-841B-6B4C-A088-FD59521986B7}"/>
              </a:ext>
            </a:extLst>
          </p:cNvPr>
          <p:cNvSpPr>
            <a:spLocks noGrp="1"/>
          </p:cNvSpPr>
          <p:nvPr>
            <p:ph type="title"/>
          </p:nvPr>
        </p:nvSpPr>
        <p:spPr>
          <a:xfrm>
            <a:off x="838200" y="365125"/>
            <a:ext cx="10515600" cy="1325563"/>
          </a:xfrm>
        </p:spPr>
        <p:txBody>
          <a:bodyPr>
            <a:normAutofit/>
          </a:bodyPr>
          <a:lstStyle/>
          <a:p>
            <a:r>
              <a:rPr lang="ar-AE" sz="5400"/>
              <a:t>المقدمة</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E71DB3-7DFA-0144-B4BA-1E1A485C7D4C}"/>
              </a:ext>
            </a:extLst>
          </p:cNvPr>
          <p:cNvSpPr>
            <a:spLocks noGrp="1"/>
          </p:cNvSpPr>
          <p:nvPr>
            <p:ph idx="1"/>
          </p:nvPr>
        </p:nvSpPr>
        <p:spPr>
          <a:xfrm>
            <a:off x="838200" y="1929384"/>
            <a:ext cx="10515600" cy="4251960"/>
          </a:xfrm>
        </p:spPr>
        <p:txBody>
          <a:bodyPr>
            <a:normAutofit/>
          </a:bodyPr>
          <a:lstStyle/>
          <a:p>
            <a:pPr marL="0" indent="0">
              <a:buNone/>
            </a:pPr>
            <a:r>
              <a:rPr lang="ar-AE" sz="2200"/>
              <a:t>مهمة استطلاع البنية التحتية (الشبكة) من اول واهم المهام التي تساعد على فهم ومعرفة البيئة (منطقة العمليات) التي سوف يعمل بها فريق المهام، ولتسهيل عمل فريق الاستطلاع للقيام بأعماله ولضمان النتائج المرجوة، قام فريق التطوير والدعم الفني ببناء أداة استطلاع بنية تحتية لفحص الشبكة وجمع المعلومات ونقاط الضعف فيها ليتم بناء ادوات الاستغلال من قبلنا واستخدام هذه الادوات من قبل فريق المهام.</a:t>
            </a:r>
            <a:endParaRPr lang="en-US" sz="2200"/>
          </a:p>
        </p:txBody>
      </p:sp>
    </p:spTree>
    <p:extLst>
      <p:ext uri="{BB962C8B-B14F-4D97-AF65-F5344CB8AC3E}">
        <p14:creationId xmlns:p14="http://schemas.microsoft.com/office/powerpoint/2010/main" val="102743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DDDB-920A-1144-9B31-FB932661746F}"/>
              </a:ext>
            </a:extLst>
          </p:cNvPr>
          <p:cNvSpPr>
            <a:spLocks noGrp="1"/>
          </p:cNvSpPr>
          <p:nvPr>
            <p:ph type="title"/>
          </p:nvPr>
        </p:nvSpPr>
        <p:spPr/>
        <p:txBody>
          <a:bodyPr/>
          <a:lstStyle/>
          <a:p>
            <a:pPr algn="r"/>
            <a:r>
              <a:rPr lang="ar-SA"/>
              <a:t>المهمة</a:t>
            </a:r>
            <a:endParaRPr lang="ar-SA" dirty="0"/>
          </a:p>
        </p:txBody>
      </p:sp>
      <p:graphicFrame>
        <p:nvGraphicFramePr>
          <p:cNvPr id="12" name="Content Placeholder 2">
            <a:extLst>
              <a:ext uri="{FF2B5EF4-FFF2-40B4-BE49-F238E27FC236}">
                <a16:creationId xmlns:a16="http://schemas.microsoft.com/office/drawing/2014/main" id="{A4E8FD15-37C8-1D02-A2CF-528EE859F2E8}"/>
              </a:ext>
            </a:extLst>
          </p:cNvPr>
          <p:cNvGraphicFramePr>
            <a:graphicFrameLocks noGrp="1"/>
          </p:cNvGraphicFramePr>
          <p:nvPr>
            <p:ph idx="1"/>
            <p:extLst>
              <p:ext uri="{D42A27DB-BD31-4B8C-83A1-F6EECF244321}">
                <p14:modId xmlns:p14="http://schemas.microsoft.com/office/powerpoint/2010/main" val="11683826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016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1F42D-C8FD-AD49-8558-0FBB5D132A79}"/>
              </a:ext>
            </a:extLst>
          </p:cNvPr>
          <p:cNvSpPr>
            <a:spLocks noGrp="1"/>
          </p:cNvSpPr>
          <p:nvPr>
            <p:ph type="title"/>
          </p:nvPr>
        </p:nvSpPr>
        <p:spPr>
          <a:xfrm>
            <a:off x="1371599" y="294538"/>
            <a:ext cx="9895951" cy="1033669"/>
          </a:xfrm>
        </p:spPr>
        <p:txBody>
          <a:bodyPr>
            <a:normAutofit/>
          </a:bodyPr>
          <a:lstStyle/>
          <a:p>
            <a:r>
              <a:rPr lang="ar-AE" sz="4000">
                <a:solidFill>
                  <a:srgbClr val="FFFFFF"/>
                </a:solidFill>
              </a:rPr>
              <a:t>الوصف والخلفية</a:t>
            </a:r>
            <a:endParaRPr lang="en-US" sz="4000">
              <a:solidFill>
                <a:srgbClr val="FFFFFF"/>
              </a:solidFill>
            </a:endParaRPr>
          </a:p>
        </p:txBody>
      </p:sp>
      <p:sp>
        <p:nvSpPr>
          <p:cNvPr id="3" name="Content Placeholder 2">
            <a:extLst>
              <a:ext uri="{FF2B5EF4-FFF2-40B4-BE49-F238E27FC236}">
                <a16:creationId xmlns:a16="http://schemas.microsoft.com/office/drawing/2014/main" id="{C523154E-DB46-7F4B-858D-10D18C594AEB}"/>
              </a:ext>
            </a:extLst>
          </p:cNvPr>
          <p:cNvSpPr>
            <a:spLocks noGrp="1"/>
          </p:cNvSpPr>
          <p:nvPr>
            <p:ph idx="1"/>
          </p:nvPr>
        </p:nvSpPr>
        <p:spPr>
          <a:xfrm>
            <a:off x="1371599" y="1597432"/>
            <a:ext cx="9724031" cy="5171230"/>
          </a:xfrm>
        </p:spPr>
        <p:txBody>
          <a:bodyPr anchor="ctr">
            <a:normAutofit fontScale="92500" lnSpcReduction="10000"/>
          </a:bodyPr>
          <a:lstStyle/>
          <a:p>
            <a:pPr marL="0" indent="0">
              <a:buNone/>
            </a:pPr>
            <a:r>
              <a:rPr lang="ar-AE" sz="1700" dirty="0"/>
              <a:t>البرنامج مكتوب بلغة البرمجة</a:t>
            </a:r>
            <a:r>
              <a:rPr lang="ar-SA" sz="1700" dirty="0"/>
              <a:t>: </a:t>
            </a:r>
            <a:endParaRPr lang="en-US" sz="1700" dirty="0"/>
          </a:p>
          <a:p>
            <a:pPr marL="0" indent="0">
              <a:buNone/>
            </a:pPr>
            <a:r>
              <a:rPr lang="en-US" sz="1700" dirty="0"/>
              <a:t>Python</a:t>
            </a:r>
          </a:p>
          <a:p>
            <a:pPr marL="0" indent="0">
              <a:buNone/>
            </a:pPr>
            <a:endParaRPr lang="en-US" sz="1700" dirty="0"/>
          </a:p>
          <a:p>
            <a:pPr marL="0" indent="0">
              <a:buNone/>
            </a:pPr>
            <a:r>
              <a:rPr lang="en-US" sz="1700" b="1" u="sng" dirty="0" err="1"/>
              <a:t>Abdulaziz</a:t>
            </a:r>
            <a:r>
              <a:rPr lang="en-US" sz="1700" b="1" u="sng" dirty="0"/>
              <a:t> (Frontend)</a:t>
            </a:r>
          </a:p>
          <a:p>
            <a:pPr marL="0" indent="0">
              <a:buNone/>
            </a:pPr>
            <a:r>
              <a:rPr lang="ar-AE" sz="1700" dirty="0"/>
              <a:t>واجهة مستخدم مكتوبة باستخدام وحدة </a:t>
            </a:r>
            <a:r>
              <a:rPr lang="en-US" sz="1700" dirty="0" err="1"/>
              <a:t>PyQt</a:t>
            </a:r>
            <a:endParaRPr lang="en-US" sz="1700" dirty="0"/>
          </a:p>
          <a:p>
            <a:pPr marL="0" indent="0">
              <a:buNone/>
            </a:pPr>
            <a:r>
              <a:rPr lang="ar-AE" sz="1700" dirty="0"/>
              <a:t>بتوصيل الأزرار بالاوامر</a:t>
            </a:r>
            <a:endParaRPr lang="en-US" sz="1700" dirty="0"/>
          </a:p>
          <a:p>
            <a:pPr marL="0" indent="0">
              <a:buNone/>
            </a:pPr>
            <a:endParaRPr lang="en-US" sz="1700" dirty="0"/>
          </a:p>
          <a:p>
            <a:pPr marL="0" indent="0">
              <a:buNone/>
            </a:pPr>
            <a:r>
              <a:rPr lang="en-US" sz="1700" b="1" u="sng" dirty="0"/>
              <a:t>Yousef (Backend)</a:t>
            </a:r>
            <a:endParaRPr lang="en-US" sz="1700" b="1" dirty="0"/>
          </a:p>
          <a:p>
            <a:pPr marL="0" indent="0">
              <a:buNone/>
            </a:pPr>
            <a:r>
              <a:rPr lang="en-US" sz="1700" dirty="0"/>
              <a:t> </a:t>
            </a:r>
            <a:r>
              <a:rPr lang="ar-AE" sz="1700" dirty="0"/>
              <a:t>فحص عناوين انترنت مع اوامر </a:t>
            </a:r>
            <a:r>
              <a:rPr lang="en-US" sz="1700" dirty="0" err="1"/>
              <a:t>nmap</a:t>
            </a:r>
            <a:endParaRPr lang="en-US" sz="1700" dirty="0"/>
          </a:p>
          <a:p>
            <a:pPr marL="0" indent="0">
              <a:buNone/>
            </a:pPr>
            <a:r>
              <a:rPr lang="en-US" sz="1700" dirty="0"/>
              <a:t>Async functions</a:t>
            </a:r>
          </a:p>
          <a:p>
            <a:pPr marL="0" indent="0">
              <a:buNone/>
            </a:pPr>
            <a:r>
              <a:rPr lang="ar-AE" sz="1700" dirty="0"/>
              <a:t>تعريف وبحث عن الثغرات باستخدام خدمة </a:t>
            </a:r>
            <a:r>
              <a:rPr lang="en-US" sz="1700" dirty="0"/>
              <a:t>NVD API</a:t>
            </a:r>
          </a:p>
          <a:p>
            <a:pPr marL="0" indent="0">
              <a:buNone/>
            </a:pPr>
            <a:r>
              <a:rPr lang="en-US" sz="1700" dirty="0"/>
              <a:t>Installer</a:t>
            </a:r>
          </a:p>
          <a:p>
            <a:pPr marL="0" indent="0">
              <a:buNone/>
            </a:pPr>
            <a:endParaRPr lang="en-US" sz="1700" dirty="0"/>
          </a:p>
          <a:p>
            <a:pPr marL="0" indent="0">
              <a:buNone/>
            </a:pPr>
            <a:r>
              <a:rPr lang="en-US" sz="1700" b="1" u="sng" dirty="0"/>
              <a:t>Khaled (Code refactoring)</a:t>
            </a:r>
          </a:p>
          <a:p>
            <a:pPr marL="0" indent="0">
              <a:buNone/>
            </a:pPr>
            <a:r>
              <a:rPr lang="ar-AE" sz="1700" dirty="0"/>
              <a:t>تفصيل الاوامر الى كلاسات لتنظيم ومسهلة قراءة الكود</a:t>
            </a:r>
            <a:endParaRPr lang="en-US" sz="1700" dirty="0"/>
          </a:p>
          <a:p>
            <a:pPr marL="0" indent="0">
              <a:buNone/>
            </a:pPr>
            <a:r>
              <a:rPr lang="ar-AE" sz="1700" dirty="0"/>
              <a:t>بحث وتعريف عن الاوامر والتكوينات المحتاجة</a:t>
            </a:r>
            <a:endParaRPr lang="en-US" sz="1700" dirty="0"/>
          </a:p>
        </p:txBody>
      </p:sp>
    </p:spTree>
    <p:extLst>
      <p:ext uri="{BB962C8B-B14F-4D97-AF65-F5344CB8AC3E}">
        <p14:creationId xmlns:p14="http://schemas.microsoft.com/office/powerpoint/2010/main" val="20548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F2CC-60FC-6740-9398-472D589542C4}"/>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B7B75901-EAFF-4AAF-B9CF-2418F6603172}"/>
              </a:ext>
            </a:extLst>
          </p:cNvPr>
          <p:cNvPicPr>
            <a:picLocks noGrp="1" noChangeAspect="1"/>
          </p:cNvPicPr>
          <p:nvPr>
            <p:ph idx="1"/>
          </p:nvPr>
        </p:nvPicPr>
        <p:blipFill>
          <a:blip r:embed="rId2"/>
          <a:stretch>
            <a:fillRect/>
          </a:stretch>
        </p:blipFill>
        <p:spPr>
          <a:xfrm>
            <a:off x="434106" y="1337693"/>
            <a:ext cx="11323788" cy="5327202"/>
          </a:xfrm>
        </p:spPr>
      </p:pic>
    </p:spTree>
    <p:extLst>
      <p:ext uri="{BB962C8B-B14F-4D97-AF65-F5344CB8AC3E}">
        <p14:creationId xmlns:p14="http://schemas.microsoft.com/office/powerpoint/2010/main" val="374675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2E0A-9A6E-344B-9DFE-0364D2C21CD0}"/>
              </a:ext>
            </a:extLst>
          </p:cNvPr>
          <p:cNvSpPr>
            <a:spLocks noGrp="1"/>
          </p:cNvSpPr>
          <p:nvPr>
            <p:ph type="title"/>
          </p:nvPr>
        </p:nvSpPr>
        <p:spPr/>
        <p:txBody>
          <a:bodyPr/>
          <a:lstStyle/>
          <a:p>
            <a:pPr algn="r"/>
            <a:r>
              <a:rPr lang="ar-AE" dirty="0"/>
              <a:t>طريقة تنزيل البرنامج</a:t>
            </a:r>
            <a:endParaRPr lang="en-US" dirty="0"/>
          </a:p>
        </p:txBody>
      </p:sp>
      <p:sp>
        <p:nvSpPr>
          <p:cNvPr id="3" name="Content Placeholder 2">
            <a:extLst>
              <a:ext uri="{FF2B5EF4-FFF2-40B4-BE49-F238E27FC236}">
                <a16:creationId xmlns:a16="http://schemas.microsoft.com/office/drawing/2014/main" id="{F4C11C4E-AA3D-0249-A4ED-8BCD38092DA4}"/>
              </a:ext>
            </a:extLst>
          </p:cNvPr>
          <p:cNvSpPr>
            <a:spLocks noGrp="1"/>
          </p:cNvSpPr>
          <p:nvPr>
            <p:ph idx="1"/>
          </p:nvPr>
        </p:nvSpPr>
        <p:spPr>
          <a:xfrm>
            <a:off x="838200" y="1581806"/>
            <a:ext cx="10515600" cy="5276194"/>
          </a:xfrm>
        </p:spPr>
        <p:txBody>
          <a:bodyPr>
            <a:normAutofit lnSpcReduction="10000"/>
          </a:bodyPr>
          <a:lstStyle/>
          <a:p>
            <a:pPr marL="0" indent="0" algn="r">
              <a:buNone/>
            </a:pPr>
            <a:r>
              <a:rPr lang="ar-AE" dirty="0"/>
              <a:t>يتم تغليف البرنامج واحتياجاتها الى ملف امري واحد لتسهيل التوزيع والتنزيل على جميع الاجهزة عن طريق </a:t>
            </a:r>
            <a:r>
              <a:rPr lang="ar-SA" dirty="0"/>
              <a:t>:</a:t>
            </a:r>
            <a:endParaRPr lang="en-US" dirty="0"/>
          </a:p>
          <a:p>
            <a:pPr marL="0" indent="0" algn="r">
              <a:buNone/>
            </a:pPr>
            <a:r>
              <a:rPr lang="en-US" dirty="0">
                <a:latin typeface="Courier New" panose="02070309020205020404" pitchFamily="49" charset="0"/>
                <a:cs typeface="Courier New" panose="02070309020205020404" pitchFamily="49" charset="0"/>
              </a:rPr>
              <a:t>python (</a:t>
            </a:r>
            <a:r>
              <a:rPr lang="en-US" dirty="0" err="1">
                <a:latin typeface="Courier New" panose="02070309020205020404" pitchFamily="49" charset="0"/>
                <a:cs typeface="Courier New" panose="02070309020205020404" pitchFamily="49" charset="0"/>
              </a:rPr>
              <a:t>pyinstaller</a:t>
            </a:r>
            <a:r>
              <a:rPr lang="en-US" dirty="0">
                <a:latin typeface="Courier New" panose="02070309020205020404" pitchFamily="49" charset="0"/>
                <a:cs typeface="Courier New" panose="02070309020205020404" pitchFamily="49" charset="0"/>
              </a:rPr>
              <a:t>)</a:t>
            </a:r>
          </a:p>
          <a:p>
            <a:pPr marL="0" indent="0" algn="r">
              <a:buNone/>
            </a:pPr>
            <a:endParaRPr lang="en-US" dirty="0">
              <a:latin typeface="Courier New" panose="02070309020205020404" pitchFamily="49" charset="0"/>
              <a:cs typeface="Courier New" panose="02070309020205020404" pitchFamily="49" charset="0"/>
            </a:endParaRPr>
          </a:p>
          <a:p>
            <a:pPr marL="0" indent="0" algn="r">
              <a:buNone/>
            </a:pPr>
            <a:r>
              <a:rPr lang="ar-AE" dirty="0">
                <a:latin typeface="Arial" panose="020B0604020202020204" pitchFamily="34" charset="0"/>
                <a:cs typeface="Arial" panose="020B0604020202020204" pitchFamily="34" charset="0"/>
              </a:rPr>
              <a:t>لتشغيل البرنامج مجرد ان تكبسه في برنامج الملفات او تكتب الامر في سطر الأوامر</a:t>
            </a:r>
            <a:endParaRPr lang="en-US" dirty="0">
              <a:latin typeface="Arial" panose="020B0604020202020204" pitchFamily="34" charset="0"/>
              <a:cs typeface="Arial" panose="020B0604020202020204" pitchFamily="34" charset="0"/>
            </a:endParaRPr>
          </a:p>
          <a:p>
            <a:pPr marL="0" indent="0" algn="r">
              <a:buNone/>
            </a:pPr>
            <a:endParaRPr lang="en-US" dirty="0">
              <a:latin typeface="Arial" panose="020B0604020202020204" pitchFamily="34" charset="0"/>
              <a:cs typeface="Arial" panose="020B0604020202020204" pitchFamily="34" charset="0"/>
            </a:endParaRPr>
          </a:p>
          <a:p>
            <a:pPr marL="0" indent="0" algn="r">
              <a:buNone/>
            </a:pPr>
            <a:r>
              <a:rPr lang="ar-AE" dirty="0">
                <a:latin typeface="Arial" panose="020B0604020202020204" pitchFamily="34" charset="0"/>
                <a:cs typeface="Arial" panose="020B0604020202020204" pitchFamily="34" charset="0"/>
              </a:rPr>
              <a:t>سيقوم البرنامج تلقائيًا بفحص إذا كان الأمر نازل على جهاز المستخدم</a:t>
            </a:r>
            <a:r>
              <a:rPr lang="ar-SA"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lgn="r">
              <a:buNone/>
            </a:pPr>
            <a:r>
              <a:rPr lang="en-US" dirty="0">
                <a:latin typeface="Courier New" panose="02070309020205020404" pitchFamily="49" charset="0"/>
                <a:cs typeface="Courier New" panose="02070309020205020404" pitchFamily="49" charset="0"/>
              </a:rPr>
              <a:t>which </a:t>
            </a:r>
            <a:r>
              <a:rPr lang="en-US" dirty="0" err="1">
                <a:latin typeface="Courier New" panose="02070309020205020404" pitchFamily="49" charset="0"/>
                <a:cs typeface="Courier New" panose="02070309020205020404" pitchFamily="49" charset="0"/>
              </a:rPr>
              <a:t>nmap</a:t>
            </a:r>
            <a:endParaRPr lang="en-US" dirty="0">
              <a:latin typeface="Courier New" panose="02070309020205020404" pitchFamily="49" charset="0"/>
              <a:cs typeface="Courier New" panose="02070309020205020404" pitchFamily="49" charset="0"/>
            </a:endParaRPr>
          </a:p>
          <a:p>
            <a:pPr marL="0" indent="0" algn="r">
              <a:buNone/>
            </a:pPr>
            <a:endParaRPr lang="en-US" dirty="0">
              <a:latin typeface="Courier New" panose="02070309020205020404" pitchFamily="49" charset="0"/>
              <a:cs typeface="Courier New" panose="02070309020205020404" pitchFamily="49" charset="0"/>
            </a:endParaRPr>
          </a:p>
          <a:p>
            <a:pPr marL="0" indent="0" algn="r">
              <a:buNone/>
            </a:pPr>
            <a:r>
              <a:rPr lang="ar-AE" dirty="0">
                <a:latin typeface="Arial" panose="020B0604020202020204" pitchFamily="34" charset="0"/>
                <a:cs typeface="Arial" panose="020B0604020202020204" pitchFamily="34" charset="0"/>
              </a:rPr>
              <a:t>إذا لم يتم تثبيته، فسيطلب البرنامج كلمة مرور المستخدم لتنزيله على الجهاز</a:t>
            </a:r>
            <a:endParaRPr lang="en-US" dirty="0">
              <a:latin typeface="Arial" panose="020B0604020202020204" pitchFamily="34" charset="0"/>
              <a:cs typeface="Arial" panose="020B0604020202020204" pitchFamily="34" charset="0"/>
            </a:endParaRPr>
          </a:p>
          <a:p>
            <a:pPr marL="0" indent="0" algn="r">
              <a:buNone/>
            </a:pPr>
            <a:r>
              <a:rPr lang="ar-AE" dirty="0">
                <a:latin typeface="Arial" panose="020B0604020202020204" pitchFamily="34" charset="0"/>
                <a:cs typeface="Arial" panose="020B0604020202020204" pitchFamily="34" charset="0"/>
              </a:rPr>
              <a:t>هكذا، لا يضطر المستخدم القيام بأي إجراء يدوي</a:t>
            </a:r>
            <a:endParaRPr lang="en-US" dirty="0">
              <a:latin typeface="Arial" panose="020B0604020202020204" pitchFamily="34" charset="0"/>
              <a:cs typeface="Arial" panose="020B0604020202020204" pitchFamily="34" charset="0"/>
            </a:endParaRPr>
          </a:p>
        </p:txBody>
      </p:sp>
      <p:pic>
        <p:nvPicPr>
          <p:cNvPr id="7" name="Picture 6" descr="A black and white screen&#10;&#10;Description automatically generated">
            <a:extLst>
              <a:ext uri="{FF2B5EF4-FFF2-40B4-BE49-F238E27FC236}">
                <a16:creationId xmlns:a16="http://schemas.microsoft.com/office/drawing/2014/main" id="{44D3FD70-578E-9D42-978B-7B731200C17C}"/>
              </a:ext>
            </a:extLst>
          </p:cNvPr>
          <p:cNvPicPr>
            <a:picLocks noChangeAspect="1"/>
          </p:cNvPicPr>
          <p:nvPr/>
        </p:nvPicPr>
        <p:blipFill>
          <a:blip r:embed="rId2"/>
          <a:stretch>
            <a:fillRect/>
          </a:stretch>
        </p:blipFill>
        <p:spPr>
          <a:xfrm>
            <a:off x="838200" y="365125"/>
            <a:ext cx="3849130" cy="1108916"/>
          </a:xfrm>
          <a:prstGeom prst="rect">
            <a:avLst/>
          </a:prstGeom>
        </p:spPr>
      </p:pic>
    </p:spTree>
    <p:extLst>
      <p:ext uri="{BB962C8B-B14F-4D97-AF65-F5344CB8AC3E}">
        <p14:creationId xmlns:p14="http://schemas.microsoft.com/office/powerpoint/2010/main" val="375161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6D24-AFE1-2A45-8ADD-F86DF08076CB}"/>
              </a:ext>
            </a:extLst>
          </p:cNvPr>
          <p:cNvSpPr>
            <a:spLocks noGrp="1"/>
          </p:cNvSpPr>
          <p:nvPr>
            <p:ph type="title"/>
          </p:nvPr>
        </p:nvSpPr>
        <p:spPr/>
        <p:txBody>
          <a:bodyPr/>
          <a:lstStyle/>
          <a:p>
            <a:pPr algn="r"/>
            <a:r>
              <a:rPr lang="ar-AE" dirty="0"/>
              <a:t>مثال شاشة تشغيل البرنامج</a:t>
            </a:r>
            <a:endParaRPr lang="en-US" dirty="0"/>
          </a:p>
        </p:txBody>
      </p:sp>
      <p:pic>
        <p:nvPicPr>
          <p:cNvPr id="11" name="Content Placeholder 10" descr="A screenshot of a computer&#10;&#10;Description automatically generated">
            <a:extLst>
              <a:ext uri="{FF2B5EF4-FFF2-40B4-BE49-F238E27FC236}">
                <a16:creationId xmlns:a16="http://schemas.microsoft.com/office/drawing/2014/main" id="{127AC702-98A3-8E41-BE1D-6CA6560395A2}"/>
              </a:ext>
            </a:extLst>
          </p:cNvPr>
          <p:cNvPicPr>
            <a:picLocks noGrp="1" noChangeAspect="1"/>
          </p:cNvPicPr>
          <p:nvPr>
            <p:ph idx="1"/>
          </p:nvPr>
        </p:nvPicPr>
        <p:blipFill>
          <a:blip r:embed="rId2"/>
          <a:stretch>
            <a:fillRect/>
          </a:stretch>
        </p:blipFill>
        <p:spPr>
          <a:xfrm>
            <a:off x="367192" y="2066539"/>
            <a:ext cx="3549714" cy="3734347"/>
          </a:xfrm>
        </p:spPr>
      </p:pic>
      <p:pic>
        <p:nvPicPr>
          <p:cNvPr id="13" name="Picture 12" descr="A screenshot of a computer&#10;&#10;Description automatically generated">
            <a:extLst>
              <a:ext uri="{FF2B5EF4-FFF2-40B4-BE49-F238E27FC236}">
                <a16:creationId xmlns:a16="http://schemas.microsoft.com/office/drawing/2014/main" id="{271BD6D3-8448-794F-91E2-06FD8D9063C1}"/>
              </a:ext>
            </a:extLst>
          </p:cNvPr>
          <p:cNvPicPr>
            <a:picLocks noChangeAspect="1"/>
          </p:cNvPicPr>
          <p:nvPr/>
        </p:nvPicPr>
        <p:blipFill>
          <a:blip r:embed="rId3"/>
          <a:stretch>
            <a:fillRect/>
          </a:stretch>
        </p:blipFill>
        <p:spPr>
          <a:xfrm>
            <a:off x="4200087" y="2098894"/>
            <a:ext cx="3549715" cy="366963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63F0990C-239F-8D4B-9C98-53FC0C92CC2F}"/>
              </a:ext>
            </a:extLst>
          </p:cNvPr>
          <p:cNvPicPr>
            <a:picLocks noChangeAspect="1"/>
          </p:cNvPicPr>
          <p:nvPr/>
        </p:nvPicPr>
        <p:blipFill>
          <a:blip r:embed="rId4"/>
          <a:stretch>
            <a:fillRect/>
          </a:stretch>
        </p:blipFill>
        <p:spPr>
          <a:xfrm>
            <a:off x="8032983" y="2098895"/>
            <a:ext cx="3549714" cy="3645008"/>
          </a:xfrm>
          <a:prstGeom prst="rect">
            <a:avLst/>
          </a:prstGeom>
        </p:spPr>
      </p:pic>
    </p:spTree>
    <p:extLst>
      <p:ext uri="{BB962C8B-B14F-4D97-AF65-F5344CB8AC3E}">
        <p14:creationId xmlns:p14="http://schemas.microsoft.com/office/powerpoint/2010/main" val="161370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6D24-AFE1-2A45-8ADD-F86DF08076CB}"/>
              </a:ext>
            </a:extLst>
          </p:cNvPr>
          <p:cNvSpPr>
            <a:spLocks noGrp="1"/>
          </p:cNvSpPr>
          <p:nvPr>
            <p:ph type="title"/>
          </p:nvPr>
        </p:nvSpPr>
        <p:spPr/>
        <p:txBody>
          <a:bodyPr/>
          <a:lstStyle/>
          <a:p>
            <a:pPr algn="r"/>
            <a:r>
              <a:rPr lang="ar-AE" dirty="0"/>
              <a:t>مثال شاشة تشغيل البرنامج</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3597C1D5-B4FA-EC4D-A539-B005537FD448}"/>
              </a:ext>
            </a:extLst>
          </p:cNvPr>
          <p:cNvPicPr>
            <a:picLocks noGrp="1" noChangeAspect="1"/>
          </p:cNvPicPr>
          <p:nvPr>
            <p:ph idx="1"/>
          </p:nvPr>
        </p:nvPicPr>
        <p:blipFill>
          <a:blip r:embed="rId2"/>
          <a:stretch>
            <a:fillRect/>
          </a:stretch>
        </p:blipFill>
        <p:spPr>
          <a:xfrm>
            <a:off x="1559862" y="1836136"/>
            <a:ext cx="4174454" cy="4351338"/>
          </a:xfrm>
        </p:spPr>
      </p:pic>
      <p:pic>
        <p:nvPicPr>
          <p:cNvPr id="8" name="Picture 7" descr="A screenshot of a computer&#10;&#10;Description automatically generated">
            <a:extLst>
              <a:ext uri="{FF2B5EF4-FFF2-40B4-BE49-F238E27FC236}">
                <a16:creationId xmlns:a16="http://schemas.microsoft.com/office/drawing/2014/main" id="{88A962FD-9746-A443-BBE5-7CC8416394D8}"/>
              </a:ext>
            </a:extLst>
          </p:cNvPr>
          <p:cNvPicPr>
            <a:picLocks noChangeAspect="1"/>
          </p:cNvPicPr>
          <p:nvPr/>
        </p:nvPicPr>
        <p:blipFill>
          <a:blip r:embed="rId3"/>
          <a:stretch>
            <a:fillRect/>
          </a:stretch>
        </p:blipFill>
        <p:spPr>
          <a:xfrm>
            <a:off x="6096001" y="1817743"/>
            <a:ext cx="4174454" cy="4355347"/>
          </a:xfrm>
          <a:prstGeom prst="rect">
            <a:avLst/>
          </a:prstGeom>
        </p:spPr>
      </p:pic>
    </p:spTree>
    <p:extLst>
      <p:ext uri="{BB962C8B-B14F-4D97-AF65-F5344CB8AC3E}">
        <p14:creationId xmlns:p14="http://schemas.microsoft.com/office/powerpoint/2010/main" val="282852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25ABEB-B8C6-4CC7-8A23-A10364A90D08}"/>
              </a:ext>
            </a:extLst>
          </p:cNvPr>
          <p:cNvSpPr>
            <a:spLocks noGrp="1"/>
          </p:cNvSpPr>
          <p:nvPr>
            <p:ph type="title"/>
          </p:nvPr>
        </p:nvSpPr>
        <p:spPr>
          <a:xfrm>
            <a:off x="1371597" y="348865"/>
            <a:ext cx="10044023" cy="877729"/>
          </a:xfrm>
        </p:spPr>
        <p:txBody>
          <a:bodyPr anchor="ctr">
            <a:normAutofit/>
          </a:bodyPr>
          <a:lstStyle/>
          <a:p>
            <a:pPr marL="0" marR="0">
              <a:spcBef>
                <a:spcPts val="0"/>
              </a:spcBef>
              <a:spcAft>
                <a:spcPts val="800"/>
              </a:spcAft>
            </a:pPr>
            <a:r>
              <a:rPr lang="ar-KW" sz="40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المشاكل الحالية</a:t>
            </a:r>
            <a:endParaRPr lang="en-US" sz="40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5E8B2A4C-4543-25F7-2F5D-67AD4499392C}"/>
              </a:ext>
            </a:extLst>
          </p:cNvPr>
          <p:cNvGraphicFramePr>
            <a:graphicFrameLocks noGrp="1"/>
          </p:cNvGraphicFramePr>
          <p:nvPr>
            <p:ph idx="1"/>
            <p:extLst>
              <p:ext uri="{D42A27DB-BD31-4B8C-83A1-F6EECF244321}">
                <p14:modId xmlns:p14="http://schemas.microsoft.com/office/powerpoint/2010/main" val="404747172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82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315</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Network Scanner</vt:lpstr>
      <vt:lpstr>المقدمة</vt:lpstr>
      <vt:lpstr>المهمة</vt:lpstr>
      <vt:lpstr>الوصف والخلفية</vt:lpstr>
      <vt:lpstr>Flowchart</vt:lpstr>
      <vt:lpstr>طريقة تنزيل البرنامج</vt:lpstr>
      <vt:lpstr>مثال شاشة تشغيل البرنامج</vt:lpstr>
      <vt:lpstr>مثال شاشة تشغيل البرنامج</vt:lpstr>
      <vt:lpstr>المشاكل الحالية</vt:lpstr>
      <vt:lpstr>الخطوات التالية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 Scanner</dc:title>
  <dc:creator>Yousef Akbar (Tech)</dc:creator>
  <cp:lastModifiedBy>Yousef Akbar (Tech)</cp:lastModifiedBy>
  <cp:revision>26</cp:revision>
  <dcterms:created xsi:type="dcterms:W3CDTF">2024-03-07T07:22:19Z</dcterms:created>
  <dcterms:modified xsi:type="dcterms:W3CDTF">2024-03-10T07:43:01Z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76c11f-c8fc-4e83-ab73-71a53517f647_Enabled">
    <vt:lpwstr>true</vt:lpwstr>
  </property>
  <property fmtid="{D5CDD505-2E9C-101B-9397-08002B2CF9AE}" pid="3" name="MSIP_Label_a876c11f-c8fc-4e83-ab73-71a53517f647_SetDate">
    <vt:lpwstr>2024-03-07T08:01:04Z</vt:lpwstr>
  </property>
  <property fmtid="{D5CDD505-2E9C-101B-9397-08002B2CF9AE}" pid="4" name="MSIP_Label_a876c11f-c8fc-4e83-ab73-71a53517f647_Method">
    <vt:lpwstr>Privileged</vt:lpwstr>
  </property>
  <property fmtid="{D5CDD505-2E9C-101B-9397-08002B2CF9AE}" pid="5" name="MSIP_Label_a876c11f-c8fc-4e83-ab73-71a53517f647_Name">
    <vt:lpwstr>a876c11f-c8fc-4e83-ab73-71a53517f647</vt:lpwstr>
  </property>
  <property fmtid="{D5CDD505-2E9C-101B-9397-08002B2CF9AE}" pid="6" name="MSIP_Label_a876c11f-c8fc-4e83-ab73-71a53517f647_SiteId">
    <vt:lpwstr>7d9930ed-4a0b-4547-8712-c694dac3c3cb</vt:lpwstr>
  </property>
  <property fmtid="{D5CDD505-2E9C-101B-9397-08002B2CF9AE}" pid="7" name="MSIP_Label_a876c11f-c8fc-4e83-ab73-71a53517f647_ActionId">
    <vt:lpwstr>0b55751f-24e1-40dc-862c-5f134b2e3f80</vt:lpwstr>
  </property>
  <property fmtid="{D5CDD505-2E9C-101B-9397-08002B2CF9AE}" pid="8" name="MSIP_Label_a876c11f-c8fc-4e83-ab73-71a53517f647_ContentBits">
    <vt:lpwstr>0</vt:lpwstr>
  </property>
</Properties>
</file>