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4B81-EC5D-CF49-829F-2272B28B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DC1B8-B900-EF49-9007-76FD3E244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0677-B139-8F4C-A7E1-B45D0B70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4103-C89C-7045-A8D7-4BCAE57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F030-CFBA-0C41-95C7-357D16B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D2F-6120-3643-A27C-F662FD16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8EE0B-6909-8A44-8FCD-58D2A366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B4C5-9E7B-3144-8A52-213A7AB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4504-729E-2C49-91B9-12FDBC9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CD6A-6C4C-1E4C-83AD-CEDFAE7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48D0B-29A3-314E-9448-CC8A2D5F2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F2126-4F8E-374C-9CD1-714BCC64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0074-C303-9548-B791-4D49954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AFA1-9D21-5341-9FF5-7033491E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940E-4AFB-724A-9875-82BF6197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0D84-7F25-8B43-B3BA-AD510158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F5C2-DAEA-084B-80C7-7F334CDD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A4BB-C837-4847-9E7A-1593CDC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E99D-FF92-C84C-858A-EC66297A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3D8F-DB50-4E49-87E4-CC17C38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E61-3259-224F-BD85-FC4BFCA5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5D4F-194A-F24F-A8B0-6A1F2E21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9E6E-B29F-4640-BC08-747361B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588-D9FC-6D40-83BC-B6AC9141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E1C5-DD82-0644-9CD9-F7C870FA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6B93-7DB6-D844-91F4-76312E9F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261C-1170-B443-BFEB-6D15BB63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F3DB-902D-044E-AD4F-F05E7D0C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EC7A-178E-FB4D-9974-2AC03FD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026E-B6C8-5843-86EA-894FC60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F9C-D9F5-EC4C-A03A-9F7BB62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6788-A547-CD4A-8229-B7A727F2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76E3-0244-264E-94B8-BFD306F4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F3BBE-8E48-1A43-B5AA-7AC79D69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0FC96-991C-0A4B-9F6B-19C111FD0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6A30-D510-0849-9127-CB00139B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7CEBC-6FD3-F843-AB70-E4A31E6E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7D1DF-DA7F-294B-BCB2-25358EF2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514B-0E52-5D46-A973-44567AC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7257-39DD-D247-B1C1-C3CE3792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4F569-6448-0E44-9AF0-AD7D5E8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E83C-87E4-8541-B943-541D6EC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2BC3C-86ED-6A4B-8628-6317771D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1A113-0E44-1248-A01C-F0BDB379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87A60-1C95-EF42-9CC5-C2A66804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83D2C-4ABF-6946-AF97-0524C91D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1AE-DDCC-6343-AF89-1053B14D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A545-FFB1-8840-8F76-1C96CE1A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3F02-7E8A-CF43-80B8-A9104FAEE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0BDA-645F-A64D-987D-1A60794F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320B-EB22-F445-A2A2-BF9AC5D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BBE3-8AE6-AC4E-B50F-BF332BDE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7CFD-6784-1D4C-B8AB-715DC142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5B7B9-92A5-874F-A816-4EB162577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C986-F5D9-EB45-A0F9-CF4FC084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21C7-55ED-B241-AFAD-E34E9F9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DBFF3-6A1E-304F-9976-E96E7E14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5BDB-BC43-8945-B47D-70909B97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EF694-49F1-5C42-B2C7-558B525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1F69-257E-B746-A371-B9C46F1E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1000-4EE3-2B40-B025-1FA19158B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67D9-30EE-4841-A430-DD7FE06690F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778D-F674-B048-92FC-29BF59E3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7DF0-37E2-E641-BD8A-0F85E2B04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224-A738-DB4B-9E8A-551830D6A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Nmap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3DE0A-A711-F449-B29F-1BA5F020C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Yousef Akbar</a:t>
            </a:r>
          </a:p>
          <a:p>
            <a:r>
              <a:rPr lang="en-US" dirty="0"/>
              <a:t>Khalid Al-</a:t>
            </a:r>
            <a:r>
              <a:rPr lang="en-US" dirty="0" err="1"/>
              <a:t>Ghunaim</a:t>
            </a:r>
            <a:endParaRPr lang="en-US" dirty="0"/>
          </a:p>
          <a:p>
            <a:r>
              <a:rPr lang="en-US" dirty="0"/>
              <a:t>Khaled Karam</a:t>
            </a:r>
          </a:p>
          <a:p>
            <a:r>
              <a:rPr lang="en-US" dirty="0" err="1"/>
              <a:t>Abdulaziz</a:t>
            </a:r>
            <a:r>
              <a:rPr lang="en-US" dirty="0"/>
              <a:t> Al-</a:t>
            </a:r>
            <a:r>
              <a:rPr lang="en-US" dirty="0" err="1"/>
              <a:t>Abdulrazzaq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DDB-920A-1144-9B31-FB932661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المهمة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4271-A2CC-1141-BD99-40ED7A8F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AE" dirty="0"/>
              <a:t>اختراع اداة لفحص جهاز او اجهزة في شبكة معينة </a:t>
            </a:r>
            <a:endParaRPr lang="en-US" dirty="0"/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AE" dirty="0"/>
              <a:t>الفحص والتعريف على المنافذ المفتوحة في كل جهاز بحثا عن الثغرات المعروفة </a:t>
            </a:r>
            <a:r>
              <a:rPr lang="ar-SA" dirty="0"/>
              <a:t>ال</a:t>
            </a:r>
            <a:r>
              <a:rPr lang="ar-AE" dirty="0"/>
              <a:t>متعلقة بالخدمات الشغالة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ar-AE" dirty="0"/>
              <a:t>يتم استخدام البرنامج في فريق المهام لكشف نقاط ضعف في الشبكات والاجهزة الموجودة فيها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F42D-C8FD-AD49-8558-0FBB5D13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الوصف والخلفية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154E-DB46-7F4B-858D-10D18C59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20"/>
            <a:ext cx="10515600" cy="499558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ar-AE" dirty="0"/>
              <a:t>البرنامج مكتوب بلغة البرمجة</a:t>
            </a:r>
            <a:r>
              <a:rPr lang="ar-SA" dirty="0"/>
              <a:t>: </a:t>
            </a: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rgbClr val="7030A0"/>
                </a:solidFill>
              </a:rPr>
              <a:t>Python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u="sng" dirty="0"/>
              <a:t>Frontend</a:t>
            </a:r>
          </a:p>
          <a:p>
            <a:pPr marL="0" indent="0" algn="r">
              <a:buNone/>
            </a:pPr>
            <a:r>
              <a:rPr lang="ar-AE" dirty="0"/>
              <a:t>واجهة مستخدم مكتوبة باستخدام وحدة </a:t>
            </a:r>
            <a:r>
              <a:rPr lang="en-US" dirty="0" err="1"/>
              <a:t>PyQt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u="sng" dirty="0"/>
              <a:t>Backend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ar-AE" dirty="0"/>
              <a:t>فحص عناوين انترنت مع اوامر </a:t>
            </a:r>
            <a:r>
              <a:rPr lang="en-US" dirty="0" err="1"/>
              <a:t>nmap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Async functions supported</a:t>
            </a:r>
          </a:p>
          <a:p>
            <a:pPr marL="0" indent="0" algn="r">
              <a:buNone/>
            </a:pPr>
            <a:r>
              <a:rPr lang="ar-AE" dirty="0"/>
              <a:t>تعريف وبحث عن الثغرات باستخدام خدمة </a:t>
            </a:r>
            <a:r>
              <a:rPr lang="en-US" dirty="0"/>
              <a:t>NVD API</a:t>
            </a:r>
          </a:p>
        </p:txBody>
      </p:sp>
    </p:spTree>
    <p:extLst>
      <p:ext uri="{BB962C8B-B14F-4D97-AF65-F5344CB8AC3E}">
        <p14:creationId xmlns:p14="http://schemas.microsoft.com/office/powerpoint/2010/main" val="20548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BEB-B8C6-4CC7-8A23-A10364A9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K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المشاكل الحالية والسابقة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B790-449E-4105-8FD7-D4F6F4E7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K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الحالية: مشاكل عامة مع اعادة الضبط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K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مشاكل مع موقع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NVD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K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السابقة: صعوبات مع تجهيز التطبيق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K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مشاكل عامة مع اضافة أزرار أثناء تشغيل البرنامج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Nmap Scanner</vt:lpstr>
      <vt:lpstr>المهمة</vt:lpstr>
      <vt:lpstr>الوصف والخلفية</vt:lpstr>
      <vt:lpstr>المشاكل الحالية والسابقة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Scanner</dc:title>
  <dc:creator>Yousef Akbar (Tech)</dc:creator>
  <cp:lastModifiedBy>Ibra</cp:lastModifiedBy>
  <cp:revision>6</cp:revision>
  <dcterms:created xsi:type="dcterms:W3CDTF">2024-03-07T07:22:19Z</dcterms:created>
  <dcterms:modified xsi:type="dcterms:W3CDTF">2024-03-07T09:05:39Z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76c11f-c8fc-4e83-ab73-71a53517f647_Enabled">
    <vt:lpwstr>true</vt:lpwstr>
  </property>
  <property fmtid="{D5CDD505-2E9C-101B-9397-08002B2CF9AE}" pid="3" name="MSIP_Label_a876c11f-c8fc-4e83-ab73-71a53517f647_SetDate">
    <vt:lpwstr>2024-03-07T08:01:04Z</vt:lpwstr>
  </property>
  <property fmtid="{D5CDD505-2E9C-101B-9397-08002B2CF9AE}" pid="4" name="MSIP_Label_a876c11f-c8fc-4e83-ab73-71a53517f647_Method">
    <vt:lpwstr>Privileged</vt:lpwstr>
  </property>
  <property fmtid="{D5CDD505-2E9C-101B-9397-08002B2CF9AE}" pid="5" name="MSIP_Label_a876c11f-c8fc-4e83-ab73-71a53517f647_Name">
    <vt:lpwstr>a876c11f-c8fc-4e83-ab73-71a53517f647</vt:lpwstr>
  </property>
  <property fmtid="{D5CDD505-2E9C-101B-9397-08002B2CF9AE}" pid="6" name="MSIP_Label_a876c11f-c8fc-4e83-ab73-71a53517f647_SiteId">
    <vt:lpwstr>7d9930ed-4a0b-4547-8712-c694dac3c3cb</vt:lpwstr>
  </property>
  <property fmtid="{D5CDD505-2E9C-101B-9397-08002B2CF9AE}" pid="7" name="MSIP_Label_a876c11f-c8fc-4e83-ab73-71a53517f647_ActionId">
    <vt:lpwstr>0b55751f-24e1-40dc-862c-5f134b2e3f80</vt:lpwstr>
  </property>
  <property fmtid="{D5CDD505-2E9C-101B-9397-08002B2CF9AE}" pid="8" name="MSIP_Label_a876c11f-c8fc-4e83-ab73-71a53517f647_ContentBits">
    <vt:lpwstr>0</vt:lpwstr>
  </property>
</Properties>
</file>