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553C2C-63BF-4D5B-AA33-06660CE5E221}"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188484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53C2C-63BF-4D5B-AA33-06660CE5E221}"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277541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53C2C-63BF-4D5B-AA33-06660CE5E221}"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2333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53C2C-63BF-4D5B-AA33-06660CE5E221}"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97707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53C2C-63BF-4D5B-AA33-06660CE5E221}"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5684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53C2C-63BF-4D5B-AA33-06660CE5E221}"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2322473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53C2C-63BF-4D5B-AA33-06660CE5E221}"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2105596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53C2C-63BF-4D5B-AA33-06660CE5E221}"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1411462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53C2C-63BF-4D5B-AA33-06660CE5E221}"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294355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53C2C-63BF-4D5B-AA33-06660CE5E221}" type="datetimeFigureOut">
              <a:rPr lang="en-US" smtClean="0"/>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344016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553C2C-63BF-4D5B-AA33-06660CE5E221}"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193743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53C2C-63BF-4D5B-AA33-06660CE5E221}" type="datetimeFigureOut">
              <a:rPr lang="en-US" smtClean="0"/>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928461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553C2C-63BF-4D5B-AA33-06660CE5E221}" type="datetimeFigureOut">
              <a:rPr lang="en-US" smtClean="0"/>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88179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53C2C-63BF-4D5B-AA33-06660CE5E221}" type="datetimeFigureOut">
              <a:rPr lang="en-US" smtClean="0"/>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52774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53C2C-63BF-4D5B-AA33-06660CE5E221}"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194488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53C2C-63BF-4D5B-AA33-06660CE5E221}" type="datetimeFigureOut">
              <a:rPr lang="en-US" smtClean="0"/>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32090-4ACE-4F9C-8480-B6C4D0E40D03}" type="slidenum">
              <a:rPr lang="en-US" smtClean="0"/>
              <a:t>‹#›</a:t>
            </a:fld>
            <a:endParaRPr lang="en-US"/>
          </a:p>
        </p:txBody>
      </p:sp>
    </p:spTree>
    <p:extLst>
      <p:ext uri="{BB962C8B-B14F-4D97-AF65-F5344CB8AC3E}">
        <p14:creationId xmlns:p14="http://schemas.microsoft.com/office/powerpoint/2010/main" val="238500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553C2C-63BF-4D5B-AA33-06660CE5E221}" type="datetimeFigureOut">
              <a:rPr lang="en-US" smtClean="0"/>
              <a:t>9/26/2022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332090-4ACE-4F9C-8480-B6C4D0E40D03}" type="slidenum">
              <a:rPr lang="en-US" smtClean="0"/>
              <a:t>‹#›</a:t>
            </a:fld>
            <a:endParaRPr lang="en-US"/>
          </a:p>
        </p:txBody>
      </p:sp>
    </p:spTree>
    <p:extLst>
      <p:ext uri="{BB962C8B-B14F-4D97-AF65-F5344CB8AC3E}">
        <p14:creationId xmlns:p14="http://schemas.microsoft.com/office/powerpoint/2010/main" val="2856310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17BB-9FA9-273D-0379-1EDB52255B1C}"/>
              </a:ext>
            </a:extLst>
          </p:cNvPr>
          <p:cNvSpPr>
            <a:spLocks noGrp="1"/>
          </p:cNvSpPr>
          <p:nvPr>
            <p:ph type="ctrTitle"/>
          </p:nvPr>
        </p:nvSpPr>
        <p:spPr>
          <a:xfrm>
            <a:off x="1328057" y="1098533"/>
            <a:ext cx="9144000" cy="1111996"/>
          </a:xfrm>
        </p:spPr>
        <p:txBody>
          <a:bodyPr/>
          <a:lstStyle/>
          <a:p>
            <a:r>
              <a:rPr lang="en-US" dirty="0"/>
              <a:t>7ISBEH Website</a:t>
            </a:r>
          </a:p>
        </p:txBody>
      </p:sp>
      <p:sp>
        <p:nvSpPr>
          <p:cNvPr id="3" name="Subtitle 2">
            <a:extLst>
              <a:ext uri="{FF2B5EF4-FFF2-40B4-BE49-F238E27FC236}">
                <a16:creationId xmlns:a16="http://schemas.microsoft.com/office/drawing/2014/main" id="{880806F7-CB23-9374-D0BD-7117D44BD48D}"/>
              </a:ext>
            </a:extLst>
          </p:cNvPr>
          <p:cNvSpPr>
            <a:spLocks noGrp="1"/>
          </p:cNvSpPr>
          <p:nvPr>
            <p:ph type="subTitle" idx="1"/>
          </p:nvPr>
        </p:nvSpPr>
        <p:spPr>
          <a:xfrm>
            <a:off x="1524000" y="3547707"/>
            <a:ext cx="9144000" cy="1655762"/>
          </a:xfrm>
        </p:spPr>
        <p:txBody>
          <a:bodyPr/>
          <a:lstStyle/>
          <a:p>
            <a:pPr algn="l"/>
            <a:r>
              <a:rPr lang="en-US" dirty="0"/>
              <a:t>Orange Coding Academy – Irbid </a:t>
            </a:r>
          </a:p>
          <a:p>
            <a:pPr algn="l"/>
            <a:r>
              <a:rPr lang="en-US" dirty="0"/>
              <a:t>First Cohort </a:t>
            </a:r>
          </a:p>
          <a:p>
            <a:pPr algn="l"/>
            <a:endParaRPr lang="en-US" dirty="0"/>
          </a:p>
          <a:p>
            <a:pPr algn="l"/>
            <a:r>
              <a:rPr lang="en-US" dirty="0"/>
              <a:t>Eng. Yousef ALHindawi</a:t>
            </a:r>
          </a:p>
          <a:p>
            <a:pPr algn="l"/>
            <a:endParaRPr lang="en-US" dirty="0"/>
          </a:p>
        </p:txBody>
      </p:sp>
    </p:spTree>
    <p:extLst>
      <p:ext uri="{BB962C8B-B14F-4D97-AF65-F5344CB8AC3E}">
        <p14:creationId xmlns:p14="http://schemas.microsoft.com/office/powerpoint/2010/main" val="61513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87D2-A9C7-CE37-514D-2DF4793DEB9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B66E63A-EF8D-5A4E-CFFD-F0B0821FB654}"/>
              </a:ext>
            </a:extLst>
          </p:cNvPr>
          <p:cNvSpPr>
            <a:spLocks noGrp="1"/>
          </p:cNvSpPr>
          <p:nvPr>
            <p:ph idx="1"/>
          </p:nvPr>
        </p:nvSpPr>
        <p:spPr/>
        <p:txBody>
          <a:bodyPr/>
          <a:lstStyle/>
          <a:p>
            <a:r>
              <a:rPr lang="en-US" b="0" i="0" u="none" strike="noStrike" dirty="0">
                <a:solidFill>
                  <a:srgbClr val="000000"/>
                </a:solidFill>
                <a:effectLst/>
              </a:rPr>
              <a:t>Objectives</a:t>
            </a:r>
          </a:p>
          <a:p>
            <a:pPr marL="0" indent="0">
              <a:buNone/>
            </a:pPr>
            <a:endParaRPr lang="en-US" b="0" i="0" u="none" strike="noStrike" dirty="0">
              <a:solidFill>
                <a:srgbClr val="000000"/>
              </a:solidFill>
              <a:effectLst/>
            </a:endParaRPr>
          </a:p>
          <a:p>
            <a:r>
              <a:rPr lang="en-US" b="0" i="0" u="none" strike="noStrike" dirty="0">
                <a:solidFill>
                  <a:srgbClr val="000000"/>
                </a:solidFill>
                <a:effectLst/>
              </a:rPr>
              <a:t>stakeholders &amp; partners</a:t>
            </a:r>
          </a:p>
          <a:p>
            <a:pPr marL="0" indent="0">
              <a:buNone/>
            </a:pPr>
            <a:endParaRPr lang="en-US" dirty="0">
              <a:solidFill>
                <a:srgbClr val="000000"/>
              </a:solidFill>
            </a:endParaRPr>
          </a:p>
          <a:p>
            <a:r>
              <a:rPr lang="en-US" b="0" i="0" u="none" strike="noStrike" dirty="0">
                <a:solidFill>
                  <a:srgbClr val="000000"/>
                </a:solidFill>
                <a:effectLst/>
              </a:rPr>
              <a:t>Channels</a:t>
            </a:r>
          </a:p>
          <a:p>
            <a:pPr marL="0" indent="0">
              <a:buNone/>
            </a:pPr>
            <a:endParaRPr lang="en-US" b="0" i="0" u="none" strike="noStrike" dirty="0">
              <a:solidFill>
                <a:srgbClr val="000000"/>
              </a:solidFill>
              <a:effectLst/>
            </a:endParaRPr>
          </a:p>
          <a:p>
            <a:r>
              <a:rPr lang="en-US" b="0" i="0" u="none" strike="noStrike" dirty="0">
                <a:solidFill>
                  <a:srgbClr val="000000"/>
                </a:solidFill>
                <a:effectLst/>
              </a:rPr>
              <a:t>revenue streams</a:t>
            </a:r>
            <a:endParaRPr lang="en-US" dirty="0">
              <a:solidFill>
                <a:srgbClr val="000000"/>
              </a:solidFill>
            </a:endParaRPr>
          </a:p>
          <a:p>
            <a:endParaRPr lang="en-US" dirty="0"/>
          </a:p>
        </p:txBody>
      </p:sp>
    </p:spTree>
    <p:extLst>
      <p:ext uri="{BB962C8B-B14F-4D97-AF65-F5344CB8AC3E}">
        <p14:creationId xmlns:p14="http://schemas.microsoft.com/office/powerpoint/2010/main" val="263784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97B4-C75F-CB99-BE3E-9749BFD8CC9F}"/>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D7890DCB-CDB1-1B33-DFFE-E50543BF44EF}"/>
              </a:ext>
            </a:extLst>
          </p:cNvPr>
          <p:cNvSpPr>
            <a:spLocks noGrp="1"/>
          </p:cNvSpPr>
          <p:nvPr>
            <p:ph idx="1"/>
          </p:nvPr>
        </p:nvSpPr>
        <p:spPr/>
        <p:txBody>
          <a:bodyPr/>
          <a:lstStyle/>
          <a:p>
            <a:pPr marL="75565">
              <a:lnSpc>
                <a:spcPct val="200000"/>
              </a:lnSpc>
            </a:pPr>
            <a:r>
              <a:rPr lang="en-US" dirty="0">
                <a:solidFill>
                  <a:srgbClr val="171616"/>
                </a:solidFill>
              </a:rPr>
              <a:t>This web application is an online store for selling vegetables and fruits</a:t>
            </a:r>
            <a:r>
              <a:rPr lang="ar-SA" dirty="0">
                <a:solidFill>
                  <a:srgbClr val="171616"/>
                </a:solidFill>
              </a:rPr>
              <a:t>.</a:t>
            </a:r>
            <a:endParaRPr lang="en-US" dirty="0">
              <a:solidFill>
                <a:srgbClr val="171616"/>
              </a:solidFill>
            </a:endParaRPr>
          </a:p>
          <a:p>
            <a:r>
              <a:rPr lang="en-US" dirty="0">
                <a:solidFill>
                  <a:srgbClr val="171616"/>
                </a:solidFill>
              </a:rPr>
              <a:t>This site was built to help local vegetable shops and farmers in my local community to sell their products and profit from them.</a:t>
            </a:r>
          </a:p>
          <a:p>
            <a:endParaRPr lang="en-US" dirty="0">
              <a:solidFill>
                <a:srgbClr val="171616"/>
              </a:solidFill>
            </a:endParaRPr>
          </a:p>
          <a:p>
            <a:r>
              <a:rPr lang="en-US" dirty="0">
                <a:solidFill>
                  <a:srgbClr val="171616"/>
                </a:solidFill>
              </a:rPr>
              <a:t>Also it aim to convert this shops from small zone local region to wide region and it will be increase the benefit for shops and minimize the time and effort of users by making this products and services more closer </a:t>
            </a:r>
          </a:p>
          <a:p>
            <a:endParaRPr lang="en-US" dirty="0">
              <a:solidFill>
                <a:srgbClr val="171616"/>
              </a:solidFill>
            </a:endParaRPr>
          </a:p>
          <a:p>
            <a:r>
              <a:rPr lang="en-US" dirty="0">
                <a:solidFill>
                  <a:srgbClr val="171616"/>
                </a:solidFill>
              </a:rPr>
              <a:t>It will contain different category of products such as Fruits, Vegetables, Herbs and Dates.</a:t>
            </a:r>
            <a:endParaRPr lang="en-US" dirty="0"/>
          </a:p>
        </p:txBody>
      </p:sp>
    </p:spTree>
    <p:extLst>
      <p:ext uri="{BB962C8B-B14F-4D97-AF65-F5344CB8AC3E}">
        <p14:creationId xmlns:p14="http://schemas.microsoft.com/office/powerpoint/2010/main" val="294083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5841-073A-36A0-E15A-2B6EE3D65632}"/>
              </a:ext>
            </a:extLst>
          </p:cNvPr>
          <p:cNvSpPr>
            <a:spLocks noGrp="1"/>
          </p:cNvSpPr>
          <p:nvPr>
            <p:ph type="title"/>
          </p:nvPr>
        </p:nvSpPr>
        <p:spPr/>
        <p:txBody>
          <a:bodyPr/>
          <a:lstStyle/>
          <a:p>
            <a:r>
              <a:rPr lang="en-US" dirty="0"/>
              <a:t>Stockholders &amp; Partners </a:t>
            </a:r>
          </a:p>
        </p:txBody>
      </p:sp>
      <p:sp>
        <p:nvSpPr>
          <p:cNvPr id="3" name="Content Placeholder 2">
            <a:extLst>
              <a:ext uri="{FF2B5EF4-FFF2-40B4-BE49-F238E27FC236}">
                <a16:creationId xmlns:a16="http://schemas.microsoft.com/office/drawing/2014/main" id="{FF639339-2CAC-9547-7713-8558ACB689D2}"/>
              </a:ext>
            </a:extLst>
          </p:cNvPr>
          <p:cNvSpPr>
            <a:spLocks noGrp="1"/>
          </p:cNvSpPr>
          <p:nvPr>
            <p:ph idx="1"/>
          </p:nvPr>
        </p:nvSpPr>
        <p:spPr/>
        <p:txBody>
          <a:bodyPr/>
          <a:lstStyle/>
          <a:p>
            <a:r>
              <a:rPr lang="en-US" dirty="0">
                <a:solidFill>
                  <a:srgbClr val="171616"/>
                </a:solidFill>
              </a:rPr>
              <a:t>Local vegetable shops</a:t>
            </a:r>
          </a:p>
          <a:p>
            <a:endParaRPr lang="en-US" dirty="0"/>
          </a:p>
          <a:p>
            <a:r>
              <a:rPr lang="en-US" dirty="0">
                <a:solidFill>
                  <a:srgbClr val="171616"/>
                </a:solidFill>
              </a:rPr>
              <a:t>Farmers</a:t>
            </a:r>
          </a:p>
          <a:p>
            <a:endParaRPr lang="en-US" dirty="0"/>
          </a:p>
          <a:p>
            <a:r>
              <a:rPr lang="en-GB" dirty="0"/>
              <a:t>A driver who will make the deliveries</a:t>
            </a:r>
            <a:endParaRPr lang="ar-JO" dirty="0"/>
          </a:p>
          <a:p>
            <a:endParaRPr lang="ar-JO" dirty="0"/>
          </a:p>
          <a:p>
            <a:pPr marL="0" indent="0">
              <a:buNone/>
            </a:pPr>
            <a:endParaRPr lang="en-US" dirty="0"/>
          </a:p>
        </p:txBody>
      </p:sp>
    </p:spTree>
    <p:extLst>
      <p:ext uri="{BB962C8B-B14F-4D97-AF65-F5344CB8AC3E}">
        <p14:creationId xmlns:p14="http://schemas.microsoft.com/office/powerpoint/2010/main" val="186741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0516-64DE-E3F6-C1C8-C9CBE1B2D70D}"/>
              </a:ext>
            </a:extLst>
          </p:cNvPr>
          <p:cNvSpPr>
            <a:spLocks noGrp="1"/>
          </p:cNvSpPr>
          <p:nvPr>
            <p:ph type="title"/>
          </p:nvPr>
        </p:nvSpPr>
        <p:spPr/>
        <p:txBody>
          <a:bodyPr/>
          <a:lstStyle/>
          <a:p>
            <a:r>
              <a:rPr lang="en-US" dirty="0"/>
              <a:t>Channels </a:t>
            </a:r>
          </a:p>
        </p:txBody>
      </p:sp>
      <p:sp>
        <p:nvSpPr>
          <p:cNvPr id="3" name="Content Placeholder 2">
            <a:extLst>
              <a:ext uri="{FF2B5EF4-FFF2-40B4-BE49-F238E27FC236}">
                <a16:creationId xmlns:a16="http://schemas.microsoft.com/office/drawing/2014/main" id="{2B10C91C-BEE1-6979-9864-DCEFBB6F1A7B}"/>
              </a:ext>
            </a:extLst>
          </p:cNvPr>
          <p:cNvSpPr>
            <a:spLocks noGrp="1"/>
          </p:cNvSpPr>
          <p:nvPr>
            <p:ph idx="1"/>
          </p:nvPr>
        </p:nvSpPr>
        <p:spPr/>
        <p:txBody>
          <a:bodyPr>
            <a:normAutofit/>
          </a:bodyPr>
          <a:lstStyle/>
          <a:p>
            <a:r>
              <a:rPr lang="en-US" dirty="0"/>
              <a:t>Our Website </a:t>
            </a:r>
          </a:p>
          <a:p>
            <a:endParaRPr lang="en-US" dirty="0"/>
          </a:p>
          <a:p>
            <a:r>
              <a:rPr lang="en-US" dirty="0"/>
              <a:t>Paid Ads </a:t>
            </a:r>
          </a:p>
          <a:p>
            <a:pPr marL="0" indent="0">
              <a:buNone/>
            </a:pPr>
            <a:endParaRPr lang="en-US" dirty="0"/>
          </a:p>
          <a:p>
            <a:r>
              <a:rPr lang="en-US" dirty="0"/>
              <a:t>Email </a:t>
            </a:r>
          </a:p>
          <a:p>
            <a:endParaRPr lang="en-US" dirty="0"/>
          </a:p>
          <a:p>
            <a:r>
              <a:rPr lang="en-US" dirty="0"/>
              <a:t>Brochures</a:t>
            </a:r>
          </a:p>
          <a:p>
            <a:endParaRPr lang="en-US" dirty="0"/>
          </a:p>
          <a:p>
            <a:pPr algn="l"/>
            <a:r>
              <a:rPr lang="en-US" b="0" i="0" dirty="0">
                <a:solidFill>
                  <a:srgbClr val="202124"/>
                </a:solidFill>
                <a:effectLst/>
                <a:latin typeface="arial" panose="020B0604020202020204" pitchFamily="34" charset="0"/>
              </a:rPr>
              <a:t>Social Media</a:t>
            </a:r>
          </a:p>
        </p:txBody>
      </p:sp>
    </p:spTree>
    <p:extLst>
      <p:ext uri="{BB962C8B-B14F-4D97-AF65-F5344CB8AC3E}">
        <p14:creationId xmlns:p14="http://schemas.microsoft.com/office/powerpoint/2010/main" val="38894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58964-91FC-4DF2-AA26-A7B6549FDE85}"/>
              </a:ext>
            </a:extLst>
          </p:cNvPr>
          <p:cNvSpPr>
            <a:spLocks noGrp="1"/>
          </p:cNvSpPr>
          <p:nvPr>
            <p:ph type="title"/>
          </p:nvPr>
        </p:nvSpPr>
        <p:spPr/>
        <p:txBody>
          <a:bodyPr/>
          <a:lstStyle/>
          <a:p>
            <a:r>
              <a:rPr lang="en-US" dirty="0"/>
              <a:t>Revenues Streamers </a:t>
            </a:r>
          </a:p>
        </p:txBody>
      </p:sp>
      <p:sp>
        <p:nvSpPr>
          <p:cNvPr id="3" name="Content Placeholder 2">
            <a:extLst>
              <a:ext uri="{FF2B5EF4-FFF2-40B4-BE49-F238E27FC236}">
                <a16:creationId xmlns:a16="http://schemas.microsoft.com/office/drawing/2014/main" id="{59BAEA9D-569E-FAF1-423E-1D87C4A1D976}"/>
              </a:ext>
            </a:extLst>
          </p:cNvPr>
          <p:cNvSpPr>
            <a:spLocks noGrp="1"/>
          </p:cNvSpPr>
          <p:nvPr>
            <p:ph idx="1"/>
          </p:nvPr>
        </p:nvSpPr>
        <p:spPr/>
        <p:txBody>
          <a:bodyPr/>
          <a:lstStyle/>
          <a:p>
            <a:r>
              <a:rPr lang="en-US" dirty="0"/>
              <a:t>Deals with shops and farmers</a:t>
            </a:r>
          </a:p>
          <a:p>
            <a:pPr marL="0" indent="0">
              <a:buNone/>
            </a:pPr>
            <a:endParaRPr lang="ar-JO" dirty="0"/>
          </a:p>
          <a:p>
            <a:r>
              <a:rPr lang="en-US" dirty="0"/>
              <a:t>Paid Ads </a:t>
            </a:r>
          </a:p>
          <a:p>
            <a:pPr marL="0" indent="0">
              <a:buNone/>
            </a:pPr>
            <a:endParaRPr lang="en-US" dirty="0"/>
          </a:p>
          <a:p>
            <a:r>
              <a:rPr lang="en-US" dirty="0"/>
              <a:t>Shipping rate</a:t>
            </a:r>
          </a:p>
        </p:txBody>
      </p:sp>
    </p:spTree>
    <p:extLst>
      <p:ext uri="{BB962C8B-B14F-4D97-AF65-F5344CB8AC3E}">
        <p14:creationId xmlns:p14="http://schemas.microsoft.com/office/powerpoint/2010/main" val="40495789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400</TotalTime>
  <Words>150</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Trebuchet MS</vt:lpstr>
      <vt:lpstr>Wingdings 3</vt:lpstr>
      <vt:lpstr>Facet</vt:lpstr>
      <vt:lpstr>7ISBEH Website</vt:lpstr>
      <vt:lpstr>Outline</vt:lpstr>
      <vt:lpstr>Objective </vt:lpstr>
      <vt:lpstr>Stockholders &amp; Partners </vt:lpstr>
      <vt:lpstr>Channels </vt:lpstr>
      <vt:lpstr>Revenues Streamers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Website</dc:title>
  <dc:creator>dell</dc:creator>
  <cp:lastModifiedBy>Yousef ALHindawi</cp:lastModifiedBy>
  <cp:revision>3</cp:revision>
  <dcterms:created xsi:type="dcterms:W3CDTF">2022-08-18T10:08:37Z</dcterms:created>
  <dcterms:modified xsi:type="dcterms:W3CDTF">2022-09-26T10:13:05Z</dcterms:modified>
</cp:coreProperties>
</file>